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40" r:id="rId2"/>
    <p:sldId id="746" r:id="rId3"/>
    <p:sldId id="748" r:id="rId4"/>
    <p:sldId id="747" r:id="rId5"/>
    <p:sldId id="277" r:id="rId6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F5B90F"/>
    <a:srgbClr val="F79646"/>
    <a:srgbClr val="4BACC6"/>
    <a:srgbClr val="D99694"/>
    <a:srgbClr val="D9D9D9"/>
    <a:srgbClr val="FFFFFF"/>
    <a:srgbClr val="9BBB59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6" autoAdjust="0"/>
    <p:restoredTop sz="94185" autoAdjust="0"/>
  </p:normalViewPr>
  <p:slideViewPr>
    <p:cSldViewPr>
      <p:cViewPr varScale="1">
        <p:scale>
          <a:sx n="127" d="100"/>
          <a:sy n="127" d="100"/>
        </p:scale>
        <p:origin x="372" y="90"/>
      </p:cViewPr>
      <p:guideLst>
        <p:guide orient="horz" pos="180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2026/3/6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Travis County: The "Silicon Hills" Superhub</a:t>
            </a:r>
          </a:p>
        </p:txBody>
      </p:sp>
      <p:sp>
        <p:nvSpPr>
          <p:cNvPr id="318" name="Freeform 17">
            <a:extLst>
              <a:ext uri="{FF2B5EF4-FFF2-40B4-BE49-F238E27FC236}">
                <a16:creationId xmlns:a16="http://schemas.microsoft.com/office/drawing/2014/main" id="{4E032223-53D3-5556-224A-E6F2364381B8}"/>
              </a:ext>
            </a:extLst>
          </p:cNvPr>
          <p:cNvSpPr>
            <a:spLocks/>
          </p:cNvSpPr>
          <p:nvPr/>
        </p:nvSpPr>
        <p:spPr bwMode="auto">
          <a:xfrm>
            <a:off x="2267744" y="1138825"/>
            <a:ext cx="4384799" cy="3840369"/>
          </a:xfrm>
          <a:custGeom>
            <a:avLst/>
            <a:gdLst>
              <a:gd name="T0" fmla="*/ 2927 w 2988"/>
              <a:gd name="T1" fmla="*/ 1025 h 2617"/>
              <a:gd name="T2" fmla="*/ 2856 w 2988"/>
              <a:gd name="T3" fmla="*/ 1163 h 2617"/>
              <a:gd name="T4" fmla="*/ 2811 w 2988"/>
              <a:gd name="T5" fmla="*/ 1253 h 2617"/>
              <a:gd name="T6" fmla="*/ 2747 w 2988"/>
              <a:gd name="T7" fmla="*/ 1381 h 2617"/>
              <a:gd name="T8" fmla="*/ 2695 w 2988"/>
              <a:gd name="T9" fmla="*/ 1485 h 2617"/>
              <a:gd name="T10" fmla="*/ 2638 w 2988"/>
              <a:gd name="T11" fmla="*/ 1600 h 2617"/>
              <a:gd name="T12" fmla="*/ 2602 w 2988"/>
              <a:gd name="T13" fmla="*/ 1669 h 2617"/>
              <a:gd name="T14" fmla="*/ 2561 w 2988"/>
              <a:gd name="T15" fmla="*/ 1749 h 2617"/>
              <a:gd name="T16" fmla="*/ 2463 w 2988"/>
              <a:gd name="T17" fmla="*/ 1883 h 2617"/>
              <a:gd name="T18" fmla="*/ 2405 w 2988"/>
              <a:gd name="T19" fmla="*/ 1944 h 2617"/>
              <a:gd name="T20" fmla="*/ 2277 w 2988"/>
              <a:gd name="T21" fmla="*/ 2079 h 2617"/>
              <a:gd name="T22" fmla="*/ 2179 w 2988"/>
              <a:gd name="T23" fmla="*/ 2183 h 2617"/>
              <a:gd name="T24" fmla="*/ 2090 w 2988"/>
              <a:gd name="T25" fmla="*/ 2275 h 2617"/>
              <a:gd name="T26" fmla="*/ 1914 w 2988"/>
              <a:gd name="T27" fmla="*/ 2426 h 2617"/>
              <a:gd name="T28" fmla="*/ 1800 w 2988"/>
              <a:gd name="T29" fmla="*/ 2546 h 2617"/>
              <a:gd name="T30" fmla="*/ 1595 w 2988"/>
              <a:gd name="T31" fmla="*/ 2506 h 2617"/>
              <a:gd name="T32" fmla="*/ 1338 w 2988"/>
              <a:gd name="T33" fmla="*/ 2292 h 2617"/>
              <a:gd name="T34" fmla="*/ 1139 w 2988"/>
              <a:gd name="T35" fmla="*/ 2128 h 2617"/>
              <a:gd name="T36" fmla="*/ 991 w 2988"/>
              <a:gd name="T37" fmla="*/ 2003 h 2617"/>
              <a:gd name="T38" fmla="*/ 530 w 2988"/>
              <a:gd name="T39" fmla="*/ 1619 h 2617"/>
              <a:gd name="T40" fmla="*/ 412 w 2988"/>
              <a:gd name="T41" fmla="*/ 1522 h 2617"/>
              <a:gd name="T42" fmla="*/ 330 w 2988"/>
              <a:gd name="T43" fmla="*/ 1451 h 2617"/>
              <a:gd name="T44" fmla="*/ 168 w 2988"/>
              <a:gd name="T45" fmla="*/ 1318 h 2617"/>
              <a:gd name="T46" fmla="*/ 12 w 2988"/>
              <a:gd name="T47" fmla="*/ 1188 h 2617"/>
              <a:gd name="T48" fmla="*/ 163 w 2988"/>
              <a:gd name="T49" fmla="*/ 900 h 2617"/>
              <a:gd name="T50" fmla="*/ 263 w 2988"/>
              <a:gd name="T51" fmla="*/ 728 h 2617"/>
              <a:gd name="T52" fmla="*/ 280 w 2988"/>
              <a:gd name="T53" fmla="*/ 623 h 2617"/>
              <a:gd name="T54" fmla="*/ 229 w 2988"/>
              <a:gd name="T55" fmla="*/ 602 h 2617"/>
              <a:gd name="T56" fmla="*/ 192 w 2988"/>
              <a:gd name="T57" fmla="*/ 601 h 2617"/>
              <a:gd name="T58" fmla="*/ 307 w 2988"/>
              <a:gd name="T59" fmla="*/ 347 h 2617"/>
              <a:gd name="T60" fmla="*/ 378 w 2988"/>
              <a:gd name="T61" fmla="*/ 191 h 2617"/>
              <a:gd name="T62" fmla="*/ 440 w 2988"/>
              <a:gd name="T63" fmla="*/ 57 h 2617"/>
              <a:gd name="T64" fmla="*/ 630 w 2988"/>
              <a:gd name="T65" fmla="*/ 20 h 2617"/>
              <a:gd name="T66" fmla="*/ 863 w 2988"/>
              <a:gd name="T67" fmla="*/ 58 h 2617"/>
              <a:gd name="T68" fmla="*/ 946 w 2988"/>
              <a:gd name="T69" fmla="*/ 224 h 2617"/>
              <a:gd name="T70" fmla="*/ 1031 w 2988"/>
              <a:gd name="T71" fmla="*/ 275 h 2617"/>
              <a:gd name="T72" fmla="*/ 1101 w 2988"/>
              <a:gd name="T73" fmla="*/ 334 h 2617"/>
              <a:gd name="T74" fmla="*/ 1128 w 2988"/>
              <a:gd name="T75" fmla="*/ 406 h 2617"/>
              <a:gd name="T76" fmla="*/ 1167 w 2988"/>
              <a:gd name="T77" fmla="*/ 505 h 2617"/>
              <a:gd name="T78" fmla="*/ 1204 w 2988"/>
              <a:gd name="T79" fmla="*/ 642 h 2617"/>
              <a:gd name="T80" fmla="*/ 1289 w 2988"/>
              <a:gd name="T81" fmla="*/ 741 h 2617"/>
              <a:gd name="T82" fmla="*/ 1335 w 2988"/>
              <a:gd name="T83" fmla="*/ 781 h 2617"/>
              <a:gd name="T84" fmla="*/ 1421 w 2988"/>
              <a:gd name="T85" fmla="*/ 798 h 2617"/>
              <a:gd name="T86" fmla="*/ 1478 w 2988"/>
              <a:gd name="T87" fmla="*/ 860 h 2617"/>
              <a:gd name="T88" fmla="*/ 1543 w 2988"/>
              <a:gd name="T89" fmla="*/ 848 h 2617"/>
              <a:gd name="T90" fmla="*/ 1597 w 2988"/>
              <a:gd name="T91" fmla="*/ 776 h 2617"/>
              <a:gd name="T92" fmla="*/ 1773 w 2988"/>
              <a:gd name="T93" fmla="*/ 725 h 2617"/>
              <a:gd name="T94" fmla="*/ 1821 w 2988"/>
              <a:gd name="T95" fmla="*/ 647 h 2617"/>
              <a:gd name="T96" fmla="*/ 1857 w 2988"/>
              <a:gd name="T97" fmla="*/ 643 h 2617"/>
              <a:gd name="T98" fmla="*/ 1922 w 2988"/>
              <a:gd name="T99" fmla="*/ 655 h 2617"/>
              <a:gd name="T100" fmla="*/ 1959 w 2988"/>
              <a:gd name="T101" fmla="*/ 657 h 2617"/>
              <a:gd name="T102" fmla="*/ 2039 w 2988"/>
              <a:gd name="T103" fmla="*/ 614 h 2617"/>
              <a:gd name="T104" fmla="*/ 2117 w 2988"/>
              <a:gd name="T105" fmla="*/ 571 h 2617"/>
              <a:gd name="T106" fmla="*/ 2173 w 2988"/>
              <a:gd name="T107" fmla="*/ 566 h 2617"/>
              <a:gd name="T108" fmla="*/ 2222 w 2988"/>
              <a:gd name="T109" fmla="*/ 556 h 2617"/>
              <a:gd name="T110" fmla="*/ 2301 w 2988"/>
              <a:gd name="T111" fmla="*/ 598 h 2617"/>
              <a:gd name="T112" fmla="*/ 2347 w 2988"/>
              <a:gd name="T113" fmla="*/ 648 h 2617"/>
              <a:gd name="T114" fmla="*/ 2507 w 2988"/>
              <a:gd name="T115" fmla="*/ 657 h 2617"/>
              <a:gd name="T116" fmla="*/ 2628 w 2988"/>
              <a:gd name="T117" fmla="*/ 710 h 2617"/>
              <a:gd name="T118" fmla="*/ 2781 w 2988"/>
              <a:gd name="T119" fmla="*/ 780 h 2617"/>
              <a:gd name="T120" fmla="*/ 2905 w 2988"/>
              <a:gd name="T121" fmla="*/ 834 h 2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88" h="2617">
                <a:moveTo>
                  <a:pt x="2988" y="906"/>
                </a:moveTo>
                <a:lnTo>
                  <a:pt x="2985" y="910"/>
                </a:lnTo>
                <a:lnTo>
                  <a:pt x="2982" y="917"/>
                </a:lnTo>
                <a:lnTo>
                  <a:pt x="2981" y="919"/>
                </a:lnTo>
                <a:lnTo>
                  <a:pt x="2976" y="927"/>
                </a:lnTo>
                <a:lnTo>
                  <a:pt x="2976" y="928"/>
                </a:lnTo>
                <a:lnTo>
                  <a:pt x="2973" y="934"/>
                </a:lnTo>
                <a:lnTo>
                  <a:pt x="2971" y="939"/>
                </a:lnTo>
                <a:lnTo>
                  <a:pt x="2968" y="942"/>
                </a:lnTo>
                <a:lnTo>
                  <a:pt x="2968" y="943"/>
                </a:lnTo>
                <a:lnTo>
                  <a:pt x="2967" y="944"/>
                </a:lnTo>
                <a:lnTo>
                  <a:pt x="2967" y="945"/>
                </a:lnTo>
                <a:lnTo>
                  <a:pt x="2966" y="945"/>
                </a:lnTo>
                <a:lnTo>
                  <a:pt x="2966" y="946"/>
                </a:lnTo>
                <a:lnTo>
                  <a:pt x="2963" y="952"/>
                </a:lnTo>
                <a:lnTo>
                  <a:pt x="2959" y="959"/>
                </a:lnTo>
                <a:lnTo>
                  <a:pt x="2956" y="966"/>
                </a:lnTo>
                <a:lnTo>
                  <a:pt x="2955" y="969"/>
                </a:lnTo>
                <a:lnTo>
                  <a:pt x="2954" y="970"/>
                </a:lnTo>
                <a:lnTo>
                  <a:pt x="2954" y="971"/>
                </a:lnTo>
                <a:lnTo>
                  <a:pt x="2951" y="976"/>
                </a:lnTo>
                <a:lnTo>
                  <a:pt x="2946" y="985"/>
                </a:lnTo>
                <a:lnTo>
                  <a:pt x="2940" y="996"/>
                </a:lnTo>
                <a:lnTo>
                  <a:pt x="2937" y="1003"/>
                </a:lnTo>
                <a:lnTo>
                  <a:pt x="2927" y="1025"/>
                </a:lnTo>
                <a:lnTo>
                  <a:pt x="2924" y="1029"/>
                </a:lnTo>
                <a:lnTo>
                  <a:pt x="2922" y="1033"/>
                </a:lnTo>
                <a:lnTo>
                  <a:pt x="2922" y="1034"/>
                </a:lnTo>
                <a:lnTo>
                  <a:pt x="2917" y="1042"/>
                </a:lnTo>
                <a:lnTo>
                  <a:pt x="2908" y="1060"/>
                </a:lnTo>
                <a:lnTo>
                  <a:pt x="2908" y="1061"/>
                </a:lnTo>
                <a:lnTo>
                  <a:pt x="2907" y="1062"/>
                </a:lnTo>
                <a:lnTo>
                  <a:pt x="2906" y="1066"/>
                </a:lnTo>
                <a:lnTo>
                  <a:pt x="2899" y="1079"/>
                </a:lnTo>
                <a:lnTo>
                  <a:pt x="2893" y="1091"/>
                </a:lnTo>
                <a:lnTo>
                  <a:pt x="2890" y="1098"/>
                </a:lnTo>
                <a:lnTo>
                  <a:pt x="2888" y="1101"/>
                </a:lnTo>
                <a:lnTo>
                  <a:pt x="2886" y="1105"/>
                </a:lnTo>
                <a:lnTo>
                  <a:pt x="2878" y="1121"/>
                </a:lnTo>
                <a:lnTo>
                  <a:pt x="2875" y="1129"/>
                </a:lnTo>
                <a:lnTo>
                  <a:pt x="2867" y="1144"/>
                </a:lnTo>
                <a:lnTo>
                  <a:pt x="2867" y="1145"/>
                </a:lnTo>
                <a:lnTo>
                  <a:pt x="2865" y="1148"/>
                </a:lnTo>
                <a:lnTo>
                  <a:pt x="2863" y="1151"/>
                </a:lnTo>
                <a:lnTo>
                  <a:pt x="2862" y="1153"/>
                </a:lnTo>
                <a:lnTo>
                  <a:pt x="2861" y="1155"/>
                </a:lnTo>
                <a:lnTo>
                  <a:pt x="2860" y="1159"/>
                </a:lnTo>
                <a:lnTo>
                  <a:pt x="2859" y="1160"/>
                </a:lnTo>
                <a:lnTo>
                  <a:pt x="2858" y="1162"/>
                </a:lnTo>
                <a:lnTo>
                  <a:pt x="2856" y="1163"/>
                </a:lnTo>
                <a:lnTo>
                  <a:pt x="2856" y="1165"/>
                </a:lnTo>
                <a:lnTo>
                  <a:pt x="2848" y="1179"/>
                </a:lnTo>
                <a:lnTo>
                  <a:pt x="2848" y="1180"/>
                </a:lnTo>
                <a:lnTo>
                  <a:pt x="2845" y="1186"/>
                </a:lnTo>
                <a:lnTo>
                  <a:pt x="2841" y="1196"/>
                </a:lnTo>
                <a:lnTo>
                  <a:pt x="2839" y="1196"/>
                </a:lnTo>
                <a:lnTo>
                  <a:pt x="2839" y="1197"/>
                </a:lnTo>
                <a:lnTo>
                  <a:pt x="2838" y="1200"/>
                </a:lnTo>
                <a:lnTo>
                  <a:pt x="2838" y="1201"/>
                </a:lnTo>
                <a:lnTo>
                  <a:pt x="2836" y="1205"/>
                </a:lnTo>
                <a:lnTo>
                  <a:pt x="2835" y="1205"/>
                </a:lnTo>
                <a:lnTo>
                  <a:pt x="2835" y="1207"/>
                </a:lnTo>
                <a:lnTo>
                  <a:pt x="2834" y="1208"/>
                </a:lnTo>
                <a:lnTo>
                  <a:pt x="2828" y="1219"/>
                </a:lnTo>
                <a:lnTo>
                  <a:pt x="2828" y="1220"/>
                </a:lnTo>
                <a:lnTo>
                  <a:pt x="2826" y="1225"/>
                </a:lnTo>
                <a:lnTo>
                  <a:pt x="2822" y="1230"/>
                </a:lnTo>
                <a:lnTo>
                  <a:pt x="2817" y="1242"/>
                </a:lnTo>
                <a:lnTo>
                  <a:pt x="2817" y="1243"/>
                </a:lnTo>
                <a:lnTo>
                  <a:pt x="2816" y="1244"/>
                </a:lnTo>
                <a:lnTo>
                  <a:pt x="2816" y="1245"/>
                </a:lnTo>
                <a:lnTo>
                  <a:pt x="2813" y="1250"/>
                </a:lnTo>
                <a:lnTo>
                  <a:pt x="2812" y="1251"/>
                </a:lnTo>
                <a:lnTo>
                  <a:pt x="2812" y="1252"/>
                </a:lnTo>
                <a:lnTo>
                  <a:pt x="2811" y="1253"/>
                </a:lnTo>
                <a:lnTo>
                  <a:pt x="2809" y="1258"/>
                </a:lnTo>
                <a:lnTo>
                  <a:pt x="2809" y="1259"/>
                </a:lnTo>
                <a:lnTo>
                  <a:pt x="2808" y="1261"/>
                </a:lnTo>
                <a:lnTo>
                  <a:pt x="2807" y="1263"/>
                </a:lnTo>
                <a:lnTo>
                  <a:pt x="2802" y="1270"/>
                </a:lnTo>
                <a:lnTo>
                  <a:pt x="2802" y="1272"/>
                </a:lnTo>
                <a:lnTo>
                  <a:pt x="2801" y="1274"/>
                </a:lnTo>
                <a:lnTo>
                  <a:pt x="2801" y="1275"/>
                </a:lnTo>
                <a:lnTo>
                  <a:pt x="2789" y="1297"/>
                </a:lnTo>
                <a:lnTo>
                  <a:pt x="2787" y="1301"/>
                </a:lnTo>
                <a:lnTo>
                  <a:pt x="2783" y="1310"/>
                </a:lnTo>
                <a:lnTo>
                  <a:pt x="2781" y="1313"/>
                </a:lnTo>
                <a:lnTo>
                  <a:pt x="2779" y="1316"/>
                </a:lnTo>
                <a:lnTo>
                  <a:pt x="2779" y="1317"/>
                </a:lnTo>
                <a:lnTo>
                  <a:pt x="2775" y="1325"/>
                </a:lnTo>
                <a:lnTo>
                  <a:pt x="2772" y="1333"/>
                </a:lnTo>
                <a:lnTo>
                  <a:pt x="2769" y="1336"/>
                </a:lnTo>
                <a:lnTo>
                  <a:pt x="2759" y="1358"/>
                </a:lnTo>
                <a:lnTo>
                  <a:pt x="2758" y="1358"/>
                </a:lnTo>
                <a:lnTo>
                  <a:pt x="2757" y="1361"/>
                </a:lnTo>
                <a:lnTo>
                  <a:pt x="2750" y="1375"/>
                </a:lnTo>
                <a:lnTo>
                  <a:pt x="2749" y="1376"/>
                </a:lnTo>
                <a:lnTo>
                  <a:pt x="2749" y="1377"/>
                </a:lnTo>
                <a:lnTo>
                  <a:pt x="2749" y="1378"/>
                </a:lnTo>
                <a:lnTo>
                  <a:pt x="2747" y="1381"/>
                </a:lnTo>
                <a:lnTo>
                  <a:pt x="2741" y="1392"/>
                </a:lnTo>
                <a:lnTo>
                  <a:pt x="2741" y="1393"/>
                </a:lnTo>
                <a:lnTo>
                  <a:pt x="2739" y="1397"/>
                </a:lnTo>
                <a:lnTo>
                  <a:pt x="2738" y="1399"/>
                </a:lnTo>
                <a:lnTo>
                  <a:pt x="2738" y="1400"/>
                </a:lnTo>
                <a:lnTo>
                  <a:pt x="2737" y="1401"/>
                </a:lnTo>
                <a:lnTo>
                  <a:pt x="2737" y="1402"/>
                </a:lnTo>
                <a:lnTo>
                  <a:pt x="2735" y="1403"/>
                </a:lnTo>
                <a:lnTo>
                  <a:pt x="2734" y="1406"/>
                </a:lnTo>
                <a:lnTo>
                  <a:pt x="2730" y="1414"/>
                </a:lnTo>
                <a:lnTo>
                  <a:pt x="2729" y="1418"/>
                </a:lnTo>
                <a:lnTo>
                  <a:pt x="2722" y="1429"/>
                </a:lnTo>
                <a:lnTo>
                  <a:pt x="2722" y="1430"/>
                </a:lnTo>
                <a:lnTo>
                  <a:pt x="2706" y="1461"/>
                </a:lnTo>
                <a:lnTo>
                  <a:pt x="2706" y="1462"/>
                </a:lnTo>
                <a:lnTo>
                  <a:pt x="2703" y="1468"/>
                </a:lnTo>
                <a:lnTo>
                  <a:pt x="2703" y="1469"/>
                </a:lnTo>
                <a:lnTo>
                  <a:pt x="2699" y="1475"/>
                </a:lnTo>
                <a:lnTo>
                  <a:pt x="2699" y="1476"/>
                </a:lnTo>
                <a:lnTo>
                  <a:pt x="2698" y="1477"/>
                </a:lnTo>
                <a:lnTo>
                  <a:pt x="2698" y="1478"/>
                </a:lnTo>
                <a:lnTo>
                  <a:pt x="2697" y="1479"/>
                </a:lnTo>
                <a:lnTo>
                  <a:pt x="2696" y="1481"/>
                </a:lnTo>
                <a:lnTo>
                  <a:pt x="2695" y="1484"/>
                </a:lnTo>
                <a:lnTo>
                  <a:pt x="2695" y="1485"/>
                </a:lnTo>
                <a:lnTo>
                  <a:pt x="2694" y="1485"/>
                </a:lnTo>
                <a:lnTo>
                  <a:pt x="2694" y="1486"/>
                </a:lnTo>
                <a:lnTo>
                  <a:pt x="2694" y="1487"/>
                </a:lnTo>
                <a:lnTo>
                  <a:pt x="2692" y="1488"/>
                </a:lnTo>
                <a:lnTo>
                  <a:pt x="2692" y="1489"/>
                </a:lnTo>
                <a:lnTo>
                  <a:pt x="2691" y="1491"/>
                </a:lnTo>
                <a:lnTo>
                  <a:pt x="2691" y="1492"/>
                </a:lnTo>
                <a:lnTo>
                  <a:pt x="2690" y="1493"/>
                </a:lnTo>
                <a:lnTo>
                  <a:pt x="2687" y="1498"/>
                </a:lnTo>
                <a:lnTo>
                  <a:pt x="2679" y="1514"/>
                </a:lnTo>
                <a:lnTo>
                  <a:pt x="2674" y="1525"/>
                </a:lnTo>
                <a:lnTo>
                  <a:pt x="2671" y="1530"/>
                </a:lnTo>
                <a:lnTo>
                  <a:pt x="2671" y="1531"/>
                </a:lnTo>
                <a:lnTo>
                  <a:pt x="2670" y="1534"/>
                </a:lnTo>
                <a:lnTo>
                  <a:pt x="2663" y="1547"/>
                </a:lnTo>
                <a:lnTo>
                  <a:pt x="2662" y="1550"/>
                </a:lnTo>
                <a:lnTo>
                  <a:pt x="2649" y="1573"/>
                </a:lnTo>
                <a:lnTo>
                  <a:pt x="2648" y="1577"/>
                </a:lnTo>
                <a:lnTo>
                  <a:pt x="2646" y="1581"/>
                </a:lnTo>
                <a:lnTo>
                  <a:pt x="2645" y="1585"/>
                </a:lnTo>
                <a:lnTo>
                  <a:pt x="2645" y="1586"/>
                </a:lnTo>
                <a:lnTo>
                  <a:pt x="2645" y="1587"/>
                </a:lnTo>
                <a:lnTo>
                  <a:pt x="2644" y="1588"/>
                </a:lnTo>
                <a:lnTo>
                  <a:pt x="2641" y="1593"/>
                </a:lnTo>
                <a:lnTo>
                  <a:pt x="2638" y="1600"/>
                </a:lnTo>
                <a:lnTo>
                  <a:pt x="2636" y="1602"/>
                </a:lnTo>
                <a:lnTo>
                  <a:pt x="2634" y="1606"/>
                </a:lnTo>
                <a:lnTo>
                  <a:pt x="2632" y="1610"/>
                </a:lnTo>
                <a:lnTo>
                  <a:pt x="2631" y="1612"/>
                </a:lnTo>
                <a:lnTo>
                  <a:pt x="2629" y="1615"/>
                </a:lnTo>
                <a:lnTo>
                  <a:pt x="2627" y="1619"/>
                </a:lnTo>
                <a:lnTo>
                  <a:pt x="2626" y="1623"/>
                </a:lnTo>
                <a:lnTo>
                  <a:pt x="2623" y="1626"/>
                </a:lnTo>
                <a:lnTo>
                  <a:pt x="2623" y="1627"/>
                </a:lnTo>
                <a:lnTo>
                  <a:pt x="2622" y="1629"/>
                </a:lnTo>
                <a:lnTo>
                  <a:pt x="2621" y="1631"/>
                </a:lnTo>
                <a:lnTo>
                  <a:pt x="2619" y="1635"/>
                </a:lnTo>
                <a:lnTo>
                  <a:pt x="2618" y="1637"/>
                </a:lnTo>
                <a:lnTo>
                  <a:pt x="2617" y="1638"/>
                </a:lnTo>
                <a:lnTo>
                  <a:pt x="2617" y="1639"/>
                </a:lnTo>
                <a:lnTo>
                  <a:pt x="2615" y="1640"/>
                </a:lnTo>
                <a:lnTo>
                  <a:pt x="2615" y="1642"/>
                </a:lnTo>
                <a:lnTo>
                  <a:pt x="2614" y="1643"/>
                </a:lnTo>
                <a:lnTo>
                  <a:pt x="2614" y="1644"/>
                </a:lnTo>
                <a:lnTo>
                  <a:pt x="2614" y="1645"/>
                </a:lnTo>
                <a:lnTo>
                  <a:pt x="2613" y="1645"/>
                </a:lnTo>
                <a:lnTo>
                  <a:pt x="2609" y="1656"/>
                </a:lnTo>
                <a:lnTo>
                  <a:pt x="2606" y="1660"/>
                </a:lnTo>
                <a:lnTo>
                  <a:pt x="2604" y="1665"/>
                </a:lnTo>
                <a:lnTo>
                  <a:pt x="2602" y="1669"/>
                </a:lnTo>
                <a:lnTo>
                  <a:pt x="2601" y="1671"/>
                </a:lnTo>
                <a:lnTo>
                  <a:pt x="2599" y="1677"/>
                </a:lnTo>
                <a:lnTo>
                  <a:pt x="2597" y="1678"/>
                </a:lnTo>
                <a:lnTo>
                  <a:pt x="2595" y="1682"/>
                </a:lnTo>
                <a:lnTo>
                  <a:pt x="2594" y="1686"/>
                </a:lnTo>
                <a:lnTo>
                  <a:pt x="2593" y="1687"/>
                </a:lnTo>
                <a:lnTo>
                  <a:pt x="2592" y="1689"/>
                </a:lnTo>
                <a:lnTo>
                  <a:pt x="2592" y="1690"/>
                </a:lnTo>
                <a:lnTo>
                  <a:pt x="2591" y="1692"/>
                </a:lnTo>
                <a:lnTo>
                  <a:pt x="2591" y="1693"/>
                </a:lnTo>
                <a:lnTo>
                  <a:pt x="2587" y="1699"/>
                </a:lnTo>
                <a:lnTo>
                  <a:pt x="2586" y="1702"/>
                </a:lnTo>
                <a:lnTo>
                  <a:pt x="2586" y="1703"/>
                </a:lnTo>
                <a:lnTo>
                  <a:pt x="2583" y="1709"/>
                </a:lnTo>
                <a:lnTo>
                  <a:pt x="2582" y="1711"/>
                </a:lnTo>
                <a:lnTo>
                  <a:pt x="2576" y="1722"/>
                </a:lnTo>
                <a:lnTo>
                  <a:pt x="2574" y="1726"/>
                </a:lnTo>
                <a:lnTo>
                  <a:pt x="2572" y="1729"/>
                </a:lnTo>
                <a:lnTo>
                  <a:pt x="2569" y="1735"/>
                </a:lnTo>
                <a:lnTo>
                  <a:pt x="2568" y="1738"/>
                </a:lnTo>
                <a:lnTo>
                  <a:pt x="2567" y="1739"/>
                </a:lnTo>
                <a:lnTo>
                  <a:pt x="2563" y="1747"/>
                </a:lnTo>
                <a:lnTo>
                  <a:pt x="2562" y="1748"/>
                </a:lnTo>
                <a:lnTo>
                  <a:pt x="2562" y="1749"/>
                </a:lnTo>
                <a:lnTo>
                  <a:pt x="2561" y="1749"/>
                </a:lnTo>
                <a:lnTo>
                  <a:pt x="2559" y="1756"/>
                </a:lnTo>
                <a:lnTo>
                  <a:pt x="2553" y="1766"/>
                </a:lnTo>
                <a:lnTo>
                  <a:pt x="2549" y="1777"/>
                </a:lnTo>
                <a:lnTo>
                  <a:pt x="2545" y="1784"/>
                </a:lnTo>
                <a:lnTo>
                  <a:pt x="2543" y="1786"/>
                </a:lnTo>
                <a:lnTo>
                  <a:pt x="2540" y="1794"/>
                </a:lnTo>
                <a:lnTo>
                  <a:pt x="2539" y="1795"/>
                </a:lnTo>
                <a:lnTo>
                  <a:pt x="2537" y="1798"/>
                </a:lnTo>
                <a:lnTo>
                  <a:pt x="2536" y="1801"/>
                </a:lnTo>
                <a:lnTo>
                  <a:pt x="2536" y="1802"/>
                </a:lnTo>
                <a:lnTo>
                  <a:pt x="2535" y="1803"/>
                </a:lnTo>
                <a:lnTo>
                  <a:pt x="2535" y="1804"/>
                </a:lnTo>
                <a:lnTo>
                  <a:pt x="2534" y="1804"/>
                </a:lnTo>
                <a:lnTo>
                  <a:pt x="2531" y="1812"/>
                </a:lnTo>
                <a:lnTo>
                  <a:pt x="2530" y="1812"/>
                </a:lnTo>
                <a:lnTo>
                  <a:pt x="2530" y="1813"/>
                </a:lnTo>
                <a:lnTo>
                  <a:pt x="2526" y="1816"/>
                </a:lnTo>
                <a:lnTo>
                  <a:pt x="2523" y="1820"/>
                </a:lnTo>
                <a:lnTo>
                  <a:pt x="2518" y="1824"/>
                </a:lnTo>
                <a:lnTo>
                  <a:pt x="2506" y="1838"/>
                </a:lnTo>
                <a:lnTo>
                  <a:pt x="2503" y="1840"/>
                </a:lnTo>
                <a:lnTo>
                  <a:pt x="2501" y="1843"/>
                </a:lnTo>
                <a:lnTo>
                  <a:pt x="2482" y="1862"/>
                </a:lnTo>
                <a:lnTo>
                  <a:pt x="2481" y="1863"/>
                </a:lnTo>
                <a:lnTo>
                  <a:pt x="2463" y="1883"/>
                </a:lnTo>
                <a:lnTo>
                  <a:pt x="2462" y="1883"/>
                </a:lnTo>
                <a:lnTo>
                  <a:pt x="2447" y="1901"/>
                </a:lnTo>
                <a:lnTo>
                  <a:pt x="2446" y="1902"/>
                </a:lnTo>
                <a:lnTo>
                  <a:pt x="2444" y="1903"/>
                </a:lnTo>
                <a:lnTo>
                  <a:pt x="2444" y="1904"/>
                </a:lnTo>
                <a:lnTo>
                  <a:pt x="2442" y="1905"/>
                </a:lnTo>
                <a:lnTo>
                  <a:pt x="2441" y="1906"/>
                </a:lnTo>
                <a:lnTo>
                  <a:pt x="2440" y="1907"/>
                </a:lnTo>
                <a:lnTo>
                  <a:pt x="2439" y="1908"/>
                </a:lnTo>
                <a:lnTo>
                  <a:pt x="2438" y="1910"/>
                </a:lnTo>
                <a:lnTo>
                  <a:pt x="2437" y="1911"/>
                </a:lnTo>
                <a:lnTo>
                  <a:pt x="2437" y="1912"/>
                </a:lnTo>
                <a:lnTo>
                  <a:pt x="2436" y="1912"/>
                </a:lnTo>
                <a:lnTo>
                  <a:pt x="2436" y="1913"/>
                </a:lnTo>
                <a:lnTo>
                  <a:pt x="2435" y="1914"/>
                </a:lnTo>
                <a:lnTo>
                  <a:pt x="2433" y="1914"/>
                </a:lnTo>
                <a:lnTo>
                  <a:pt x="2432" y="1915"/>
                </a:lnTo>
                <a:lnTo>
                  <a:pt x="2432" y="1916"/>
                </a:lnTo>
                <a:lnTo>
                  <a:pt x="2430" y="1919"/>
                </a:lnTo>
                <a:lnTo>
                  <a:pt x="2424" y="1924"/>
                </a:lnTo>
                <a:lnTo>
                  <a:pt x="2423" y="1924"/>
                </a:lnTo>
                <a:lnTo>
                  <a:pt x="2423" y="1925"/>
                </a:lnTo>
                <a:lnTo>
                  <a:pt x="2421" y="1928"/>
                </a:lnTo>
                <a:lnTo>
                  <a:pt x="2411" y="1938"/>
                </a:lnTo>
                <a:lnTo>
                  <a:pt x="2405" y="1944"/>
                </a:lnTo>
                <a:lnTo>
                  <a:pt x="2404" y="1945"/>
                </a:lnTo>
                <a:lnTo>
                  <a:pt x="2395" y="1955"/>
                </a:lnTo>
                <a:lnTo>
                  <a:pt x="2395" y="1956"/>
                </a:lnTo>
                <a:lnTo>
                  <a:pt x="2394" y="1956"/>
                </a:lnTo>
                <a:lnTo>
                  <a:pt x="2394" y="1957"/>
                </a:lnTo>
                <a:lnTo>
                  <a:pt x="2393" y="1958"/>
                </a:lnTo>
                <a:lnTo>
                  <a:pt x="2389" y="1961"/>
                </a:lnTo>
                <a:lnTo>
                  <a:pt x="2379" y="1972"/>
                </a:lnTo>
                <a:lnTo>
                  <a:pt x="2375" y="1977"/>
                </a:lnTo>
                <a:lnTo>
                  <a:pt x="2373" y="1978"/>
                </a:lnTo>
                <a:lnTo>
                  <a:pt x="2368" y="1983"/>
                </a:lnTo>
                <a:lnTo>
                  <a:pt x="2367" y="1985"/>
                </a:lnTo>
                <a:lnTo>
                  <a:pt x="2363" y="1988"/>
                </a:lnTo>
                <a:lnTo>
                  <a:pt x="2360" y="1991"/>
                </a:lnTo>
                <a:lnTo>
                  <a:pt x="2360" y="1993"/>
                </a:lnTo>
                <a:lnTo>
                  <a:pt x="2311" y="2042"/>
                </a:lnTo>
                <a:lnTo>
                  <a:pt x="2311" y="2044"/>
                </a:lnTo>
                <a:lnTo>
                  <a:pt x="2310" y="2044"/>
                </a:lnTo>
                <a:lnTo>
                  <a:pt x="2295" y="2061"/>
                </a:lnTo>
                <a:lnTo>
                  <a:pt x="2294" y="2061"/>
                </a:lnTo>
                <a:lnTo>
                  <a:pt x="2294" y="2062"/>
                </a:lnTo>
                <a:lnTo>
                  <a:pt x="2293" y="2063"/>
                </a:lnTo>
                <a:lnTo>
                  <a:pt x="2280" y="2077"/>
                </a:lnTo>
                <a:lnTo>
                  <a:pt x="2278" y="2079"/>
                </a:lnTo>
                <a:lnTo>
                  <a:pt x="2277" y="2079"/>
                </a:lnTo>
                <a:lnTo>
                  <a:pt x="2277" y="2080"/>
                </a:lnTo>
                <a:lnTo>
                  <a:pt x="2270" y="2086"/>
                </a:lnTo>
                <a:lnTo>
                  <a:pt x="2258" y="2100"/>
                </a:lnTo>
                <a:lnTo>
                  <a:pt x="2257" y="2100"/>
                </a:lnTo>
                <a:lnTo>
                  <a:pt x="2256" y="2103"/>
                </a:lnTo>
                <a:lnTo>
                  <a:pt x="2250" y="2107"/>
                </a:lnTo>
                <a:lnTo>
                  <a:pt x="2249" y="2108"/>
                </a:lnTo>
                <a:lnTo>
                  <a:pt x="2241" y="2116"/>
                </a:lnTo>
                <a:lnTo>
                  <a:pt x="2241" y="2117"/>
                </a:lnTo>
                <a:lnTo>
                  <a:pt x="2231" y="2129"/>
                </a:lnTo>
                <a:lnTo>
                  <a:pt x="2220" y="2141"/>
                </a:lnTo>
                <a:lnTo>
                  <a:pt x="2207" y="2153"/>
                </a:lnTo>
                <a:lnTo>
                  <a:pt x="2206" y="2154"/>
                </a:lnTo>
                <a:lnTo>
                  <a:pt x="2198" y="2162"/>
                </a:lnTo>
                <a:lnTo>
                  <a:pt x="2198" y="2163"/>
                </a:lnTo>
                <a:lnTo>
                  <a:pt x="2196" y="2165"/>
                </a:lnTo>
                <a:lnTo>
                  <a:pt x="2195" y="2165"/>
                </a:lnTo>
                <a:lnTo>
                  <a:pt x="2194" y="2167"/>
                </a:lnTo>
                <a:lnTo>
                  <a:pt x="2191" y="2170"/>
                </a:lnTo>
                <a:lnTo>
                  <a:pt x="2189" y="2172"/>
                </a:lnTo>
                <a:lnTo>
                  <a:pt x="2189" y="2173"/>
                </a:lnTo>
                <a:lnTo>
                  <a:pt x="2188" y="2173"/>
                </a:lnTo>
                <a:lnTo>
                  <a:pt x="2182" y="2179"/>
                </a:lnTo>
                <a:lnTo>
                  <a:pt x="2181" y="2180"/>
                </a:lnTo>
                <a:lnTo>
                  <a:pt x="2179" y="2183"/>
                </a:lnTo>
                <a:lnTo>
                  <a:pt x="2177" y="2184"/>
                </a:lnTo>
                <a:lnTo>
                  <a:pt x="2168" y="2195"/>
                </a:lnTo>
                <a:lnTo>
                  <a:pt x="2160" y="2203"/>
                </a:lnTo>
                <a:lnTo>
                  <a:pt x="2157" y="2206"/>
                </a:lnTo>
                <a:lnTo>
                  <a:pt x="2155" y="2208"/>
                </a:lnTo>
                <a:lnTo>
                  <a:pt x="2153" y="2211"/>
                </a:lnTo>
                <a:lnTo>
                  <a:pt x="2144" y="2221"/>
                </a:lnTo>
                <a:lnTo>
                  <a:pt x="2143" y="2222"/>
                </a:lnTo>
                <a:lnTo>
                  <a:pt x="2142" y="2222"/>
                </a:lnTo>
                <a:lnTo>
                  <a:pt x="2136" y="2229"/>
                </a:lnTo>
                <a:lnTo>
                  <a:pt x="2135" y="2230"/>
                </a:lnTo>
                <a:lnTo>
                  <a:pt x="2134" y="2230"/>
                </a:lnTo>
                <a:lnTo>
                  <a:pt x="2134" y="2231"/>
                </a:lnTo>
                <a:lnTo>
                  <a:pt x="2128" y="2237"/>
                </a:lnTo>
                <a:lnTo>
                  <a:pt x="2125" y="2241"/>
                </a:lnTo>
                <a:lnTo>
                  <a:pt x="2117" y="2248"/>
                </a:lnTo>
                <a:lnTo>
                  <a:pt x="2116" y="2250"/>
                </a:lnTo>
                <a:lnTo>
                  <a:pt x="2106" y="2259"/>
                </a:lnTo>
                <a:lnTo>
                  <a:pt x="2096" y="2271"/>
                </a:lnTo>
                <a:lnTo>
                  <a:pt x="2095" y="2272"/>
                </a:lnTo>
                <a:lnTo>
                  <a:pt x="2094" y="2272"/>
                </a:lnTo>
                <a:lnTo>
                  <a:pt x="2092" y="2274"/>
                </a:lnTo>
                <a:lnTo>
                  <a:pt x="2091" y="2274"/>
                </a:lnTo>
                <a:lnTo>
                  <a:pt x="2091" y="2275"/>
                </a:lnTo>
                <a:lnTo>
                  <a:pt x="2090" y="2275"/>
                </a:lnTo>
                <a:lnTo>
                  <a:pt x="2085" y="2280"/>
                </a:lnTo>
                <a:lnTo>
                  <a:pt x="2078" y="2284"/>
                </a:lnTo>
                <a:lnTo>
                  <a:pt x="2056" y="2308"/>
                </a:lnTo>
                <a:lnTo>
                  <a:pt x="2053" y="2309"/>
                </a:lnTo>
                <a:lnTo>
                  <a:pt x="2045" y="2318"/>
                </a:lnTo>
                <a:lnTo>
                  <a:pt x="2037" y="2326"/>
                </a:lnTo>
                <a:lnTo>
                  <a:pt x="2034" y="2329"/>
                </a:lnTo>
                <a:lnTo>
                  <a:pt x="2034" y="2330"/>
                </a:lnTo>
                <a:lnTo>
                  <a:pt x="2006" y="2359"/>
                </a:lnTo>
                <a:lnTo>
                  <a:pt x="2006" y="2360"/>
                </a:lnTo>
                <a:lnTo>
                  <a:pt x="1985" y="2380"/>
                </a:lnTo>
                <a:lnTo>
                  <a:pt x="1980" y="2387"/>
                </a:lnTo>
                <a:lnTo>
                  <a:pt x="1964" y="2406"/>
                </a:lnTo>
                <a:lnTo>
                  <a:pt x="1963" y="2407"/>
                </a:lnTo>
                <a:lnTo>
                  <a:pt x="1959" y="2412"/>
                </a:lnTo>
                <a:lnTo>
                  <a:pt x="1947" y="2425"/>
                </a:lnTo>
                <a:lnTo>
                  <a:pt x="1945" y="2423"/>
                </a:lnTo>
                <a:lnTo>
                  <a:pt x="1941" y="2417"/>
                </a:lnTo>
                <a:lnTo>
                  <a:pt x="1936" y="2414"/>
                </a:lnTo>
                <a:lnTo>
                  <a:pt x="1935" y="2413"/>
                </a:lnTo>
                <a:lnTo>
                  <a:pt x="1932" y="2410"/>
                </a:lnTo>
                <a:lnTo>
                  <a:pt x="1931" y="2409"/>
                </a:lnTo>
                <a:lnTo>
                  <a:pt x="1919" y="2422"/>
                </a:lnTo>
                <a:lnTo>
                  <a:pt x="1916" y="2424"/>
                </a:lnTo>
                <a:lnTo>
                  <a:pt x="1914" y="2426"/>
                </a:lnTo>
                <a:lnTo>
                  <a:pt x="1912" y="2429"/>
                </a:lnTo>
                <a:lnTo>
                  <a:pt x="1910" y="2432"/>
                </a:lnTo>
                <a:lnTo>
                  <a:pt x="1909" y="2433"/>
                </a:lnTo>
                <a:lnTo>
                  <a:pt x="1907" y="2434"/>
                </a:lnTo>
                <a:lnTo>
                  <a:pt x="1904" y="2438"/>
                </a:lnTo>
                <a:lnTo>
                  <a:pt x="1903" y="2439"/>
                </a:lnTo>
                <a:lnTo>
                  <a:pt x="1901" y="2441"/>
                </a:lnTo>
                <a:lnTo>
                  <a:pt x="1898" y="2443"/>
                </a:lnTo>
                <a:lnTo>
                  <a:pt x="1896" y="2446"/>
                </a:lnTo>
                <a:lnTo>
                  <a:pt x="1895" y="2447"/>
                </a:lnTo>
                <a:lnTo>
                  <a:pt x="1894" y="2448"/>
                </a:lnTo>
                <a:lnTo>
                  <a:pt x="1889" y="2452"/>
                </a:lnTo>
                <a:lnTo>
                  <a:pt x="1888" y="2454"/>
                </a:lnTo>
                <a:lnTo>
                  <a:pt x="1885" y="2458"/>
                </a:lnTo>
                <a:lnTo>
                  <a:pt x="1879" y="2465"/>
                </a:lnTo>
                <a:lnTo>
                  <a:pt x="1872" y="2471"/>
                </a:lnTo>
                <a:lnTo>
                  <a:pt x="1847" y="2497"/>
                </a:lnTo>
                <a:lnTo>
                  <a:pt x="1837" y="2507"/>
                </a:lnTo>
                <a:lnTo>
                  <a:pt x="1827" y="2517"/>
                </a:lnTo>
                <a:lnTo>
                  <a:pt x="1814" y="2531"/>
                </a:lnTo>
                <a:lnTo>
                  <a:pt x="1810" y="2535"/>
                </a:lnTo>
                <a:lnTo>
                  <a:pt x="1802" y="2542"/>
                </a:lnTo>
                <a:lnTo>
                  <a:pt x="1801" y="2544"/>
                </a:lnTo>
                <a:lnTo>
                  <a:pt x="1800" y="2544"/>
                </a:lnTo>
                <a:lnTo>
                  <a:pt x="1800" y="2546"/>
                </a:lnTo>
                <a:lnTo>
                  <a:pt x="1799" y="2546"/>
                </a:lnTo>
                <a:lnTo>
                  <a:pt x="1798" y="2547"/>
                </a:lnTo>
                <a:lnTo>
                  <a:pt x="1797" y="2548"/>
                </a:lnTo>
                <a:lnTo>
                  <a:pt x="1797" y="2549"/>
                </a:lnTo>
                <a:lnTo>
                  <a:pt x="1792" y="2554"/>
                </a:lnTo>
                <a:lnTo>
                  <a:pt x="1780" y="2566"/>
                </a:lnTo>
                <a:lnTo>
                  <a:pt x="1768" y="2577"/>
                </a:lnTo>
                <a:lnTo>
                  <a:pt x="1758" y="2588"/>
                </a:lnTo>
                <a:lnTo>
                  <a:pt x="1756" y="2590"/>
                </a:lnTo>
                <a:lnTo>
                  <a:pt x="1751" y="2594"/>
                </a:lnTo>
                <a:lnTo>
                  <a:pt x="1741" y="2604"/>
                </a:lnTo>
                <a:lnTo>
                  <a:pt x="1739" y="2607"/>
                </a:lnTo>
                <a:lnTo>
                  <a:pt x="1730" y="2614"/>
                </a:lnTo>
                <a:lnTo>
                  <a:pt x="1726" y="2617"/>
                </a:lnTo>
                <a:lnTo>
                  <a:pt x="1724" y="2615"/>
                </a:lnTo>
                <a:lnTo>
                  <a:pt x="1721" y="2613"/>
                </a:lnTo>
                <a:lnTo>
                  <a:pt x="1688" y="2584"/>
                </a:lnTo>
                <a:lnTo>
                  <a:pt x="1687" y="2583"/>
                </a:lnTo>
                <a:lnTo>
                  <a:pt x="1668" y="2566"/>
                </a:lnTo>
                <a:lnTo>
                  <a:pt x="1665" y="2565"/>
                </a:lnTo>
                <a:lnTo>
                  <a:pt x="1648" y="2551"/>
                </a:lnTo>
                <a:lnTo>
                  <a:pt x="1644" y="2547"/>
                </a:lnTo>
                <a:lnTo>
                  <a:pt x="1630" y="2535"/>
                </a:lnTo>
                <a:lnTo>
                  <a:pt x="1624" y="2530"/>
                </a:lnTo>
                <a:lnTo>
                  <a:pt x="1595" y="2506"/>
                </a:lnTo>
                <a:lnTo>
                  <a:pt x="1594" y="2505"/>
                </a:lnTo>
                <a:lnTo>
                  <a:pt x="1593" y="2505"/>
                </a:lnTo>
                <a:lnTo>
                  <a:pt x="1593" y="2504"/>
                </a:lnTo>
                <a:lnTo>
                  <a:pt x="1588" y="2500"/>
                </a:lnTo>
                <a:lnTo>
                  <a:pt x="1582" y="2496"/>
                </a:lnTo>
                <a:lnTo>
                  <a:pt x="1571" y="2487"/>
                </a:lnTo>
                <a:lnTo>
                  <a:pt x="1568" y="2483"/>
                </a:lnTo>
                <a:lnTo>
                  <a:pt x="1553" y="2472"/>
                </a:lnTo>
                <a:lnTo>
                  <a:pt x="1540" y="2460"/>
                </a:lnTo>
                <a:lnTo>
                  <a:pt x="1524" y="2448"/>
                </a:lnTo>
                <a:lnTo>
                  <a:pt x="1512" y="2437"/>
                </a:lnTo>
                <a:lnTo>
                  <a:pt x="1508" y="2434"/>
                </a:lnTo>
                <a:lnTo>
                  <a:pt x="1456" y="2391"/>
                </a:lnTo>
                <a:lnTo>
                  <a:pt x="1445" y="2382"/>
                </a:lnTo>
                <a:lnTo>
                  <a:pt x="1436" y="2374"/>
                </a:lnTo>
                <a:lnTo>
                  <a:pt x="1428" y="2367"/>
                </a:lnTo>
                <a:lnTo>
                  <a:pt x="1403" y="2347"/>
                </a:lnTo>
                <a:lnTo>
                  <a:pt x="1378" y="2325"/>
                </a:lnTo>
                <a:lnTo>
                  <a:pt x="1371" y="2320"/>
                </a:lnTo>
                <a:lnTo>
                  <a:pt x="1360" y="2311"/>
                </a:lnTo>
                <a:lnTo>
                  <a:pt x="1359" y="2309"/>
                </a:lnTo>
                <a:lnTo>
                  <a:pt x="1346" y="2299"/>
                </a:lnTo>
                <a:lnTo>
                  <a:pt x="1344" y="2297"/>
                </a:lnTo>
                <a:lnTo>
                  <a:pt x="1340" y="2293"/>
                </a:lnTo>
                <a:lnTo>
                  <a:pt x="1338" y="2292"/>
                </a:lnTo>
                <a:lnTo>
                  <a:pt x="1337" y="2292"/>
                </a:lnTo>
                <a:lnTo>
                  <a:pt x="1337" y="2291"/>
                </a:lnTo>
                <a:lnTo>
                  <a:pt x="1336" y="2291"/>
                </a:lnTo>
                <a:lnTo>
                  <a:pt x="1335" y="2290"/>
                </a:lnTo>
                <a:lnTo>
                  <a:pt x="1329" y="2286"/>
                </a:lnTo>
                <a:lnTo>
                  <a:pt x="1328" y="2284"/>
                </a:lnTo>
                <a:lnTo>
                  <a:pt x="1320" y="2278"/>
                </a:lnTo>
                <a:lnTo>
                  <a:pt x="1314" y="2272"/>
                </a:lnTo>
                <a:lnTo>
                  <a:pt x="1310" y="2270"/>
                </a:lnTo>
                <a:lnTo>
                  <a:pt x="1310" y="2268"/>
                </a:lnTo>
                <a:lnTo>
                  <a:pt x="1309" y="2268"/>
                </a:lnTo>
                <a:lnTo>
                  <a:pt x="1272" y="2237"/>
                </a:lnTo>
                <a:lnTo>
                  <a:pt x="1265" y="2231"/>
                </a:lnTo>
                <a:lnTo>
                  <a:pt x="1259" y="2228"/>
                </a:lnTo>
                <a:lnTo>
                  <a:pt x="1255" y="2223"/>
                </a:lnTo>
                <a:lnTo>
                  <a:pt x="1214" y="2189"/>
                </a:lnTo>
                <a:lnTo>
                  <a:pt x="1211" y="2187"/>
                </a:lnTo>
                <a:lnTo>
                  <a:pt x="1185" y="2164"/>
                </a:lnTo>
                <a:lnTo>
                  <a:pt x="1172" y="2154"/>
                </a:lnTo>
                <a:lnTo>
                  <a:pt x="1160" y="2144"/>
                </a:lnTo>
                <a:lnTo>
                  <a:pt x="1155" y="2140"/>
                </a:lnTo>
                <a:lnTo>
                  <a:pt x="1151" y="2137"/>
                </a:lnTo>
                <a:lnTo>
                  <a:pt x="1143" y="2130"/>
                </a:lnTo>
                <a:lnTo>
                  <a:pt x="1141" y="2128"/>
                </a:lnTo>
                <a:lnTo>
                  <a:pt x="1139" y="2128"/>
                </a:lnTo>
                <a:lnTo>
                  <a:pt x="1139" y="2127"/>
                </a:lnTo>
                <a:lnTo>
                  <a:pt x="1133" y="2121"/>
                </a:lnTo>
                <a:lnTo>
                  <a:pt x="1131" y="2121"/>
                </a:lnTo>
                <a:lnTo>
                  <a:pt x="1111" y="2104"/>
                </a:lnTo>
                <a:lnTo>
                  <a:pt x="1100" y="2095"/>
                </a:lnTo>
                <a:lnTo>
                  <a:pt x="1101" y="2095"/>
                </a:lnTo>
                <a:lnTo>
                  <a:pt x="1100" y="2094"/>
                </a:lnTo>
                <a:lnTo>
                  <a:pt x="1099" y="2094"/>
                </a:lnTo>
                <a:lnTo>
                  <a:pt x="1098" y="2092"/>
                </a:lnTo>
                <a:lnTo>
                  <a:pt x="1096" y="2091"/>
                </a:lnTo>
                <a:lnTo>
                  <a:pt x="1095" y="2090"/>
                </a:lnTo>
                <a:lnTo>
                  <a:pt x="1087" y="2083"/>
                </a:lnTo>
                <a:lnTo>
                  <a:pt x="1082" y="2079"/>
                </a:lnTo>
                <a:lnTo>
                  <a:pt x="1077" y="2074"/>
                </a:lnTo>
                <a:lnTo>
                  <a:pt x="1057" y="2058"/>
                </a:lnTo>
                <a:lnTo>
                  <a:pt x="1051" y="2053"/>
                </a:lnTo>
                <a:lnTo>
                  <a:pt x="1039" y="2042"/>
                </a:lnTo>
                <a:lnTo>
                  <a:pt x="1033" y="2038"/>
                </a:lnTo>
                <a:lnTo>
                  <a:pt x="1030" y="2035"/>
                </a:lnTo>
                <a:lnTo>
                  <a:pt x="1026" y="2032"/>
                </a:lnTo>
                <a:lnTo>
                  <a:pt x="1021" y="2028"/>
                </a:lnTo>
                <a:lnTo>
                  <a:pt x="1019" y="2027"/>
                </a:lnTo>
                <a:lnTo>
                  <a:pt x="1005" y="2014"/>
                </a:lnTo>
                <a:lnTo>
                  <a:pt x="998" y="2010"/>
                </a:lnTo>
                <a:lnTo>
                  <a:pt x="991" y="2003"/>
                </a:lnTo>
                <a:lnTo>
                  <a:pt x="983" y="1997"/>
                </a:lnTo>
                <a:lnTo>
                  <a:pt x="972" y="1988"/>
                </a:lnTo>
                <a:lnTo>
                  <a:pt x="967" y="1983"/>
                </a:lnTo>
                <a:lnTo>
                  <a:pt x="956" y="1973"/>
                </a:lnTo>
                <a:lnTo>
                  <a:pt x="952" y="1970"/>
                </a:lnTo>
                <a:lnTo>
                  <a:pt x="946" y="1965"/>
                </a:lnTo>
                <a:lnTo>
                  <a:pt x="944" y="1963"/>
                </a:lnTo>
                <a:lnTo>
                  <a:pt x="943" y="1963"/>
                </a:lnTo>
                <a:lnTo>
                  <a:pt x="929" y="1952"/>
                </a:lnTo>
                <a:lnTo>
                  <a:pt x="928" y="1950"/>
                </a:lnTo>
                <a:lnTo>
                  <a:pt x="923" y="1946"/>
                </a:lnTo>
                <a:lnTo>
                  <a:pt x="909" y="1933"/>
                </a:lnTo>
                <a:lnTo>
                  <a:pt x="905" y="1931"/>
                </a:lnTo>
                <a:lnTo>
                  <a:pt x="849" y="1885"/>
                </a:lnTo>
                <a:lnTo>
                  <a:pt x="836" y="1874"/>
                </a:lnTo>
                <a:lnTo>
                  <a:pt x="826" y="1865"/>
                </a:lnTo>
                <a:lnTo>
                  <a:pt x="794" y="1839"/>
                </a:lnTo>
                <a:lnTo>
                  <a:pt x="758" y="1809"/>
                </a:lnTo>
                <a:lnTo>
                  <a:pt x="708" y="1768"/>
                </a:lnTo>
                <a:lnTo>
                  <a:pt x="644" y="1714"/>
                </a:lnTo>
                <a:lnTo>
                  <a:pt x="608" y="1685"/>
                </a:lnTo>
                <a:lnTo>
                  <a:pt x="603" y="1680"/>
                </a:lnTo>
                <a:lnTo>
                  <a:pt x="596" y="1675"/>
                </a:lnTo>
                <a:lnTo>
                  <a:pt x="544" y="1631"/>
                </a:lnTo>
                <a:lnTo>
                  <a:pt x="530" y="1619"/>
                </a:lnTo>
                <a:lnTo>
                  <a:pt x="518" y="1610"/>
                </a:lnTo>
                <a:lnTo>
                  <a:pt x="501" y="1596"/>
                </a:lnTo>
                <a:lnTo>
                  <a:pt x="477" y="1576"/>
                </a:lnTo>
                <a:lnTo>
                  <a:pt x="465" y="1565"/>
                </a:lnTo>
                <a:lnTo>
                  <a:pt x="457" y="1560"/>
                </a:lnTo>
                <a:lnTo>
                  <a:pt x="446" y="1550"/>
                </a:lnTo>
                <a:lnTo>
                  <a:pt x="444" y="1548"/>
                </a:lnTo>
                <a:lnTo>
                  <a:pt x="443" y="1547"/>
                </a:lnTo>
                <a:lnTo>
                  <a:pt x="443" y="1546"/>
                </a:lnTo>
                <a:lnTo>
                  <a:pt x="440" y="1545"/>
                </a:lnTo>
                <a:lnTo>
                  <a:pt x="434" y="1539"/>
                </a:lnTo>
                <a:lnTo>
                  <a:pt x="430" y="1537"/>
                </a:lnTo>
                <a:lnTo>
                  <a:pt x="429" y="1536"/>
                </a:lnTo>
                <a:lnTo>
                  <a:pt x="428" y="1535"/>
                </a:lnTo>
                <a:lnTo>
                  <a:pt x="427" y="1534"/>
                </a:lnTo>
                <a:lnTo>
                  <a:pt x="426" y="1533"/>
                </a:lnTo>
                <a:lnTo>
                  <a:pt x="423" y="1531"/>
                </a:lnTo>
                <a:lnTo>
                  <a:pt x="421" y="1529"/>
                </a:lnTo>
                <a:lnTo>
                  <a:pt x="419" y="1527"/>
                </a:lnTo>
                <a:lnTo>
                  <a:pt x="418" y="1526"/>
                </a:lnTo>
                <a:lnTo>
                  <a:pt x="417" y="1526"/>
                </a:lnTo>
                <a:lnTo>
                  <a:pt x="415" y="1525"/>
                </a:lnTo>
                <a:lnTo>
                  <a:pt x="414" y="1523"/>
                </a:lnTo>
                <a:lnTo>
                  <a:pt x="413" y="1522"/>
                </a:lnTo>
                <a:lnTo>
                  <a:pt x="412" y="1522"/>
                </a:lnTo>
                <a:lnTo>
                  <a:pt x="411" y="1520"/>
                </a:lnTo>
                <a:lnTo>
                  <a:pt x="408" y="1518"/>
                </a:lnTo>
                <a:lnTo>
                  <a:pt x="406" y="1517"/>
                </a:lnTo>
                <a:lnTo>
                  <a:pt x="404" y="1515"/>
                </a:lnTo>
                <a:lnTo>
                  <a:pt x="399" y="1510"/>
                </a:lnTo>
                <a:lnTo>
                  <a:pt x="393" y="1505"/>
                </a:lnTo>
                <a:lnTo>
                  <a:pt x="392" y="1504"/>
                </a:lnTo>
                <a:lnTo>
                  <a:pt x="385" y="1498"/>
                </a:lnTo>
                <a:lnTo>
                  <a:pt x="384" y="1497"/>
                </a:lnTo>
                <a:lnTo>
                  <a:pt x="383" y="1496"/>
                </a:lnTo>
                <a:lnTo>
                  <a:pt x="382" y="1495"/>
                </a:lnTo>
                <a:lnTo>
                  <a:pt x="376" y="1491"/>
                </a:lnTo>
                <a:lnTo>
                  <a:pt x="373" y="1488"/>
                </a:lnTo>
                <a:lnTo>
                  <a:pt x="369" y="1485"/>
                </a:lnTo>
                <a:lnTo>
                  <a:pt x="366" y="1481"/>
                </a:lnTo>
                <a:lnTo>
                  <a:pt x="363" y="1480"/>
                </a:lnTo>
                <a:lnTo>
                  <a:pt x="356" y="1473"/>
                </a:lnTo>
                <a:lnTo>
                  <a:pt x="349" y="1468"/>
                </a:lnTo>
                <a:lnTo>
                  <a:pt x="344" y="1464"/>
                </a:lnTo>
                <a:lnTo>
                  <a:pt x="343" y="1463"/>
                </a:lnTo>
                <a:lnTo>
                  <a:pt x="342" y="1461"/>
                </a:lnTo>
                <a:lnTo>
                  <a:pt x="341" y="1460"/>
                </a:lnTo>
                <a:lnTo>
                  <a:pt x="337" y="1459"/>
                </a:lnTo>
                <a:lnTo>
                  <a:pt x="336" y="1456"/>
                </a:lnTo>
                <a:lnTo>
                  <a:pt x="330" y="1451"/>
                </a:lnTo>
                <a:lnTo>
                  <a:pt x="328" y="1451"/>
                </a:lnTo>
                <a:lnTo>
                  <a:pt x="327" y="1450"/>
                </a:lnTo>
                <a:lnTo>
                  <a:pt x="310" y="1435"/>
                </a:lnTo>
                <a:lnTo>
                  <a:pt x="304" y="1429"/>
                </a:lnTo>
                <a:lnTo>
                  <a:pt x="299" y="1425"/>
                </a:lnTo>
                <a:lnTo>
                  <a:pt x="292" y="1420"/>
                </a:lnTo>
                <a:lnTo>
                  <a:pt x="292" y="1419"/>
                </a:lnTo>
                <a:lnTo>
                  <a:pt x="289" y="1417"/>
                </a:lnTo>
                <a:lnTo>
                  <a:pt x="287" y="1414"/>
                </a:lnTo>
                <a:lnTo>
                  <a:pt x="261" y="1394"/>
                </a:lnTo>
                <a:lnTo>
                  <a:pt x="255" y="1388"/>
                </a:lnTo>
                <a:lnTo>
                  <a:pt x="250" y="1385"/>
                </a:lnTo>
                <a:lnTo>
                  <a:pt x="245" y="1380"/>
                </a:lnTo>
                <a:lnTo>
                  <a:pt x="236" y="1374"/>
                </a:lnTo>
                <a:lnTo>
                  <a:pt x="236" y="1372"/>
                </a:lnTo>
                <a:lnTo>
                  <a:pt x="232" y="1370"/>
                </a:lnTo>
                <a:lnTo>
                  <a:pt x="202" y="1345"/>
                </a:lnTo>
                <a:lnTo>
                  <a:pt x="194" y="1338"/>
                </a:lnTo>
                <a:lnTo>
                  <a:pt x="193" y="1338"/>
                </a:lnTo>
                <a:lnTo>
                  <a:pt x="188" y="1335"/>
                </a:lnTo>
                <a:lnTo>
                  <a:pt x="185" y="1332"/>
                </a:lnTo>
                <a:lnTo>
                  <a:pt x="182" y="1329"/>
                </a:lnTo>
                <a:lnTo>
                  <a:pt x="178" y="1326"/>
                </a:lnTo>
                <a:lnTo>
                  <a:pt x="176" y="1324"/>
                </a:lnTo>
                <a:lnTo>
                  <a:pt x="168" y="1318"/>
                </a:lnTo>
                <a:lnTo>
                  <a:pt x="159" y="1311"/>
                </a:lnTo>
                <a:lnTo>
                  <a:pt x="152" y="1305"/>
                </a:lnTo>
                <a:lnTo>
                  <a:pt x="152" y="1304"/>
                </a:lnTo>
                <a:lnTo>
                  <a:pt x="147" y="1301"/>
                </a:lnTo>
                <a:lnTo>
                  <a:pt x="146" y="1300"/>
                </a:lnTo>
                <a:lnTo>
                  <a:pt x="145" y="1299"/>
                </a:lnTo>
                <a:lnTo>
                  <a:pt x="141" y="1295"/>
                </a:lnTo>
                <a:lnTo>
                  <a:pt x="133" y="1289"/>
                </a:lnTo>
                <a:lnTo>
                  <a:pt x="127" y="1284"/>
                </a:lnTo>
                <a:lnTo>
                  <a:pt x="121" y="1279"/>
                </a:lnTo>
                <a:lnTo>
                  <a:pt x="120" y="1278"/>
                </a:lnTo>
                <a:lnTo>
                  <a:pt x="119" y="1277"/>
                </a:lnTo>
                <a:lnTo>
                  <a:pt x="118" y="1276"/>
                </a:lnTo>
                <a:lnTo>
                  <a:pt x="111" y="1270"/>
                </a:lnTo>
                <a:lnTo>
                  <a:pt x="107" y="1267"/>
                </a:lnTo>
                <a:lnTo>
                  <a:pt x="106" y="1267"/>
                </a:lnTo>
                <a:lnTo>
                  <a:pt x="106" y="1266"/>
                </a:lnTo>
                <a:lnTo>
                  <a:pt x="103" y="1265"/>
                </a:lnTo>
                <a:lnTo>
                  <a:pt x="100" y="1261"/>
                </a:lnTo>
                <a:lnTo>
                  <a:pt x="60" y="1229"/>
                </a:lnTo>
                <a:lnTo>
                  <a:pt x="50" y="1220"/>
                </a:lnTo>
                <a:lnTo>
                  <a:pt x="32" y="1205"/>
                </a:lnTo>
                <a:lnTo>
                  <a:pt x="14" y="1190"/>
                </a:lnTo>
                <a:lnTo>
                  <a:pt x="13" y="1188"/>
                </a:lnTo>
                <a:lnTo>
                  <a:pt x="12" y="1188"/>
                </a:lnTo>
                <a:lnTo>
                  <a:pt x="0" y="1179"/>
                </a:lnTo>
                <a:lnTo>
                  <a:pt x="8" y="1166"/>
                </a:lnTo>
                <a:lnTo>
                  <a:pt x="11" y="1162"/>
                </a:lnTo>
                <a:lnTo>
                  <a:pt x="39" y="1113"/>
                </a:lnTo>
                <a:lnTo>
                  <a:pt x="40" y="1112"/>
                </a:lnTo>
                <a:lnTo>
                  <a:pt x="42" y="1108"/>
                </a:lnTo>
                <a:lnTo>
                  <a:pt x="48" y="1098"/>
                </a:lnTo>
                <a:lnTo>
                  <a:pt x="50" y="1093"/>
                </a:lnTo>
                <a:lnTo>
                  <a:pt x="51" y="1091"/>
                </a:lnTo>
                <a:lnTo>
                  <a:pt x="60" y="1076"/>
                </a:lnTo>
                <a:lnTo>
                  <a:pt x="63" y="1073"/>
                </a:lnTo>
                <a:lnTo>
                  <a:pt x="86" y="1032"/>
                </a:lnTo>
                <a:lnTo>
                  <a:pt x="111" y="989"/>
                </a:lnTo>
                <a:lnTo>
                  <a:pt x="113" y="985"/>
                </a:lnTo>
                <a:lnTo>
                  <a:pt x="116" y="981"/>
                </a:lnTo>
                <a:lnTo>
                  <a:pt x="117" y="981"/>
                </a:lnTo>
                <a:lnTo>
                  <a:pt x="117" y="979"/>
                </a:lnTo>
                <a:lnTo>
                  <a:pt x="130" y="957"/>
                </a:lnTo>
                <a:lnTo>
                  <a:pt x="133" y="953"/>
                </a:lnTo>
                <a:lnTo>
                  <a:pt x="135" y="948"/>
                </a:lnTo>
                <a:lnTo>
                  <a:pt x="142" y="936"/>
                </a:lnTo>
                <a:lnTo>
                  <a:pt x="146" y="929"/>
                </a:lnTo>
                <a:lnTo>
                  <a:pt x="147" y="926"/>
                </a:lnTo>
                <a:lnTo>
                  <a:pt x="160" y="906"/>
                </a:lnTo>
                <a:lnTo>
                  <a:pt x="163" y="900"/>
                </a:lnTo>
                <a:lnTo>
                  <a:pt x="164" y="899"/>
                </a:lnTo>
                <a:lnTo>
                  <a:pt x="168" y="892"/>
                </a:lnTo>
                <a:lnTo>
                  <a:pt x="177" y="876"/>
                </a:lnTo>
                <a:lnTo>
                  <a:pt x="177" y="877"/>
                </a:lnTo>
                <a:lnTo>
                  <a:pt x="181" y="869"/>
                </a:lnTo>
                <a:lnTo>
                  <a:pt x="185" y="864"/>
                </a:lnTo>
                <a:lnTo>
                  <a:pt x="186" y="862"/>
                </a:lnTo>
                <a:lnTo>
                  <a:pt x="188" y="857"/>
                </a:lnTo>
                <a:lnTo>
                  <a:pt x="193" y="850"/>
                </a:lnTo>
                <a:lnTo>
                  <a:pt x="198" y="841"/>
                </a:lnTo>
                <a:lnTo>
                  <a:pt x="199" y="837"/>
                </a:lnTo>
                <a:lnTo>
                  <a:pt x="208" y="823"/>
                </a:lnTo>
                <a:lnTo>
                  <a:pt x="212" y="817"/>
                </a:lnTo>
                <a:lnTo>
                  <a:pt x="216" y="808"/>
                </a:lnTo>
                <a:lnTo>
                  <a:pt x="229" y="787"/>
                </a:lnTo>
                <a:lnTo>
                  <a:pt x="240" y="767"/>
                </a:lnTo>
                <a:lnTo>
                  <a:pt x="244" y="761"/>
                </a:lnTo>
                <a:lnTo>
                  <a:pt x="250" y="750"/>
                </a:lnTo>
                <a:lnTo>
                  <a:pt x="254" y="744"/>
                </a:lnTo>
                <a:lnTo>
                  <a:pt x="254" y="743"/>
                </a:lnTo>
                <a:lnTo>
                  <a:pt x="257" y="736"/>
                </a:lnTo>
                <a:lnTo>
                  <a:pt x="261" y="732"/>
                </a:lnTo>
                <a:lnTo>
                  <a:pt x="262" y="730"/>
                </a:lnTo>
                <a:lnTo>
                  <a:pt x="263" y="730"/>
                </a:lnTo>
                <a:lnTo>
                  <a:pt x="263" y="728"/>
                </a:lnTo>
                <a:lnTo>
                  <a:pt x="265" y="724"/>
                </a:lnTo>
                <a:lnTo>
                  <a:pt x="266" y="720"/>
                </a:lnTo>
                <a:lnTo>
                  <a:pt x="268" y="719"/>
                </a:lnTo>
                <a:lnTo>
                  <a:pt x="270" y="717"/>
                </a:lnTo>
                <a:lnTo>
                  <a:pt x="274" y="708"/>
                </a:lnTo>
                <a:lnTo>
                  <a:pt x="275" y="705"/>
                </a:lnTo>
                <a:lnTo>
                  <a:pt x="276" y="705"/>
                </a:lnTo>
                <a:lnTo>
                  <a:pt x="280" y="698"/>
                </a:lnTo>
                <a:lnTo>
                  <a:pt x="281" y="697"/>
                </a:lnTo>
                <a:lnTo>
                  <a:pt x="280" y="691"/>
                </a:lnTo>
                <a:lnTo>
                  <a:pt x="280" y="685"/>
                </a:lnTo>
                <a:lnTo>
                  <a:pt x="280" y="669"/>
                </a:lnTo>
                <a:lnTo>
                  <a:pt x="280" y="668"/>
                </a:lnTo>
                <a:lnTo>
                  <a:pt x="280" y="666"/>
                </a:lnTo>
                <a:lnTo>
                  <a:pt x="280" y="663"/>
                </a:lnTo>
                <a:lnTo>
                  <a:pt x="280" y="660"/>
                </a:lnTo>
                <a:lnTo>
                  <a:pt x="280" y="658"/>
                </a:lnTo>
                <a:lnTo>
                  <a:pt x="280" y="656"/>
                </a:lnTo>
                <a:lnTo>
                  <a:pt x="280" y="653"/>
                </a:lnTo>
                <a:lnTo>
                  <a:pt x="280" y="651"/>
                </a:lnTo>
                <a:lnTo>
                  <a:pt x="280" y="650"/>
                </a:lnTo>
                <a:lnTo>
                  <a:pt x="280" y="631"/>
                </a:lnTo>
                <a:lnTo>
                  <a:pt x="280" y="630"/>
                </a:lnTo>
                <a:lnTo>
                  <a:pt x="280" y="627"/>
                </a:lnTo>
                <a:lnTo>
                  <a:pt x="280" y="623"/>
                </a:lnTo>
                <a:lnTo>
                  <a:pt x="280" y="621"/>
                </a:lnTo>
                <a:lnTo>
                  <a:pt x="280" y="613"/>
                </a:lnTo>
                <a:lnTo>
                  <a:pt x="281" y="602"/>
                </a:lnTo>
                <a:lnTo>
                  <a:pt x="280" y="588"/>
                </a:lnTo>
                <a:lnTo>
                  <a:pt x="280" y="577"/>
                </a:lnTo>
                <a:lnTo>
                  <a:pt x="280" y="569"/>
                </a:lnTo>
                <a:lnTo>
                  <a:pt x="280" y="568"/>
                </a:lnTo>
                <a:lnTo>
                  <a:pt x="280" y="565"/>
                </a:lnTo>
                <a:lnTo>
                  <a:pt x="277" y="566"/>
                </a:lnTo>
                <a:lnTo>
                  <a:pt x="268" y="568"/>
                </a:lnTo>
                <a:lnTo>
                  <a:pt x="264" y="569"/>
                </a:lnTo>
                <a:lnTo>
                  <a:pt x="262" y="571"/>
                </a:lnTo>
                <a:lnTo>
                  <a:pt x="261" y="572"/>
                </a:lnTo>
                <a:lnTo>
                  <a:pt x="257" y="573"/>
                </a:lnTo>
                <a:lnTo>
                  <a:pt x="250" y="577"/>
                </a:lnTo>
                <a:lnTo>
                  <a:pt x="244" y="582"/>
                </a:lnTo>
                <a:lnTo>
                  <a:pt x="241" y="584"/>
                </a:lnTo>
                <a:lnTo>
                  <a:pt x="239" y="588"/>
                </a:lnTo>
                <a:lnTo>
                  <a:pt x="238" y="589"/>
                </a:lnTo>
                <a:lnTo>
                  <a:pt x="237" y="590"/>
                </a:lnTo>
                <a:lnTo>
                  <a:pt x="237" y="591"/>
                </a:lnTo>
                <a:lnTo>
                  <a:pt x="235" y="593"/>
                </a:lnTo>
                <a:lnTo>
                  <a:pt x="232" y="597"/>
                </a:lnTo>
                <a:lnTo>
                  <a:pt x="232" y="598"/>
                </a:lnTo>
                <a:lnTo>
                  <a:pt x="229" y="602"/>
                </a:lnTo>
                <a:lnTo>
                  <a:pt x="228" y="606"/>
                </a:lnTo>
                <a:lnTo>
                  <a:pt x="225" y="609"/>
                </a:lnTo>
                <a:lnTo>
                  <a:pt x="224" y="613"/>
                </a:lnTo>
                <a:lnTo>
                  <a:pt x="223" y="616"/>
                </a:lnTo>
                <a:lnTo>
                  <a:pt x="222" y="618"/>
                </a:lnTo>
                <a:lnTo>
                  <a:pt x="221" y="619"/>
                </a:lnTo>
                <a:lnTo>
                  <a:pt x="219" y="621"/>
                </a:lnTo>
                <a:lnTo>
                  <a:pt x="218" y="621"/>
                </a:lnTo>
                <a:lnTo>
                  <a:pt x="215" y="621"/>
                </a:lnTo>
                <a:lnTo>
                  <a:pt x="204" y="623"/>
                </a:lnTo>
                <a:lnTo>
                  <a:pt x="199" y="623"/>
                </a:lnTo>
                <a:lnTo>
                  <a:pt x="198" y="623"/>
                </a:lnTo>
                <a:lnTo>
                  <a:pt x="197" y="622"/>
                </a:lnTo>
                <a:lnTo>
                  <a:pt x="196" y="622"/>
                </a:lnTo>
                <a:lnTo>
                  <a:pt x="194" y="622"/>
                </a:lnTo>
                <a:lnTo>
                  <a:pt x="193" y="622"/>
                </a:lnTo>
                <a:lnTo>
                  <a:pt x="192" y="622"/>
                </a:lnTo>
                <a:lnTo>
                  <a:pt x="189" y="622"/>
                </a:lnTo>
                <a:lnTo>
                  <a:pt x="188" y="623"/>
                </a:lnTo>
                <a:lnTo>
                  <a:pt x="186" y="623"/>
                </a:lnTo>
                <a:lnTo>
                  <a:pt x="186" y="622"/>
                </a:lnTo>
                <a:lnTo>
                  <a:pt x="186" y="621"/>
                </a:lnTo>
                <a:lnTo>
                  <a:pt x="185" y="616"/>
                </a:lnTo>
                <a:lnTo>
                  <a:pt x="186" y="613"/>
                </a:lnTo>
                <a:lnTo>
                  <a:pt x="192" y="601"/>
                </a:lnTo>
                <a:lnTo>
                  <a:pt x="193" y="598"/>
                </a:lnTo>
                <a:lnTo>
                  <a:pt x="195" y="593"/>
                </a:lnTo>
                <a:lnTo>
                  <a:pt x="198" y="585"/>
                </a:lnTo>
                <a:lnTo>
                  <a:pt x="201" y="580"/>
                </a:lnTo>
                <a:lnTo>
                  <a:pt x="202" y="579"/>
                </a:lnTo>
                <a:lnTo>
                  <a:pt x="206" y="569"/>
                </a:lnTo>
                <a:lnTo>
                  <a:pt x="210" y="563"/>
                </a:lnTo>
                <a:lnTo>
                  <a:pt x="211" y="556"/>
                </a:lnTo>
                <a:lnTo>
                  <a:pt x="215" y="546"/>
                </a:lnTo>
                <a:lnTo>
                  <a:pt x="223" y="529"/>
                </a:lnTo>
                <a:lnTo>
                  <a:pt x="225" y="524"/>
                </a:lnTo>
                <a:lnTo>
                  <a:pt x="244" y="485"/>
                </a:lnTo>
                <a:lnTo>
                  <a:pt x="247" y="477"/>
                </a:lnTo>
                <a:lnTo>
                  <a:pt x="253" y="466"/>
                </a:lnTo>
                <a:lnTo>
                  <a:pt x="253" y="465"/>
                </a:lnTo>
                <a:lnTo>
                  <a:pt x="258" y="452"/>
                </a:lnTo>
                <a:lnTo>
                  <a:pt x="259" y="451"/>
                </a:lnTo>
                <a:lnTo>
                  <a:pt x="267" y="433"/>
                </a:lnTo>
                <a:lnTo>
                  <a:pt x="274" y="418"/>
                </a:lnTo>
                <a:lnTo>
                  <a:pt x="283" y="400"/>
                </a:lnTo>
                <a:lnTo>
                  <a:pt x="290" y="385"/>
                </a:lnTo>
                <a:lnTo>
                  <a:pt x="292" y="379"/>
                </a:lnTo>
                <a:lnTo>
                  <a:pt x="292" y="377"/>
                </a:lnTo>
                <a:lnTo>
                  <a:pt x="296" y="371"/>
                </a:lnTo>
                <a:lnTo>
                  <a:pt x="307" y="347"/>
                </a:lnTo>
                <a:lnTo>
                  <a:pt x="307" y="346"/>
                </a:lnTo>
                <a:lnTo>
                  <a:pt x="311" y="338"/>
                </a:lnTo>
                <a:lnTo>
                  <a:pt x="330" y="299"/>
                </a:lnTo>
                <a:lnTo>
                  <a:pt x="333" y="290"/>
                </a:lnTo>
                <a:lnTo>
                  <a:pt x="339" y="278"/>
                </a:lnTo>
                <a:lnTo>
                  <a:pt x="344" y="265"/>
                </a:lnTo>
                <a:lnTo>
                  <a:pt x="346" y="263"/>
                </a:lnTo>
                <a:lnTo>
                  <a:pt x="346" y="262"/>
                </a:lnTo>
                <a:lnTo>
                  <a:pt x="346" y="261"/>
                </a:lnTo>
                <a:lnTo>
                  <a:pt x="350" y="254"/>
                </a:lnTo>
                <a:lnTo>
                  <a:pt x="351" y="253"/>
                </a:lnTo>
                <a:lnTo>
                  <a:pt x="362" y="228"/>
                </a:lnTo>
                <a:lnTo>
                  <a:pt x="363" y="224"/>
                </a:lnTo>
                <a:lnTo>
                  <a:pt x="365" y="221"/>
                </a:lnTo>
                <a:lnTo>
                  <a:pt x="367" y="218"/>
                </a:lnTo>
                <a:lnTo>
                  <a:pt x="368" y="215"/>
                </a:lnTo>
                <a:lnTo>
                  <a:pt x="370" y="211"/>
                </a:lnTo>
                <a:lnTo>
                  <a:pt x="373" y="205"/>
                </a:lnTo>
                <a:lnTo>
                  <a:pt x="373" y="204"/>
                </a:lnTo>
                <a:lnTo>
                  <a:pt x="374" y="203"/>
                </a:lnTo>
                <a:lnTo>
                  <a:pt x="374" y="201"/>
                </a:lnTo>
                <a:lnTo>
                  <a:pt x="375" y="200"/>
                </a:lnTo>
                <a:lnTo>
                  <a:pt x="376" y="197"/>
                </a:lnTo>
                <a:lnTo>
                  <a:pt x="377" y="194"/>
                </a:lnTo>
                <a:lnTo>
                  <a:pt x="378" y="191"/>
                </a:lnTo>
                <a:lnTo>
                  <a:pt x="379" y="190"/>
                </a:lnTo>
                <a:lnTo>
                  <a:pt x="380" y="188"/>
                </a:lnTo>
                <a:lnTo>
                  <a:pt x="380" y="187"/>
                </a:lnTo>
                <a:lnTo>
                  <a:pt x="385" y="179"/>
                </a:lnTo>
                <a:lnTo>
                  <a:pt x="386" y="175"/>
                </a:lnTo>
                <a:lnTo>
                  <a:pt x="387" y="173"/>
                </a:lnTo>
                <a:lnTo>
                  <a:pt x="387" y="172"/>
                </a:lnTo>
                <a:lnTo>
                  <a:pt x="388" y="171"/>
                </a:lnTo>
                <a:lnTo>
                  <a:pt x="389" y="169"/>
                </a:lnTo>
                <a:lnTo>
                  <a:pt x="389" y="167"/>
                </a:lnTo>
                <a:lnTo>
                  <a:pt x="392" y="163"/>
                </a:lnTo>
                <a:lnTo>
                  <a:pt x="393" y="161"/>
                </a:lnTo>
                <a:lnTo>
                  <a:pt x="394" y="158"/>
                </a:lnTo>
                <a:lnTo>
                  <a:pt x="396" y="155"/>
                </a:lnTo>
                <a:lnTo>
                  <a:pt x="396" y="154"/>
                </a:lnTo>
                <a:lnTo>
                  <a:pt x="396" y="153"/>
                </a:lnTo>
                <a:lnTo>
                  <a:pt x="414" y="113"/>
                </a:lnTo>
                <a:lnTo>
                  <a:pt x="422" y="98"/>
                </a:lnTo>
                <a:lnTo>
                  <a:pt x="423" y="94"/>
                </a:lnTo>
                <a:lnTo>
                  <a:pt x="427" y="87"/>
                </a:lnTo>
                <a:lnTo>
                  <a:pt x="427" y="86"/>
                </a:lnTo>
                <a:lnTo>
                  <a:pt x="428" y="86"/>
                </a:lnTo>
                <a:lnTo>
                  <a:pt x="432" y="74"/>
                </a:lnTo>
                <a:lnTo>
                  <a:pt x="440" y="58"/>
                </a:lnTo>
                <a:lnTo>
                  <a:pt x="440" y="57"/>
                </a:lnTo>
                <a:lnTo>
                  <a:pt x="446" y="46"/>
                </a:lnTo>
                <a:lnTo>
                  <a:pt x="449" y="39"/>
                </a:lnTo>
                <a:lnTo>
                  <a:pt x="454" y="29"/>
                </a:lnTo>
                <a:lnTo>
                  <a:pt x="458" y="19"/>
                </a:lnTo>
                <a:lnTo>
                  <a:pt x="468" y="25"/>
                </a:lnTo>
                <a:lnTo>
                  <a:pt x="478" y="33"/>
                </a:lnTo>
                <a:lnTo>
                  <a:pt x="494" y="45"/>
                </a:lnTo>
                <a:lnTo>
                  <a:pt x="497" y="42"/>
                </a:lnTo>
                <a:lnTo>
                  <a:pt x="508" y="72"/>
                </a:lnTo>
                <a:lnTo>
                  <a:pt x="533" y="59"/>
                </a:lnTo>
                <a:lnTo>
                  <a:pt x="564" y="55"/>
                </a:lnTo>
                <a:lnTo>
                  <a:pt x="565" y="54"/>
                </a:lnTo>
                <a:lnTo>
                  <a:pt x="568" y="54"/>
                </a:lnTo>
                <a:lnTo>
                  <a:pt x="573" y="53"/>
                </a:lnTo>
                <a:lnTo>
                  <a:pt x="577" y="52"/>
                </a:lnTo>
                <a:lnTo>
                  <a:pt x="581" y="52"/>
                </a:lnTo>
                <a:lnTo>
                  <a:pt x="586" y="52"/>
                </a:lnTo>
                <a:lnTo>
                  <a:pt x="596" y="50"/>
                </a:lnTo>
                <a:lnTo>
                  <a:pt x="606" y="33"/>
                </a:lnTo>
                <a:lnTo>
                  <a:pt x="612" y="21"/>
                </a:lnTo>
                <a:lnTo>
                  <a:pt x="616" y="14"/>
                </a:lnTo>
                <a:lnTo>
                  <a:pt x="620" y="4"/>
                </a:lnTo>
                <a:lnTo>
                  <a:pt x="628" y="14"/>
                </a:lnTo>
                <a:lnTo>
                  <a:pt x="629" y="19"/>
                </a:lnTo>
                <a:lnTo>
                  <a:pt x="630" y="20"/>
                </a:lnTo>
                <a:lnTo>
                  <a:pt x="636" y="30"/>
                </a:lnTo>
                <a:lnTo>
                  <a:pt x="643" y="46"/>
                </a:lnTo>
                <a:lnTo>
                  <a:pt x="651" y="66"/>
                </a:lnTo>
                <a:lnTo>
                  <a:pt x="672" y="82"/>
                </a:lnTo>
                <a:lnTo>
                  <a:pt x="677" y="81"/>
                </a:lnTo>
                <a:lnTo>
                  <a:pt x="678" y="80"/>
                </a:lnTo>
                <a:lnTo>
                  <a:pt x="691" y="65"/>
                </a:lnTo>
                <a:lnTo>
                  <a:pt x="696" y="61"/>
                </a:lnTo>
                <a:lnTo>
                  <a:pt x="698" y="57"/>
                </a:lnTo>
                <a:lnTo>
                  <a:pt x="701" y="56"/>
                </a:lnTo>
                <a:lnTo>
                  <a:pt x="712" y="42"/>
                </a:lnTo>
                <a:lnTo>
                  <a:pt x="722" y="32"/>
                </a:lnTo>
                <a:lnTo>
                  <a:pt x="722" y="31"/>
                </a:lnTo>
                <a:lnTo>
                  <a:pt x="727" y="28"/>
                </a:lnTo>
                <a:lnTo>
                  <a:pt x="741" y="25"/>
                </a:lnTo>
                <a:lnTo>
                  <a:pt x="745" y="24"/>
                </a:lnTo>
                <a:lnTo>
                  <a:pt x="770" y="21"/>
                </a:lnTo>
                <a:lnTo>
                  <a:pt x="783" y="14"/>
                </a:lnTo>
                <a:lnTo>
                  <a:pt x="805" y="0"/>
                </a:lnTo>
                <a:lnTo>
                  <a:pt x="813" y="5"/>
                </a:lnTo>
                <a:lnTo>
                  <a:pt x="823" y="14"/>
                </a:lnTo>
                <a:lnTo>
                  <a:pt x="831" y="22"/>
                </a:lnTo>
                <a:lnTo>
                  <a:pt x="851" y="44"/>
                </a:lnTo>
                <a:lnTo>
                  <a:pt x="855" y="49"/>
                </a:lnTo>
                <a:lnTo>
                  <a:pt x="863" y="58"/>
                </a:lnTo>
                <a:lnTo>
                  <a:pt x="865" y="58"/>
                </a:lnTo>
                <a:lnTo>
                  <a:pt x="865" y="59"/>
                </a:lnTo>
                <a:lnTo>
                  <a:pt x="874" y="66"/>
                </a:lnTo>
                <a:lnTo>
                  <a:pt x="886" y="79"/>
                </a:lnTo>
                <a:lnTo>
                  <a:pt x="911" y="88"/>
                </a:lnTo>
                <a:lnTo>
                  <a:pt x="912" y="88"/>
                </a:lnTo>
                <a:lnTo>
                  <a:pt x="934" y="96"/>
                </a:lnTo>
                <a:lnTo>
                  <a:pt x="952" y="103"/>
                </a:lnTo>
                <a:lnTo>
                  <a:pt x="950" y="109"/>
                </a:lnTo>
                <a:lnTo>
                  <a:pt x="949" y="113"/>
                </a:lnTo>
                <a:lnTo>
                  <a:pt x="948" y="115"/>
                </a:lnTo>
                <a:lnTo>
                  <a:pt x="945" y="126"/>
                </a:lnTo>
                <a:lnTo>
                  <a:pt x="945" y="128"/>
                </a:lnTo>
                <a:lnTo>
                  <a:pt x="941" y="137"/>
                </a:lnTo>
                <a:lnTo>
                  <a:pt x="941" y="139"/>
                </a:lnTo>
                <a:lnTo>
                  <a:pt x="940" y="140"/>
                </a:lnTo>
                <a:lnTo>
                  <a:pt x="937" y="153"/>
                </a:lnTo>
                <a:lnTo>
                  <a:pt x="935" y="163"/>
                </a:lnTo>
                <a:lnTo>
                  <a:pt x="939" y="181"/>
                </a:lnTo>
                <a:lnTo>
                  <a:pt x="952" y="198"/>
                </a:lnTo>
                <a:lnTo>
                  <a:pt x="955" y="203"/>
                </a:lnTo>
                <a:lnTo>
                  <a:pt x="960" y="207"/>
                </a:lnTo>
                <a:lnTo>
                  <a:pt x="953" y="216"/>
                </a:lnTo>
                <a:lnTo>
                  <a:pt x="952" y="217"/>
                </a:lnTo>
                <a:lnTo>
                  <a:pt x="946" y="224"/>
                </a:lnTo>
                <a:lnTo>
                  <a:pt x="945" y="226"/>
                </a:lnTo>
                <a:lnTo>
                  <a:pt x="944" y="228"/>
                </a:lnTo>
                <a:lnTo>
                  <a:pt x="935" y="239"/>
                </a:lnTo>
                <a:lnTo>
                  <a:pt x="915" y="264"/>
                </a:lnTo>
                <a:lnTo>
                  <a:pt x="935" y="279"/>
                </a:lnTo>
                <a:lnTo>
                  <a:pt x="944" y="274"/>
                </a:lnTo>
                <a:lnTo>
                  <a:pt x="973" y="261"/>
                </a:lnTo>
                <a:lnTo>
                  <a:pt x="974" y="261"/>
                </a:lnTo>
                <a:lnTo>
                  <a:pt x="992" y="253"/>
                </a:lnTo>
                <a:lnTo>
                  <a:pt x="993" y="251"/>
                </a:lnTo>
                <a:lnTo>
                  <a:pt x="999" y="251"/>
                </a:lnTo>
                <a:lnTo>
                  <a:pt x="1000" y="250"/>
                </a:lnTo>
                <a:lnTo>
                  <a:pt x="1001" y="250"/>
                </a:lnTo>
                <a:lnTo>
                  <a:pt x="1004" y="249"/>
                </a:lnTo>
                <a:lnTo>
                  <a:pt x="1006" y="248"/>
                </a:lnTo>
                <a:lnTo>
                  <a:pt x="1015" y="258"/>
                </a:lnTo>
                <a:lnTo>
                  <a:pt x="1016" y="259"/>
                </a:lnTo>
                <a:lnTo>
                  <a:pt x="1016" y="261"/>
                </a:lnTo>
                <a:lnTo>
                  <a:pt x="1021" y="265"/>
                </a:lnTo>
                <a:lnTo>
                  <a:pt x="1022" y="266"/>
                </a:lnTo>
                <a:lnTo>
                  <a:pt x="1022" y="267"/>
                </a:lnTo>
                <a:lnTo>
                  <a:pt x="1026" y="273"/>
                </a:lnTo>
                <a:lnTo>
                  <a:pt x="1027" y="273"/>
                </a:lnTo>
                <a:lnTo>
                  <a:pt x="1030" y="275"/>
                </a:lnTo>
                <a:lnTo>
                  <a:pt x="1031" y="275"/>
                </a:lnTo>
                <a:lnTo>
                  <a:pt x="1034" y="275"/>
                </a:lnTo>
                <a:lnTo>
                  <a:pt x="1036" y="275"/>
                </a:lnTo>
                <a:lnTo>
                  <a:pt x="1040" y="275"/>
                </a:lnTo>
                <a:lnTo>
                  <a:pt x="1042" y="274"/>
                </a:lnTo>
                <a:lnTo>
                  <a:pt x="1048" y="268"/>
                </a:lnTo>
                <a:lnTo>
                  <a:pt x="1050" y="271"/>
                </a:lnTo>
                <a:lnTo>
                  <a:pt x="1051" y="271"/>
                </a:lnTo>
                <a:lnTo>
                  <a:pt x="1052" y="272"/>
                </a:lnTo>
                <a:lnTo>
                  <a:pt x="1057" y="274"/>
                </a:lnTo>
                <a:lnTo>
                  <a:pt x="1058" y="279"/>
                </a:lnTo>
                <a:lnTo>
                  <a:pt x="1058" y="280"/>
                </a:lnTo>
                <a:lnTo>
                  <a:pt x="1058" y="283"/>
                </a:lnTo>
                <a:lnTo>
                  <a:pt x="1058" y="284"/>
                </a:lnTo>
                <a:lnTo>
                  <a:pt x="1060" y="305"/>
                </a:lnTo>
                <a:lnTo>
                  <a:pt x="1061" y="312"/>
                </a:lnTo>
                <a:lnTo>
                  <a:pt x="1065" y="315"/>
                </a:lnTo>
                <a:lnTo>
                  <a:pt x="1075" y="324"/>
                </a:lnTo>
                <a:lnTo>
                  <a:pt x="1077" y="328"/>
                </a:lnTo>
                <a:lnTo>
                  <a:pt x="1082" y="324"/>
                </a:lnTo>
                <a:lnTo>
                  <a:pt x="1084" y="325"/>
                </a:lnTo>
                <a:lnTo>
                  <a:pt x="1085" y="326"/>
                </a:lnTo>
                <a:lnTo>
                  <a:pt x="1087" y="328"/>
                </a:lnTo>
                <a:lnTo>
                  <a:pt x="1088" y="328"/>
                </a:lnTo>
                <a:lnTo>
                  <a:pt x="1094" y="331"/>
                </a:lnTo>
                <a:lnTo>
                  <a:pt x="1101" y="334"/>
                </a:lnTo>
                <a:lnTo>
                  <a:pt x="1105" y="338"/>
                </a:lnTo>
                <a:lnTo>
                  <a:pt x="1108" y="339"/>
                </a:lnTo>
                <a:lnTo>
                  <a:pt x="1110" y="341"/>
                </a:lnTo>
                <a:lnTo>
                  <a:pt x="1111" y="341"/>
                </a:lnTo>
                <a:lnTo>
                  <a:pt x="1112" y="342"/>
                </a:lnTo>
                <a:lnTo>
                  <a:pt x="1113" y="342"/>
                </a:lnTo>
                <a:lnTo>
                  <a:pt x="1115" y="343"/>
                </a:lnTo>
                <a:lnTo>
                  <a:pt x="1117" y="345"/>
                </a:lnTo>
                <a:lnTo>
                  <a:pt x="1120" y="346"/>
                </a:lnTo>
                <a:lnTo>
                  <a:pt x="1121" y="348"/>
                </a:lnTo>
                <a:lnTo>
                  <a:pt x="1122" y="348"/>
                </a:lnTo>
                <a:lnTo>
                  <a:pt x="1131" y="354"/>
                </a:lnTo>
                <a:lnTo>
                  <a:pt x="1133" y="354"/>
                </a:lnTo>
                <a:lnTo>
                  <a:pt x="1135" y="355"/>
                </a:lnTo>
                <a:lnTo>
                  <a:pt x="1135" y="360"/>
                </a:lnTo>
                <a:lnTo>
                  <a:pt x="1134" y="366"/>
                </a:lnTo>
                <a:lnTo>
                  <a:pt x="1134" y="367"/>
                </a:lnTo>
                <a:lnTo>
                  <a:pt x="1133" y="374"/>
                </a:lnTo>
                <a:lnTo>
                  <a:pt x="1133" y="376"/>
                </a:lnTo>
                <a:lnTo>
                  <a:pt x="1131" y="380"/>
                </a:lnTo>
                <a:lnTo>
                  <a:pt x="1130" y="389"/>
                </a:lnTo>
                <a:lnTo>
                  <a:pt x="1130" y="390"/>
                </a:lnTo>
                <a:lnTo>
                  <a:pt x="1130" y="391"/>
                </a:lnTo>
                <a:lnTo>
                  <a:pt x="1129" y="397"/>
                </a:lnTo>
                <a:lnTo>
                  <a:pt x="1128" y="406"/>
                </a:lnTo>
                <a:lnTo>
                  <a:pt x="1128" y="407"/>
                </a:lnTo>
                <a:lnTo>
                  <a:pt x="1127" y="416"/>
                </a:lnTo>
                <a:lnTo>
                  <a:pt x="1127" y="418"/>
                </a:lnTo>
                <a:lnTo>
                  <a:pt x="1127" y="420"/>
                </a:lnTo>
                <a:lnTo>
                  <a:pt x="1127" y="421"/>
                </a:lnTo>
                <a:lnTo>
                  <a:pt x="1127" y="422"/>
                </a:lnTo>
                <a:lnTo>
                  <a:pt x="1126" y="424"/>
                </a:lnTo>
                <a:lnTo>
                  <a:pt x="1126" y="425"/>
                </a:lnTo>
                <a:lnTo>
                  <a:pt x="1126" y="427"/>
                </a:lnTo>
                <a:lnTo>
                  <a:pt x="1125" y="432"/>
                </a:lnTo>
                <a:lnTo>
                  <a:pt x="1125" y="438"/>
                </a:lnTo>
                <a:lnTo>
                  <a:pt x="1124" y="442"/>
                </a:lnTo>
                <a:lnTo>
                  <a:pt x="1122" y="450"/>
                </a:lnTo>
                <a:lnTo>
                  <a:pt x="1122" y="451"/>
                </a:lnTo>
                <a:lnTo>
                  <a:pt x="1122" y="452"/>
                </a:lnTo>
                <a:lnTo>
                  <a:pt x="1122" y="454"/>
                </a:lnTo>
                <a:lnTo>
                  <a:pt x="1122" y="455"/>
                </a:lnTo>
                <a:lnTo>
                  <a:pt x="1122" y="456"/>
                </a:lnTo>
                <a:lnTo>
                  <a:pt x="1121" y="458"/>
                </a:lnTo>
                <a:lnTo>
                  <a:pt x="1130" y="471"/>
                </a:lnTo>
                <a:lnTo>
                  <a:pt x="1131" y="473"/>
                </a:lnTo>
                <a:lnTo>
                  <a:pt x="1137" y="482"/>
                </a:lnTo>
                <a:lnTo>
                  <a:pt x="1146" y="489"/>
                </a:lnTo>
                <a:lnTo>
                  <a:pt x="1165" y="504"/>
                </a:lnTo>
                <a:lnTo>
                  <a:pt x="1167" y="505"/>
                </a:lnTo>
                <a:lnTo>
                  <a:pt x="1168" y="507"/>
                </a:lnTo>
                <a:lnTo>
                  <a:pt x="1168" y="508"/>
                </a:lnTo>
                <a:lnTo>
                  <a:pt x="1176" y="517"/>
                </a:lnTo>
                <a:lnTo>
                  <a:pt x="1180" y="525"/>
                </a:lnTo>
                <a:lnTo>
                  <a:pt x="1180" y="531"/>
                </a:lnTo>
                <a:lnTo>
                  <a:pt x="1179" y="540"/>
                </a:lnTo>
                <a:lnTo>
                  <a:pt x="1179" y="544"/>
                </a:lnTo>
                <a:lnTo>
                  <a:pt x="1177" y="547"/>
                </a:lnTo>
                <a:lnTo>
                  <a:pt x="1173" y="550"/>
                </a:lnTo>
                <a:lnTo>
                  <a:pt x="1170" y="554"/>
                </a:lnTo>
                <a:lnTo>
                  <a:pt x="1168" y="557"/>
                </a:lnTo>
                <a:lnTo>
                  <a:pt x="1156" y="568"/>
                </a:lnTo>
                <a:lnTo>
                  <a:pt x="1167" y="585"/>
                </a:lnTo>
                <a:lnTo>
                  <a:pt x="1168" y="585"/>
                </a:lnTo>
                <a:lnTo>
                  <a:pt x="1171" y="592"/>
                </a:lnTo>
                <a:lnTo>
                  <a:pt x="1172" y="594"/>
                </a:lnTo>
                <a:lnTo>
                  <a:pt x="1187" y="616"/>
                </a:lnTo>
                <a:lnTo>
                  <a:pt x="1187" y="617"/>
                </a:lnTo>
                <a:lnTo>
                  <a:pt x="1188" y="618"/>
                </a:lnTo>
                <a:lnTo>
                  <a:pt x="1193" y="625"/>
                </a:lnTo>
                <a:lnTo>
                  <a:pt x="1196" y="631"/>
                </a:lnTo>
                <a:lnTo>
                  <a:pt x="1197" y="632"/>
                </a:lnTo>
                <a:lnTo>
                  <a:pt x="1197" y="633"/>
                </a:lnTo>
                <a:lnTo>
                  <a:pt x="1200" y="638"/>
                </a:lnTo>
                <a:lnTo>
                  <a:pt x="1204" y="642"/>
                </a:lnTo>
                <a:lnTo>
                  <a:pt x="1207" y="648"/>
                </a:lnTo>
                <a:lnTo>
                  <a:pt x="1208" y="649"/>
                </a:lnTo>
                <a:lnTo>
                  <a:pt x="1208" y="650"/>
                </a:lnTo>
                <a:lnTo>
                  <a:pt x="1213" y="656"/>
                </a:lnTo>
                <a:lnTo>
                  <a:pt x="1214" y="658"/>
                </a:lnTo>
                <a:lnTo>
                  <a:pt x="1215" y="660"/>
                </a:lnTo>
                <a:lnTo>
                  <a:pt x="1216" y="663"/>
                </a:lnTo>
                <a:lnTo>
                  <a:pt x="1216" y="665"/>
                </a:lnTo>
                <a:lnTo>
                  <a:pt x="1215" y="668"/>
                </a:lnTo>
                <a:lnTo>
                  <a:pt x="1215" y="671"/>
                </a:lnTo>
                <a:lnTo>
                  <a:pt x="1214" y="672"/>
                </a:lnTo>
                <a:lnTo>
                  <a:pt x="1215" y="673"/>
                </a:lnTo>
                <a:lnTo>
                  <a:pt x="1234" y="691"/>
                </a:lnTo>
                <a:lnTo>
                  <a:pt x="1236" y="692"/>
                </a:lnTo>
                <a:lnTo>
                  <a:pt x="1239" y="694"/>
                </a:lnTo>
                <a:lnTo>
                  <a:pt x="1241" y="697"/>
                </a:lnTo>
                <a:lnTo>
                  <a:pt x="1243" y="699"/>
                </a:lnTo>
                <a:lnTo>
                  <a:pt x="1250" y="705"/>
                </a:lnTo>
                <a:lnTo>
                  <a:pt x="1258" y="713"/>
                </a:lnTo>
                <a:lnTo>
                  <a:pt x="1260" y="715"/>
                </a:lnTo>
                <a:lnTo>
                  <a:pt x="1263" y="717"/>
                </a:lnTo>
                <a:lnTo>
                  <a:pt x="1268" y="722"/>
                </a:lnTo>
                <a:lnTo>
                  <a:pt x="1276" y="731"/>
                </a:lnTo>
                <a:lnTo>
                  <a:pt x="1281" y="733"/>
                </a:lnTo>
                <a:lnTo>
                  <a:pt x="1289" y="741"/>
                </a:lnTo>
                <a:lnTo>
                  <a:pt x="1290" y="748"/>
                </a:lnTo>
                <a:lnTo>
                  <a:pt x="1291" y="748"/>
                </a:lnTo>
                <a:lnTo>
                  <a:pt x="1291" y="749"/>
                </a:lnTo>
                <a:lnTo>
                  <a:pt x="1292" y="749"/>
                </a:lnTo>
                <a:lnTo>
                  <a:pt x="1293" y="751"/>
                </a:lnTo>
                <a:lnTo>
                  <a:pt x="1298" y="755"/>
                </a:lnTo>
                <a:lnTo>
                  <a:pt x="1301" y="758"/>
                </a:lnTo>
                <a:lnTo>
                  <a:pt x="1301" y="759"/>
                </a:lnTo>
                <a:lnTo>
                  <a:pt x="1306" y="760"/>
                </a:lnTo>
                <a:lnTo>
                  <a:pt x="1307" y="761"/>
                </a:lnTo>
                <a:lnTo>
                  <a:pt x="1309" y="763"/>
                </a:lnTo>
                <a:lnTo>
                  <a:pt x="1310" y="763"/>
                </a:lnTo>
                <a:lnTo>
                  <a:pt x="1314" y="765"/>
                </a:lnTo>
                <a:lnTo>
                  <a:pt x="1317" y="767"/>
                </a:lnTo>
                <a:lnTo>
                  <a:pt x="1318" y="767"/>
                </a:lnTo>
                <a:lnTo>
                  <a:pt x="1319" y="768"/>
                </a:lnTo>
                <a:lnTo>
                  <a:pt x="1321" y="769"/>
                </a:lnTo>
                <a:lnTo>
                  <a:pt x="1321" y="770"/>
                </a:lnTo>
                <a:lnTo>
                  <a:pt x="1326" y="774"/>
                </a:lnTo>
                <a:lnTo>
                  <a:pt x="1327" y="775"/>
                </a:lnTo>
                <a:lnTo>
                  <a:pt x="1331" y="777"/>
                </a:lnTo>
                <a:lnTo>
                  <a:pt x="1332" y="778"/>
                </a:lnTo>
                <a:lnTo>
                  <a:pt x="1333" y="778"/>
                </a:lnTo>
                <a:lnTo>
                  <a:pt x="1334" y="780"/>
                </a:lnTo>
                <a:lnTo>
                  <a:pt x="1335" y="781"/>
                </a:lnTo>
                <a:lnTo>
                  <a:pt x="1337" y="782"/>
                </a:lnTo>
                <a:lnTo>
                  <a:pt x="1337" y="783"/>
                </a:lnTo>
                <a:lnTo>
                  <a:pt x="1338" y="783"/>
                </a:lnTo>
                <a:lnTo>
                  <a:pt x="1340" y="784"/>
                </a:lnTo>
                <a:lnTo>
                  <a:pt x="1341" y="784"/>
                </a:lnTo>
                <a:lnTo>
                  <a:pt x="1343" y="786"/>
                </a:lnTo>
                <a:lnTo>
                  <a:pt x="1344" y="786"/>
                </a:lnTo>
                <a:lnTo>
                  <a:pt x="1345" y="786"/>
                </a:lnTo>
                <a:lnTo>
                  <a:pt x="1346" y="786"/>
                </a:lnTo>
                <a:lnTo>
                  <a:pt x="1351" y="786"/>
                </a:lnTo>
                <a:lnTo>
                  <a:pt x="1352" y="786"/>
                </a:lnTo>
                <a:lnTo>
                  <a:pt x="1360" y="786"/>
                </a:lnTo>
                <a:lnTo>
                  <a:pt x="1362" y="786"/>
                </a:lnTo>
                <a:lnTo>
                  <a:pt x="1368" y="786"/>
                </a:lnTo>
                <a:lnTo>
                  <a:pt x="1372" y="785"/>
                </a:lnTo>
                <a:lnTo>
                  <a:pt x="1379" y="785"/>
                </a:lnTo>
                <a:lnTo>
                  <a:pt x="1383" y="785"/>
                </a:lnTo>
                <a:lnTo>
                  <a:pt x="1386" y="786"/>
                </a:lnTo>
                <a:lnTo>
                  <a:pt x="1388" y="786"/>
                </a:lnTo>
                <a:lnTo>
                  <a:pt x="1396" y="790"/>
                </a:lnTo>
                <a:lnTo>
                  <a:pt x="1406" y="795"/>
                </a:lnTo>
                <a:lnTo>
                  <a:pt x="1409" y="795"/>
                </a:lnTo>
                <a:lnTo>
                  <a:pt x="1410" y="797"/>
                </a:lnTo>
                <a:lnTo>
                  <a:pt x="1414" y="797"/>
                </a:lnTo>
                <a:lnTo>
                  <a:pt x="1421" y="798"/>
                </a:lnTo>
                <a:lnTo>
                  <a:pt x="1423" y="798"/>
                </a:lnTo>
                <a:lnTo>
                  <a:pt x="1424" y="798"/>
                </a:lnTo>
                <a:lnTo>
                  <a:pt x="1427" y="799"/>
                </a:lnTo>
                <a:lnTo>
                  <a:pt x="1429" y="799"/>
                </a:lnTo>
                <a:lnTo>
                  <a:pt x="1432" y="803"/>
                </a:lnTo>
                <a:lnTo>
                  <a:pt x="1436" y="806"/>
                </a:lnTo>
                <a:lnTo>
                  <a:pt x="1436" y="807"/>
                </a:lnTo>
                <a:lnTo>
                  <a:pt x="1441" y="814"/>
                </a:lnTo>
                <a:lnTo>
                  <a:pt x="1448" y="817"/>
                </a:lnTo>
                <a:lnTo>
                  <a:pt x="1455" y="819"/>
                </a:lnTo>
                <a:lnTo>
                  <a:pt x="1462" y="822"/>
                </a:lnTo>
                <a:lnTo>
                  <a:pt x="1462" y="823"/>
                </a:lnTo>
                <a:lnTo>
                  <a:pt x="1464" y="824"/>
                </a:lnTo>
                <a:lnTo>
                  <a:pt x="1467" y="839"/>
                </a:lnTo>
                <a:lnTo>
                  <a:pt x="1469" y="841"/>
                </a:lnTo>
                <a:lnTo>
                  <a:pt x="1470" y="842"/>
                </a:lnTo>
                <a:lnTo>
                  <a:pt x="1470" y="843"/>
                </a:lnTo>
                <a:lnTo>
                  <a:pt x="1472" y="851"/>
                </a:lnTo>
                <a:lnTo>
                  <a:pt x="1472" y="852"/>
                </a:lnTo>
                <a:lnTo>
                  <a:pt x="1472" y="853"/>
                </a:lnTo>
                <a:lnTo>
                  <a:pt x="1472" y="855"/>
                </a:lnTo>
                <a:lnTo>
                  <a:pt x="1473" y="856"/>
                </a:lnTo>
                <a:lnTo>
                  <a:pt x="1474" y="859"/>
                </a:lnTo>
                <a:lnTo>
                  <a:pt x="1475" y="861"/>
                </a:lnTo>
                <a:lnTo>
                  <a:pt x="1478" y="860"/>
                </a:lnTo>
                <a:lnTo>
                  <a:pt x="1479" y="860"/>
                </a:lnTo>
                <a:lnTo>
                  <a:pt x="1482" y="858"/>
                </a:lnTo>
                <a:lnTo>
                  <a:pt x="1484" y="857"/>
                </a:lnTo>
                <a:lnTo>
                  <a:pt x="1486" y="857"/>
                </a:lnTo>
                <a:lnTo>
                  <a:pt x="1488" y="856"/>
                </a:lnTo>
                <a:lnTo>
                  <a:pt x="1489" y="856"/>
                </a:lnTo>
                <a:lnTo>
                  <a:pt x="1492" y="855"/>
                </a:lnTo>
                <a:lnTo>
                  <a:pt x="1493" y="853"/>
                </a:lnTo>
                <a:lnTo>
                  <a:pt x="1500" y="850"/>
                </a:lnTo>
                <a:lnTo>
                  <a:pt x="1501" y="850"/>
                </a:lnTo>
                <a:lnTo>
                  <a:pt x="1502" y="850"/>
                </a:lnTo>
                <a:lnTo>
                  <a:pt x="1505" y="849"/>
                </a:lnTo>
                <a:lnTo>
                  <a:pt x="1506" y="849"/>
                </a:lnTo>
                <a:lnTo>
                  <a:pt x="1509" y="849"/>
                </a:lnTo>
                <a:lnTo>
                  <a:pt x="1510" y="850"/>
                </a:lnTo>
                <a:lnTo>
                  <a:pt x="1512" y="850"/>
                </a:lnTo>
                <a:lnTo>
                  <a:pt x="1514" y="850"/>
                </a:lnTo>
                <a:lnTo>
                  <a:pt x="1515" y="850"/>
                </a:lnTo>
                <a:lnTo>
                  <a:pt x="1516" y="850"/>
                </a:lnTo>
                <a:lnTo>
                  <a:pt x="1517" y="850"/>
                </a:lnTo>
                <a:lnTo>
                  <a:pt x="1523" y="849"/>
                </a:lnTo>
                <a:lnTo>
                  <a:pt x="1530" y="849"/>
                </a:lnTo>
                <a:lnTo>
                  <a:pt x="1535" y="849"/>
                </a:lnTo>
                <a:lnTo>
                  <a:pt x="1540" y="848"/>
                </a:lnTo>
                <a:lnTo>
                  <a:pt x="1543" y="848"/>
                </a:lnTo>
                <a:lnTo>
                  <a:pt x="1548" y="847"/>
                </a:lnTo>
                <a:lnTo>
                  <a:pt x="1553" y="847"/>
                </a:lnTo>
                <a:lnTo>
                  <a:pt x="1560" y="845"/>
                </a:lnTo>
                <a:lnTo>
                  <a:pt x="1558" y="831"/>
                </a:lnTo>
                <a:lnTo>
                  <a:pt x="1557" y="825"/>
                </a:lnTo>
                <a:lnTo>
                  <a:pt x="1557" y="820"/>
                </a:lnTo>
                <a:lnTo>
                  <a:pt x="1556" y="816"/>
                </a:lnTo>
                <a:lnTo>
                  <a:pt x="1559" y="809"/>
                </a:lnTo>
                <a:lnTo>
                  <a:pt x="1561" y="806"/>
                </a:lnTo>
                <a:lnTo>
                  <a:pt x="1561" y="805"/>
                </a:lnTo>
                <a:lnTo>
                  <a:pt x="1562" y="802"/>
                </a:lnTo>
                <a:lnTo>
                  <a:pt x="1567" y="795"/>
                </a:lnTo>
                <a:lnTo>
                  <a:pt x="1569" y="793"/>
                </a:lnTo>
                <a:lnTo>
                  <a:pt x="1571" y="790"/>
                </a:lnTo>
                <a:lnTo>
                  <a:pt x="1573" y="787"/>
                </a:lnTo>
                <a:lnTo>
                  <a:pt x="1574" y="786"/>
                </a:lnTo>
                <a:lnTo>
                  <a:pt x="1575" y="784"/>
                </a:lnTo>
                <a:lnTo>
                  <a:pt x="1576" y="783"/>
                </a:lnTo>
                <a:lnTo>
                  <a:pt x="1578" y="782"/>
                </a:lnTo>
                <a:lnTo>
                  <a:pt x="1585" y="776"/>
                </a:lnTo>
                <a:lnTo>
                  <a:pt x="1586" y="776"/>
                </a:lnTo>
                <a:lnTo>
                  <a:pt x="1587" y="776"/>
                </a:lnTo>
                <a:lnTo>
                  <a:pt x="1594" y="776"/>
                </a:lnTo>
                <a:lnTo>
                  <a:pt x="1595" y="776"/>
                </a:lnTo>
                <a:lnTo>
                  <a:pt x="1597" y="776"/>
                </a:lnTo>
                <a:lnTo>
                  <a:pt x="1601" y="776"/>
                </a:lnTo>
                <a:lnTo>
                  <a:pt x="1613" y="775"/>
                </a:lnTo>
                <a:lnTo>
                  <a:pt x="1614" y="775"/>
                </a:lnTo>
                <a:lnTo>
                  <a:pt x="1634" y="775"/>
                </a:lnTo>
                <a:lnTo>
                  <a:pt x="1644" y="769"/>
                </a:lnTo>
                <a:lnTo>
                  <a:pt x="1647" y="767"/>
                </a:lnTo>
                <a:lnTo>
                  <a:pt x="1673" y="752"/>
                </a:lnTo>
                <a:lnTo>
                  <a:pt x="1677" y="750"/>
                </a:lnTo>
                <a:lnTo>
                  <a:pt x="1678" y="750"/>
                </a:lnTo>
                <a:lnTo>
                  <a:pt x="1679" y="749"/>
                </a:lnTo>
                <a:lnTo>
                  <a:pt x="1680" y="749"/>
                </a:lnTo>
                <a:lnTo>
                  <a:pt x="1680" y="748"/>
                </a:lnTo>
                <a:lnTo>
                  <a:pt x="1682" y="748"/>
                </a:lnTo>
                <a:lnTo>
                  <a:pt x="1683" y="747"/>
                </a:lnTo>
                <a:lnTo>
                  <a:pt x="1688" y="744"/>
                </a:lnTo>
                <a:lnTo>
                  <a:pt x="1691" y="742"/>
                </a:lnTo>
                <a:lnTo>
                  <a:pt x="1703" y="736"/>
                </a:lnTo>
                <a:lnTo>
                  <a:pt x="1743" y="736"/>
                </a:lnTo>
                <a:lnTo>
                  <a:pt x="1745" y="736"/>
                </a:lnTo>
                <a:lnTo>
                  <a:pt x="1760" y="730"/>
                </a:lnTo>
                <a:lnTo>
                  <a:pt x="1761" y="730"/>
                </a:lnTo>
                <a:lnTo>
                  <a:pt x="1764" y="728"/>
                </a:lnTo>
                <a:lnTo>
                  <a:pt x="1765" y="728"/>
                </a:lnTo>
                <a:lnTo>
                  <a:pt x="1766" y="727"/>
                </a:lnTo>
                <a:lnTo>
                  <a:pt x="1773" y="725"/>
                </a:lnTo>
                <a:lnTo>
                  <a:pt x="1774" y="724"/>
                </a:lnTo>
                <a:lnTo>
                  <a:pt x="1775" y="723"/>
                </a:lnTo>
                <a:lnTo>
                  <a:pt x="1778" y="724"/>
                </a:lnTo>
                <a:lnTo>
                  <a:pt x="1780" y="724"/>
                </a:lnTo>
                <a:lnTo>
                  <a:pt x="1785" y="724"/>
                </a:lnTo>
                <a:lnTo>
                  <a:pt x="1786" y="724"/>
                </a:lnTo>
                <a:lnTo>
                  <a:pt x="1788" y="724"/>
                </a:lnTo>
                <a:lnTo>
                  <a:pt x="1789" y="724"/>
                </a:lnTo>
                <a:lnTo>
                  <a:pt x="1798" y="724"/>
                </a:lnTo>
                <a:lnTo>
                  <a:pt x="1801" y="724"/>
                </a:lnTo>
                <a:lnTo>
                  <a:pt x="1801" y="722"/>
                </a:lnTo>
                <a:lnTo>
                  <a:pt x="1802" y="718"/>
                </a:lnTo>
                <a:lnTo>
                  <a:pt x="1804" y="709"/>
                </a:lnTo>
                <a:lnTo>
                  <a:pt x="1807" y="700"/>
                </a:lnTo>
                <a:lnTo>
                  <a:pt x="1809" y="694"/>
                </a:lnTo>
                <a:lnTo>
                  <a:pt x="1812" y="684"/>
                </a:lnTo>
                <a:lnTo>
                  <a:pt x="1812" y="681"/>
                </a:lnTo>
                <a:lnTo>
                  <a:pt x="1814" y="678"/>
                </a:lnTo>
                <a:lnTo>
                  <a:pt x="1814" y="676"/>
                </a:lnTo>
                <a:lnTo>
                  <a:pt x="1815" y="674"/>
                </a:lnTo>
                <a:lnTo>
                  <a:pt x="1815" y="672"/>
                </a:lnTo>
                <a:lnTo>
                  <a:pt x="1817" y="664"/>
                </a:lnTo>
                <a:lnTo>
                  <a:pt x="1818" y="659"/>
                </a:lnTo>
                <a:lnTo>
                  <a:pt x="1818" y="658"/>
                </a:lnTo>
                <a:lnTo>
                  <a:pt x="1821" y="647"/>
                </a:lnTo>
                <a:lnTo>
                  <a:pt x="1821" y="646"/>
                </a:lnTo>
                <a:lnTo>
                  <a:pt x="1823" y="646"/>
                </a:lnTo>
                <a:lnTo>
                  <a:pt x="1823" y="644"/>
                </a:lnTo>
                <a:lnTo>
                  <a:pt x="1823" y="643"/>
                </a:lnTo>
                <a:lnTo>
                  <a:pt x="1824" y="643"/>
                </a:lnTo>
                <a:lnTo>
                  <a:pt x="1826" y="643"/>
                </a:lnTo>
                <a:lnTo>
                  <a:pt x="1827" y="643"/>
                </a:lnTo>
                <a:lnTo>
                  <a:pt x="1828" y="643"/>
                </a:lnTo>
                <a:lnTo>
                  <a:pt x="1829" y="643"/>
                </a:lnTo>
                <a:lnTo>
                  <a:pt x="1830" y="642"/>
                </a:lnTo>
                <a:lnTo>
                  <a:pt x="1832" y="642"/>
                </a:lnTo>
                <a:lnTo>
                  <a:pt x="1836" y="642"/>
                </a:lnTo>
                <a:lnTo>
                  <a:pt x="1844" y="641"/>
                </a:lnTo>
                <a:lnTo>
                  <a:pt x="1845" y="641"/>
                </a:lnTo>
                <a:lnTo>
                  <a:pt x="1847" y="641"/>
                </a:lnTo>
                <a:lnTo>
                  <a:pt x="1850" y="641"/>
                </a:lnTo>
                <a:lnTo>
                  <a:pt x="1851" y="641"/>
                </a:lnTo>
                <a:lnTo>
                  <a:pt x="1852" y="641"/>
                </a:lnTo>
                <a:lnTo>
                  <a:pt x="1853" y="641"/>
                </a:lnTo>
                <a:lnTo>
                  <a:pt x="1853" y="640"/>
                </a:lnTo>
                <a:lnTo>
                  <a:pt x="1854" y="640"/>
                </a:lnTo>
                <a:lnTo>
                  <a:pt x="1855" y="640"/>
                </a:lnTo>
                <a:lnTo>
                  <a:pt x="1855" y="642"/>
                </a:lnTo>
                <a:lnTo>
                  <a:pt x="1855" y="643"/>
                </a:lnTo>
                <a:lnTo>
                  <a:pt x="1857" y="643"/>
                </a:lnTo>
                <a:lnTo>
                  <a:pt x="1858" y="643"/>
                </a:lnTo>
                <a:lnTo>
                  <a:pt x="1859" y="643"/>
                </a:lnTo>
                <a:lnTo>
                  <a:pt x="1860" y="644"/>
                </a:lnTo>
                <a:lnTo>
                  <a:pt x="1862" y="646"/>
                </a:lnTo>
                <a:lnTo>
                  <a:pt x="1871" y="650"/>
                </a:lnTo>
                <a:lnTo>
                  <a:pt x="1887" y="640"/>
                </a:lnTo>
                <a:lnTo>
                  <a:pt x="1889" y="639"/>
                </a:lnTo>
                <a:lnTo>
                  <a:pt x="1894" y="636"/>
                </a:lnTo>
                <a:lnTo>
                  <a:pt x="1896" y="639"/>
                </a:lnTo>
                <a:lnTo>
                  <a:pt x="1897" y="640"/>
                </a:lnTo>
                <a:lnTo>
                  <a:pt x="1898" y="641"/>
                </a:lnTo>
                <a:lnTo>
                  <a:pt x="1899" y="641"/>
                </a:lnTo>
                <a:lnTo>
                  <a:pt x="1901" y="642"/>
                </a:lnTo>
                <a:lnTo>
                  <a:pt x="1902" y="642"/>
                </a:lnTo>
                <a:lnTo>
                  <a:pt x="1902" y="643"/>
                </a:lnTo>
                <a:lnTo>
                  <a:pt x="1903" y="643"/>
                </a:lnTo>
                <a:lnTo>
                  <a:pt x="1904" y="643"/>
                </a:lnTo>
                <a:lnTo>
                  <a:pt x="1904" y="644"/>
                </a:lnTo>
                <a:lnTo>
                  <a:pt x="1905" y="644"/>
                </a:lnTo>
                <a:lnTo>
                  <a:pt x="1906" y="646"/>
                </a:lnTo>
                <a:lnTo>
                  <a:pt x="1907" y="647"/>
                </a:lnTo>
                <a:lnTo>
                  <a:pt x="1911" y="648"/>
                </a:lnTo>
                <a:lnTo>
                  <a:pt x="1912" y="649"/>
                </a:lnTo>
                <a:lnTo>
                  <a:pt x="1915" y="651"/>
                </a:lnTo>
                <a:lnTo>
                  <a:pt x="1922" y="655"/>
                </a:lnTo>
                <a:lnTo>
                  <a:pt x="1922" y="656"/>
                </a:lnTo>
                <a:lnTo>
                  <a:pt x="1924" y="657"/>
                </a:lnTo>
                <a:lnTo>
                  <a:pt x="1926" y="657"/>
                </a:lnTo>
                <a:lnTo>
                  <a:pt x="1929" y="659"/>
                </a:lnTo>
                <a:lnTo>
                  <a:pt x="1931" y="660"/>
                </a:lnTo>
                <a:lnTo>
                  <a:pt x="1932" y="660"/>
                </a:lnTo>
                <a:lnTo>
                  <a:pt x="1932" y="661"/>
                </a:lnTo>
                <a:lnTo>
                  <a:pt x="1935" y="663"/>
                </a:lnTo>
                <a:lnTo>
                  <a:pt x="1936" y="664"/>
                </a:lnTo>
                <a:lnTo>
                  <a:pt x="1938" y="665"/>
                </a:lnTo>
                <a:lnTo>
                  <a:pt x="1940" y="666"/>
                </a:lnTo>
                <a:lnTo>
                  <a:pt x="1940" y="665"/>
                </a:lnTo>
                <a:lnTo>
                  <a:pt x="1942" y="664"/>
                </a:lnTo>
                <a:lnTo>
                  <a:pt x="1944" y="664"/>
                </a:lnTo>
                <a:lnTo>
                  <a:pt x="1946" y="663"/>
                </a:lnTo>
                <a:lnTo>
                  <a:pt x="1948" y="663"/>
                </a:lnTo>
                <a:lnTo>
                  <a:pt x="1948" y="661"/>
                </a:lnTo>
                <a:lnTo>
                  <a:pt x="1949" y="661"/>
                </a:lnTo>
                <a:lnTo>
                  <a:pt x="1950" y="660"/>
                </a:lnTo>
                <a:lnTo>
                  <a:pt x="1953" y="659"/>
                </a:lnTo>
                <a:lnTo>
                  <a:pt x="1954" y="659"/>
                </a:lnTo>
                <a:lnTo>
                  <a:pt x="1955" y="658"/>
                </a:lnTo>
                <a:lnTo>
                  <a:pt x="1957" y="658"/>
                </a:lnTo>
                <a:lnTo>
                  <a:pt x="1958" y="657"/>
                </a:lnTo>
                <a:lnTo>
                  <a:pt x="1959" y="657"/>
                </a:lnTo>
                <a:lnTo>
                  <a:pt x="1961" y="656"/>
                </a:lnTo>
                <a:lnTo>
                  <a:pt x="1964" y="655"/>
                </a:lnTo>
                <a:lnTo>
                  <a:pt x="1966" y="653"/>
                </a:lnTo>
                <a:lnTo>
                  <a:pt x="1967" y="653"/>
                </a:lnTo>
                <a:lnTo>
                  <a:pt x="1968" y="652"/>
                </a:lnTo>
                <a:lnTo>
                  <a:pt x="1970" y="652"/>
                </a:lnTo>
                <a:lnTo>
                  <a:pt x="1970" y="651"/>
                </a:lnTo>
                <a:lnTo>
                  <a:pt x="1971" y="644"/>
                </a:lnTo>
                <a:lnTo>
                  <a:pt x="1976" y="635"/>
                </a:lnTo>
                <a:lnTo>
                  <a:pt x="1978" y="634"/>
                </a:lnTo>
                <a:lnTo>
                  <a:pt x="1985" y="632"/>
                </a:lnTo>
                <a:lnTo>
                  <a:pt x="1992" y="630"/>
                </a:lnTo>
                <a:lnTo>
                  <a:pt x="1996" y="630"/>
                </a:lnTo>
                <a:lnTo>
                  <a:pt x="1999" y="628"/>
                </a:lnTo>
                <a:lnTo>
                  <a:pt x="2002" y="627"/>
                </a:lnTo>
                <a:lnTo>
                  <a:pt x="2004" y="627"/>
                </a:lnTo>
                <a:lnTo>
                  <a:pt x="2006" y="626"/>
                </a:lnTo>
                <a:lnTo>
                  <a:pt x="2007" y="626"/>
                </a:lnTo>
                <a:lnTo>
                  <a:pt x="2008" y="625"/>
                </a:lnTo>
                <a:lnTo>
                  <a:pt x="2009" y="625"/>
                </a:lnTo>
                <a:lnTo>
                  <a:pt x="2010" y="626"/>
                </a:lnTo>
                <a:lnTo>
                  <a:pt x="2027" y="621"/>
                </a:lnTo>
                <a:lnTo>
                  <a:pt x="2028" y="619"/>
                </a:lnTo>
                <a:lnTo>
                  <a:pt x="2031" y="618"/>
                </a:lnTo>
                <a:lnTo>
                  <a:pt x="2039" y="614"/>
                </a:lnTo>
                <a:lnTo>
                  <a:pt x="2039" y="613"/>
                </a:lnTo>
                <a:lnTo>
                  <a:pt x="2040" y="613"/>
                </a:lnTo>
                <a:lnTo>
                  <a:pt x="2041" y="611"/>
                </a:lnTo>
                <a:lnTo>
                  <a:pt x="2042" y="611"/>
                </a:lnTo>
                <a:lnTo>
                  <a:pt x="2043" y="610"/>
                </a:lnTo>
                <a:lnTo>
                  <a:pt x="2044" y="609"/>
                </a:lnTo>
                <a:lnTo>
                  <a:pt x="2045" y="609"/>
                </a:lnTo>
                <a:lnTo>
                  <a:pt x="2047" y="608"/>
                </a:lnTo>
                <a:lnTo>
                  <a:pt x="2048" y="608"/>
                </a:lnTo>
                <a:lnTo>
                  <a:pt x="2051" y="606"/>
                </a:lnTo>
                <a:lnTo>
                  <a:pt x="2054" y="604"/>
                </a:lnTo>
                <a:lnTo>
                  <a:pt x="2059" y="600"/>
                </a:lnTo>
                <a:lnTo>
                  <a:pt x="2061" y="599"/>
                </a:lnTo>
                <a:lnTo>
                  <a:pt x="2066" y="602"/>
                </a:lnTo>
                <a:lnTo>
                  <a:pt x="2073" y="602"/>
                </a:lnTo>
                <a:lnTo>
                  <a:pt x="2074" y="602"/>
                </a:lnTo>
                <a:lnTo>
                  <a:pt x="2075" y="602"/>
                </a:lnTo>
                <a:lnTo>
                  <a:pt x="2091" y="600"/>
                </a:lnTo>
                <a:lnTo>
                  <a:pt x="2093" y="600"/>
                </a:lnTo>
                <a:lnTo>
                  <a:pt x="2094" y="600"/>
                </a:lnTo>
                <a:lnTo>
                  <a:pt x="2105" y="599"/>
                </a:lnTo>
                <a:lnTo>
                  <a:pt x="2108" y="584"/>
                </a:lnTo>
                <a:lnTo>
                  <a:pt x="2109" y="577"/>
                </a:lnTo>
                <a:lnTo>
                  <a:pt x="2114" y="572"/>
                </a:lnTo>
                <a:lnTo>
                  <a:pt x="2117" y="571"/>
                </a:lnTo>
                <a:lnTo>
                  <a:pt x="2118" y="569"/>
                </a:lnTo>
                <a:lnTo>
                  <a:pt x="2125" y="563"/>
                </a:lnTo>
                <a:lnTo>
                  <a:pt x="2130" y="559"/>
                </a:lnTo>
                <a:lnTo>
                  <a:pt x="2142" y="552"/>
                </a:lnTo>
                <a:lnTo>
                  <a:pt x="2145" y="550"/>
                </a:lnTo>
                <a:lnTo>
                  <a:pt x="2146" y="551"/>
                </a:lnTo>
                <a:lnTo>
                  <a:pt x="2147" y="551"/>
                </a:lnTo>
                <a:lnTo>
                  <a:pt x="2154" y="555"/>
                </a:lnTo>
                <a:lnTo>
                  <a:pt x="2155" y="555"/>
                </a:lnTo>
                <a:lnTo>
                  <a:pt x="2156" y="555"/>
                </a:lnTo>
                <a:lnTo>
                  <a:pt x="2157" y="555"/>
                </a:lnTo>
                <a:lnTo>
                  <a:pt x="2161" y="554"/>
                </a:lnTo>
                <a:lnTo>
                  <a:pt x="2163" y="552"/>
                </a:lnTo>
                <a:lnTo>
                  <a:pt x="2163" y="555"/>
                </a:lnTo>
                <a:lnTo>
                  <a:pt x="2164" y="557"/>
                </a:lnTo>
                <a:lnTo>
                  <a:pt x="2164" y="560"/>
                </a:lnTo>
                <a:lnTo>
                  <a:pt x="2164" y="563"/>
                </a:lnTo>
                <a:lnTo>
                  <a:pt x="2164" y="564"/>
                </a:lnTo>
                <a:lnTo>
                  <a:pt x="2164" y="567"/>
                </a:lnTo>
                <a:lnTo>
                  <a:pt x="2165" y="568"/>
                </a:lnTo>
                <a:lnTo>
                  <a:pt x="2166" y="569"/>
                </a:lnTo>
                <a:lnTo>
                  <a:pt x="2168" y="569"/>
                </a:lnTo>
                <a:lnTo>
                  <a:pt x="2169" y="568"/>
                </a:lnTo>
                <a:lnTo>
                  <a:pt x="2171" y="567"/>
                </a:lnTo>
                <a:lnTo>
                  <a:pt x="2173" y="566"/>
                </a:lnTo>
                <a:lnTo>
                  <a:pt x="2174" y="566"/>
                </a:lnTo>
                <a:lnTo>
                  <a:pt x="2177" y="566"/>
                </a:lnTo>
                <a:lnTo>
                  <a:pt x="2177" y="565"/>
                </a:lnTo>
                <a:lnTo>
                  <a:pt x="2180" y="563"/>
                </a:lnTo>
                <a:lnTo>
                  <a:pt x="2182" y="563"/>
                </a:lnTo>
                <a:lnTo>
                  <a:pt x="2183" y="561"/>
                </a:lnTo>
                <a:lnTo>
                  <a:pt x="2188" y="559"/>
                </a:lnTo>
                <a:lnTo>
                  <a:pt x="2191" y="558"/>
                </a:lnTo>
                <a:lnTo>
                  <a:pt x="2192" y="558"/>
                </a:lnTo>
                <a:lnTo>
                  <a:pt x="2198" y="555"/>
                </a:lnTo>
                <a:lnTo>
                  <a:pt x="2200" y="554"/>
                </a:lnTo>
                <a:lnTo>
                  <a:pt x="2201" y="554"/>
                </a:lnTo>
                <a:lnTo>
                  <a:pt x="2203" y="554"/>
                </a:lnTo>
                <a:lnTo>
                  <a:pt x="2204" y="554"/>
                </a:lnTo>
                <a:lnTo>
                  <a:pt x="2205" y="555"/>
                </a:lnTo>
                <a:lnTo>
                  <a:pt x="2206" y="555"/>
                </a:lnTo>
                <a:lnTo>
                  <a:pt x="2212" y="555"/>
                </a:lnTo>
                <a:lnTo>
                  <a:pt x="2213" y="555"/>
                </a:lnTo>
                <a:lnTo>
                  <a:pt x="2214" y="555"/>
                </a:lnTo>
                <a:lnTo>
                  <a:pt x="2215" y="555"/>
                </a:lnTo>
                <a:lnTo>
                  <a:pt x="2216" y="555"/>
                </a:lnTo>
                <a:lnTo>
                  <a:pt x="2217" y="556"/>
                </a:lnTo>
                <a:lnTo>
                  <a:pt x="2220" y="556"/>
                </a:lnTo>
                <a:lnTo>
                  <a:pt x="2221" y="556"/>
                </a:lnTo>
                <a:lnTo>
                  <a:pt x="2222" y="556"/>
                </a:lnTo>
                <a:lnTo>
                  <a:pt x="2224" y="556"/>
                </a:lnTo>
                <a:lnTo>
                  <a:pt x="2225" y="556"/>
                </a:lnTo>
                <a:lnTo>
                  <a:pt x="2229" y="556"/>
                </a:lnTo>
                <a:lnTo>
                  <a:pt x="2231" y="556"/>
                </a:lnTo>
                <a:lnTo>
                  <a:pt x="2233" y="556"/>
                </a:lnTo>
                <a:lnTo>
                  <a:pt x="2234" y="556"/>
                </a:lnTo>
                <a:lnTo>
                  <a:pt x="2237" y="556"/>
                </a:lnTo>
                <a:lnTo>
                  <a:pt x="2240" y="557"/>
                </a:lnTo>
                <a:lnTo>
                  <a:pt x="2241" y="557"/>
                </a:lnTo>
                <a:lnTo>
                  <a:pt x="2242" y="557"/>
                </a:lnTo>
                <a:lnTo>
                  <a:pt x="2246" y="557"/>
                </a:lnTo>
                <a:lnTo>
                  <a:pt x="2249" y="558"/>
                </a:lnTo>
                <a:lnTo>
                  <a:pt x="2249" y="560"/>
                </a:lnTo>
                <a:lnTo>
                  <a:pt x="2247" y="573"/>
                </a:lnTo>
                <a:lnTo>
                  <a:pt x="2247" y="574"/>
                </a:lnTo>
                <a:lnTo>
                  <a:pt x="2249" y="574"/>
                </a:lnTo>
                <a:lnTo>
                  <a:pt x="2250" y="574"/>
                </a:lnTo>
                <a:lnTo>
                  <a:pt x="2260" y="575"/>
                </a:lnTo>
                <a:lnTo>
                  <a:pt x="2266" y="576"/>
                </a:lnTo>
                <a:lnTo>
                  <a:pt x="2267" y="591"/>
                </a:lnTo>
                <a:lnTo>
                  <a:pt x="2267" y="592"/>
                </a:lnTo>
                <a:lnTo>
                  <a:pt x="2289" y="597"/>
                </a:lnTo>
                <a:lnTo>
                  <a:pt x="2294" y="597"/>
                </a:lnTo>
                <a:lnTo>
                  <a:pt x="2300" y="598"/>
                </a:lnTo>
                <a:lnTo>
                  <a:pt x="2301" y="598"/>
                </a:lnTo>
                <a:lnTo>
                  <a:pt x="2302" y="598"/>
                </a:lnTo>
                <a:lnTo>
                  <a:pt x="2306" y="599"/>
                </a:lnTo>
                <a:lnTo>
                  <a:pt x="2309" y="608"/>
                </a:lnTo>
                <a:lnTo>
                  <a:pt x="2309" y="610"/>
                </a:lnTo>
                <a:lnTo>
                  <a:pt x="2310" y="611"/>
                </a:lnTo>
                <a:lnTo>
                  <a:pt x="2311" y="616"/>
                </a:lnTo>
                <a:lnTo>
                  <a:pt x="2313" y="623"/>
                </a:lnTo>
                <a:lnTo>
                  <a:pt x="2319" y="639"/>
                </a:lnTo>
                <a:lnTo>
                  <a:pt x="2319" y="642"/>
                </a:lnTo>
                <a:lnTo>
                  <a:pt x="2319" y="643"/>
                </a:lnTo>
                <a:lnTo>
                  <a:pt x="2319" y="644"/>
                </a:lnTo>
                <a:lnTo>
                  <a:pt x="2318" y="644"/>
                </a:lnTo>
                <a:lnTo>
                  <a:pt x="2318" y="646"/>
                </a:lnTo>
                <a:lnTo>
                  <a:pt x="2317" y="659"/>
                </a:lnTo>
                <a:lnTo>
                  <a:pt x="2332" y="664"/>
                </a:lnTo>
                <a:lnTo>
                  <a:pt x="2333" y="663"/>
                </a:lnTo>
                <a:lnTo>
                  <a:pt x="2334" y="659"/>
                </a:lnTo>
                <a:lnTo>
                  <a:pt x="2343" y="647"/>
                </a:lnTo>
                <a:lnTo>
                  <a:pt x="2338" y="647"/>
                </a:lnTo>
                <a:lnTo>
                  <a:pt x="2338" y="646"/>
                </a:lnTo>
                <a:lnTo>
                  <a:pt x="2342" y="646"/>
                </a:lnTo>
                <a:lnTo>
                  <a:pt x="2342" y="647"/>
                </a:lnTo>
                <a:lnTo>
                  <a:pt x="2343" y="647"/>
                </a:lnTo>
                <a:lnTo>
                  <a:pt x="2344" y="647"/>
                </a:lnTo>
                <a:lnTo>
                  <a:pt x="2347" y="648"/>
                </a:lnTo>
                <a:lnTo>
                  <a:pt x="2352" y="649"/>
                </a:lnTo>
                <a:lnTo>
                  <a:pt x="2353" y="650"/>
                </a:lnTo>
                <a:lnTo>
                  <a:pt x="2356" y="650"/>
                </a:lnTo>
                <a:lnTo>
                  <a:pt x="2358" y="651"/>
                </a:lnTo>
                <a:lnTo>
                  <a:pt x="2398" y="664"/>
                </a:lnTo>
                <a:lnTo>
                  <a:pt x="2402" y="667"/>
                </a:lnTo>
                <a:lnTo>
                  <a:pt x="2405" y="669"/>
                </a:lnTo>
                <a:lnTo>
                  <a:pt x="2410" y="674"/>
                </a:lnTo>
                <a:lnTo>
                  <a:pt x="2414" y="677"/>
                </a:lnTo>
                <a:lnTo>
                  <a:pt x="2414" y="675"/>
                </a:lnTo>
                <a:lnTo>
                  <a:pt x="2415" y="672"/>
                </a:lnTo>
                <a:lnTo>
                  <a:pt x="2420" y="659"/>
                </a:lnTo>
                <a:lnTo>
                  <a:pt x="2437" y="643"/>
                </a:lnTo>
                <a:lnTo>
                  <a:pt x="2461" y="623"/>
                </a:lnTo>
                <a:lnTo>
                  <a:pt x="2463" y="621"/>
                </a:lnTo>
                <a:lnTo>
                  <a:pt x="2485" y="639"/>
                </a:lnTo>
                <a:lnTo>
                  <a:pt x="2493" y="641"/>
                </a:lnTo>
                <a:lnTo>
                  <a:pt x="2498" y="652"/>
                </a:lnTo>
                <a:lnTo>
                  <a:pt x="2498" y="653"/>
                </a:lnTo>
                <a:lnTo>
                  <a:pt x="2498" y="655"/>
                </a:lnTo>
                <a:lnTo>
                  <a:pt x="2498" y="656"/>
                </a:lnTo>
                <a:lnTo>
                  <a:pt x="2501" y="656"/>
                </a:lnTo>
                <a:lnTo>
                  <a:pt x="2503" y="656"/>
                </a:lnTo>
                <a:lnTo>
                  <a:pt x="2505" y="657"/>
                </a:lnTo>
                <a:lnTo>
                  <a:pt x="2507" y="657"/>
                </a:lnTo>
                <a:lnTo>
                  <a:pt x="2509" y="658"/>
                </a:lnTo>
                <a:lnTo>
                  <a:pt x="2513" y="659"/>
                </a:lnTo>
                <a:lnTo>
                  <a:pt x="2526" y="665"/>
                </a:lnTo>
                <a:lnTo>
                  <a:pt x="2543" y="673"/>
                </a:lnTo>
                <a:lnTo>
                  <a:pt x="2545" y="673"/>
                </a:lnTo>
                <a:lnTo>
                  <a:pt x="2545" y="675"/>
                </a:lnTo>
                <a:lnTo>
                  <a:pt x="2548" y="678"/>
                </a:lnTo>
                <a:lnTo>
                  <a:pt x="2553" y="689"/>
                </a:lnTo>
                <a:lnTo>
                  <a:pt x="2567" y="688"/>
                </a:lnTo>
                <a:lnTo>
                  <a:pt x="2577" y="685"/>
                </a:lnTo>
                <a:lnTo>
                  <a:pt x="2584" y="689"/>
                </a:lnTo>
                <a:lnTo>
                  <a:pt x="2585" y="689"/>
                </a:lnTo>
                <a:lnTo>
                  <a:pt x="2589" y="690"/>
                </a:lnTo>
                <a:lnTo>
                  <a:pt x="2589" y="691"/>
                </a:lnTo>
                <a:lnTo>
                  <a:pt x="2591" y="691"/>
                </a:lnTo>
                <a:lnTo>
                  <a:pt x="2594" y="699"/>
                </a:lnTo>
                <a:lnTo>
                  <a:pt x="2599" y="700"/>
                </a:lnTo>
                <a:lnTo>
                  <a:pt x="2601" y="700"/>
                </a:lnTo>
                <a:lnTo>
                  <a:pt x="2610" y="700"/>
                </a:lnTo>
                <a:lnTo>
                  <a:pt x="2611" y="701"/>
                </a:lnTo>
                <a:lnTo>
                  <a:pt x="2617" y="703"/>
                </a:lnTo>
                <a:lnTo>
                  <a:pt x="2625" y="707"/>
                </a:lnTo>
                <a:lnTo>
                  <a:pt x="2626" y="708"/>
                </a:lnTo>
                <a:lnTo>
                  <a:pt x="2627" y="708"/>
                </a:lnTo>
                <a:lnTo>
                  <a:pt x="2628" y="710"/>
                </a:lnTo>
                <a:lnTo>
                  <a:pt x="2629" y="711"/>
                </a:lnTo>
                <a:lnTo>
                  <a:pt x="2637" y="727"/>
                </a:lnTo>
                <a:lnTo>
                  <a:pt x="2653" y="738"/>
                </a:lnTo>
                <a:lnTo>
                  <a:pt x="2677" y="725"/>
                </a:lnTo>
                <a:lnTo>
                  <a:pt x="2690" y="725"/>
                </a:lnTo>
                <a:lnTo>
                  <a:pt x="2692" y="725"/>
                </a:lnTo>
                <a:lnTo>
                  <a:pt x="2694" y="725"/>
                </a:lnTo>
                <a:lnTo>
                  <a:pt x="2703" y="724"/>
                </a:lnTo>
                <a:lnTo>
                  <a:pt x="2705" y="724"/>
                </a:lnTo>
                <a:lnTo>
                  <a:pt x="2707" y="736"/>
                </a:lnTo>
                <a:lnTo>
                  <a:pt x="2707" y="747"/>
                </a:lnTo>
                <a:lnTo>
                  <a:pt x="2710" y="748"/>
                </a:lnTo>
                <a:lnTo>
                  <a:pt x="2716" y="749"/>
                </a:lnTo>
                <a:lnTo>
                  <a:pt x="2720" y="750"/>
                </a:lnTo>
                <a:lnTo>
                  <a:pt x="2724" y="738"/>
                </a:lnTo>
                <a:lnTo>
                  <a:pt x="2727" y="728"/>
                </a:lnTo>
                <a:lnTo>
                  <a:pt x="2735" y="727"/>
                </a:lnTo>
                <a:lnTo>
                  <a:pt x="2741" y="730"/>
                </a:lnTo>
                <a:lnTo>
                  <a:pt x="2748" y="732"/>
                </a:lnTo>
                <a:lnTo>
                  <a:pt x="2749" y="749"/>
                </a:lnTo>
                <a:lnTo>
                  <a:pt x="2751" y="761"/>
                </a:lnTo>
                <a:lnTo>
                  <a:pt x="2766" y="763"/>
                </a:lnTo>
                <a:lnTo>
                  <a:pt x="2774" y="764"/>
                </a:lnTo>
                <a:lnTo>
                  <a:pt x="2781" y="777"/>
                </a:lnTo>
                <a:lnTo>
                  <a:pt x="2781" y="780"/>
                </a:lnTo>
                <a:lnTo>
                  <a:pt x="2781" y="783"/>
                </a:lnTo>
                <a:lnTo>
                  <a:pt x="2784" y="784"/>
                </a:lnTo>
                <a:lnTo>
                  <a:pt x="2790" y="794"/>
                </a:lnTo>
                <a:lnTo>
                  <a:pt x="2793" y="798"/>
                </a:lnTo>
                <a:lnTo>
                  <a:pt x="2818" y="824"/>
                </a:lnTo>
                <a:lnTo>
                  <a:pt x="2826" y="824"/>
                </a:lnTo>
                <a:lnTo>
                  <a:pt x="2830" y="824"/>
                </a:lnTo>
                <a:lnTo>
                  <a:pt x="2837" y="825"/>
                </a:lnTo>
                <a:lnTo>
                  <a:pt x="2838" y="825"/>
                </a:lnTo>
                <a:lnTo>
                  <a:pt x="2842" y="825"/>
                </a:lnTo>
                <a:lnTo>
                  <a:pt x="2852" y="807"/>
                </a:lnTo>
                <a:lnTo>
                  <a:pt x="2854" y="810"/>
                </a:lnTo>
                <a:lnTo>
                  <a:pt x="2854" y="809"/>
                </a:lnTo>
                <a:lnTo>
                  <a:pt x="2855" y="809"/>
                </a:lnTo>
                <a:lnTo>
                  <a:pt x="2856" y="811"/>
                </a:lnTo>
                <a:lnTo>
                  <a:pt x="2858" y="812"/>
                </a:lnTo>
                <a:lnTo>
                  <a:pt x="2859" y="812"/>
                </a:lnTo>
                <a:lnTo>
                  <a:pt x="2860" y="812"/>
                </a:lnTo>
                <a:lnTo>
                  <a:pt x="2864" y="816"/>
                </a:lnTo>
                <a:lnTo>
                  <a:pt x="2870" y="818"/>
                </a:lnTo>
                <a:lnTo>
                  <a:pt x="2871" y="819"/>
                </a:lnTo>
                <a:lnTo>
                  <a:pt x="2891" y="826"/>
                </a:lnTo>
                <a:lnTo>
                  <a:pt x="2901" y="822"/>
                </a:lnTo>
                <a:lnTo>
                  <a:pt x="2906" y="831"/>
                </a:lnTo>
                <a:lnTo>
                  <a:pt x="2905" y="834"/>
                </a:lnTo>
                <a:lnTo>
                  <a:pt x="2905" y="835"/>
                </a:lnTo>
                <a:lnTo>
                  <a:pt x="2903" y="841"/>
                </a:lnTo>
                <a:lnTo>
                  <a:pt x="2904" y="841"/>
                </a:lnTo>
                <a:lnTo>
                  <a:pt x="2921" y="845"/>
                </a:lnTo>
                <a:lnTo>
                  <a:pt x="2922" y="855"/>
                </a:lnTo>
                <a:lnTo>
                  <a:pt x="2923" y="860"/>
                </a:lnTo>
                <a:lnTo>
                  <a:pt x="2931" y="865"/>
                </a:lnTo>
                <a:lnTo>
                  <a:pt x="2937" y="877"/>
                </a:lnTo>
                <a:lnTo>
                  <a:pt x="2937" y="878"/>
                </a:lnTo>
                <a:lnTo>
                  <a:pt x="2937" y="885"/>
                </a:lnTo>
                <a:lnTo>
                  <a:pt x="2940" y="885"/>
                </a:lnTo>
                <a:lnTo>
                  <a:pt x="2941" y="886"/>
                </a:lnTo>
                <a:lnTo>
                  <a:pt x="2942" y="886"/>
                </a:lnTo>
                <a:lnTo>
                  <a:pt x="2943" y="886"/>
                </a:lnTo>
                <a:lnTo>
                  <a:pt x="2946" y="886"/>
                </a:lnTo>
                <a:lnTo>
                  <a:pt x="2951" y="886"/>
                </a:lnTo>
                <a:lnTo>
                  <a:pt x="2951" y="887"/>
                </a:lnTo>
                <a:lnTo>
                  <a:pt x="2957" y="893"/>
                </a:lnTo>
                <a:lnTo>
                  <a:pt x="2960" y="907"/>
                </a:lnTo>
                <a:lnTo>
                  <a:pt x="2973" y="914"/>
                </a:lnTo>
                <a:lnTo>
                  <a:pt x="2985" y="907"/>
                </a:lnTo>
                <a:lnTo>
                  <a:pt x="2986" y="906"/>
                </a:lnTo>
                <a:lnTo>
                  <a:pt x="2988" y="906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24" name="Freeform 23">
            <a:extLst>
              <a:ext uri="{FF2B5EF4-FFF2-40B4-BE49-F238E27FC236}">
                <a16:creationId xmlns:a16="http://schemas.microsoft.com/office/drawing/2014/main" id="{C5608AB2-4206-C80A-6DF9-0C0D145DFA21}"/>
              </a:ext>
            </a:extLst>
          </p:cNvPr>
          <p:cNvSpPr>
            <a:spLocks noEditPoints="1"/>
          </p:cNvSpPr>
          <p:nvPr/>
        </p:nvSpPr>
        <p:spPr bwMode="auto">
          <a:xfrm>
            <a:off x="3547377" y="1849081"/>
            <a:ext cx="2243761" cy="2799932"/>
          </a:xfrm>
          <a:custGeom>
            <a:avLst/>
            <a:gdLst>
              <a:gd name="T0" fmla="*/ 1318 w 1529"/>
              <a:gd name="T1" fmla="*/ 1513 h 1908"/>
              <a:gd name="T2" fmla="*/ 1391 w 1529"/>
              <a:gd name="T3" fmla="*/ 919 h 1908"/>
              <a:gd name="T4" fmla="*/ 783 w 1529"/>
              <a:gd name="T5" fmla="*/ 152 h 1908"/>
              <a:gd name="T6" fmla="*/ 992 w 1529"/>
              <a:gd name="T7" fmla="*/ 389 h 1908"/>
              <a:gd name="T8" fmla="*/ 1054 w 1529"/>
              <a:gd name="T9" fmla="*/ 338 h 1908"/>
              <a:gd name="T10" fmla="*/ 1126 w 1529"/>
              <a:gd name="T11" fmla="*/ 473 h 1908"/>
              <a:gd name="T12" fmla="*/ 1203 w 1529"/>
              <a:gd name="T13" fmla="*/ 568 h 1908"/>
              <a:gd name="T14" fmla="*/ 1236 w 1529"/>
              <a:gd name="T15" fmla="*/ 684 h 1908"/>
              <a:gd name="T16" fmla="*/ 1320 w 1529"/>
              <a:gd name="T17" fmla="*/ 988 h 1908"/>
              <a:gd name="T18" fmla="*/ 1159 w 1529"/>
              <a:gd name="T19" fmla="*/ 1035 h 1908"/>
              <a:gd name="T20" fmla="*/ 1057 w 1529"/>
              <a:gd name="T21" fmla="*/ 1282 h 1908"/>
              <a:gd name="T22" fmla="*/ 1245 w 1529"/>
              <a:gd name="T23" fmla="*/ 1395 h 1908"/>
              <a:gd name="T24" fmla="*/ 1170 w 1529"/>
              <a:gd name="T25" fmla="*/ 1531 h 1908"/>
              <a:gd name="T26" fmla="*/ 986 w 1529"/>
              <a:gd name="T27" fmla="*/ 1565 h 1908"/>
              <a:gd name="T28" fmla="*/ 842 w 1529"/>
              <a:gd name="T29" fmla="*/ 1447 h 1908"/>
              <a:gd name="T30" fmla="*/ 770 w 1529"/>
              <a:gd name="T31" fmla="*/ 1611 h 1908"/>
              <a:gd name="T32" fmla="*/ 466 w 1529"/>
              <a:gd name="T33" fmla="*/ 1808 h 1908"/>
              <a:gd name="T34" fmla="*/ 443 w 1529"/>
              <a:gd name="T35" fmla="*/ 1493 h 1908"/>
              <a:gd name="T36" fmla="*/ 246 w 1529"/>
              <a:gd name="T37" fmla="*/ 1583 h 1908"/>
              <a:gd name="T38" fmla="*/ 123 w 1529"/>
              <a:gd name="T39" fmla="*/ 1697 h 1908"/>
              <a:gd name="T40" fmla="*/ 166 w 1529"/>
              <a:gd name="T41" fmla="*/ 1248 h 1908"/>
              <a:gd name="T42" fmla="*/ 86 w 1529"/>
              <a:gd name="T43" fmla="*/ 978 h 1908"/>
              <a:gd name="T44" fmla="*/ 205 w 1529"/>
              <a:gd name="T45" fmla="*/ 1059 h 1908"/>
              <a:gd name="T46" fmla="*/ 402 w 1529"/>
              <a:gd name="T47" fmla="*/ 969 h 1908"/>
              <a:gd name="T48" fmla="*/ 549 w 1529"/>
              <a:gd name="T49" fmla="*/ 1070 h 1908"/>
              <a:gd name="T50" fmla="*/ 546 w 1529"/>
              <a:gd name="T51" fmla="*/ 947 h 1908"/>
              <a:gd name="T52" fmla="*/ 580 w 1529"/>
              <a:gd name="T53" fmla="*/ 843 h 1908"/>
              <a:gd name="T54" fmla="*/ 434 w 1529"/>
              <a:gd name="T55" fmla="*/ 905 h 1908"/>
              <a:gd name="T56" fmla="*/ 344 w 1529"/>
              <a:gd name="T57" fmla="*/ 837 h 1908"/>
              <a:gd name="T58" fmla="*/ 312 w 1529"/>
              <a:gd name="T59" fmla="*/ 723 h 1908"/>
              <a:gd name="T60" fmla="*/ 184 w 1529"/>
              <a:gd name="T61" fmla="*/ 795 h 1908"/>
              <a:gd name="T62" fmla="*/ 3 w 1529"/>
              <a:gd name="T63" fmla="*/ 776 h 1908"/>
              <a:gd name="T64" fmla="*/ 82 w 1529"/>
              <a:gd name="T65" fmla="*/ 632 h 1908"/>
              <a:gd name="T66" fmla="*/ 151 w 1529"/>
              <a:gd name="T67" fmla="*/ 489 h 1908"/>
              <a:gd name="T68" fmla="*/ 246 w 1529"/>
              <a:gd name="T69" fmla="*/ 330 h 1908"/>
              <a:gd name="T70" fmla="*/ 464 w 1529"/>
              <a:gd name="T71" fmla="*/ 196 h 1908"/>
              <a:gd name="T72" fmla="*/ 680 w 1529"/>
              <a:gd name="T73" fmla="*/ 20 h 1908"/>
              <a:gd name="T74" fmla="*/ 615 w 1529"/>
              <a:gd name="T75" fmla="*/ 232 h 1908"/>
              <a:gd name="T76" fmla="*/ 692 w 1529"/>
              <a:gd name="T77" fmla="*/ 268 h 1908"/>
              <a:gd name="T78" fmla="*/ 354 w 1529"/>
              <a:gd name="T79" fmla="*/ 325 h 1908"/>
              <a:gd name="T80" fmla="*/ 572 w 1529"/>
              <a:gd name="T81" fmla="*/ 390 h 1908"/>
              <a:gd name="T82" fmla="*/ 543 w 1529"/>
              <a:gd name="T83" fmla="*/ 467 h 1908"/>
              <a:gd name="T84" fmla="*/ 151 w 1529"/>
              <a:gd name="T85" fmla="*/ 574 h 1908"/>
              <a:gd name="T86" fmla="*/ 45 w 1529"/>
              <a:gd name="T87" fmla="*/ 761 h 1908"/>
              <a:gd name="T88" fmla="*/ 512 w 1529"/>
              <a:gd name="T89" fmla="*/ 651 h 1908"/>
              <a:gd name="T90" fmla="*/ 480 w 1529"/>
              <a:gd name="T91" fmla="*/ 716 h 1908"/>
              <a:gd name="T92" fmla="*/ 997 w 1529"/>
              <a:gd name="T93" fmla="*/ 742 h 1908"/>
              <a:gd name="T94" fmla="*/ 1230 w 1529"/>
              <a:gd name="T95" fmla="*/ 760 h 1908"/>
              <a:gd name="T96" fmla="*/ 1255 w 1529"/>
              <a:gd name="T97" fmla="*/ 792 h 1908"/>
              <a:gd name="T98" fmla="*/ 333 w 1529"/>
              <a:gd name="T99" fmla="*/ 761 h 1908"/>
              <a:gd name="T100" fmla="*/ 196 w 1529"/>
              <a:gd name="T101" fmla="*/ 526 h 1908"/>
              <a:gd name="T102" fmla="*/ 228 w 1529"/>
              <a:gd name="T103" fmla="*/ 486 h 1908"/>
              <a:gd name="T104" fmla="*/ 404 w 1529"/>
              <a:gd name="T105" fmla="*/ 291 h 1908"/>
              <a:gd name="T106" fmla="*/ 443 w 1529"/>
              <a:gd name="T107" fmla="*/ 803 h 1908"/>
              <a:gd name="T108" fmla="*/ 554 w 1529"/>
              <a:gd name="T109" fmla="*/ 944 h 1908"/>
              <a:gd name="T110" fmla="*/ 1025 w 1529"/>
              <a:gd name="T111" fmla="*/ 1106 h 1908"/>
              <a:gd name="T112" fmla="*/ 1106 w 1529"/>
              <a:gd name="T113" fmla="*/ 1208 h 1908"/>
              <a:gd name="T114" fmla="*/ 457 w 1529"/>
              <a:gd name="T115" fmla="*/ 1215 h 1908"/>
              <a:gd name="T116" fmla="*/ 99 w 1529"/>
              <a:gd name="T117" fmla="*/ 1118 h 1908"/>
              <a:gd name="T118" fmla="*/ 600 w 1529"/>
              <a:gd name="T119" fmla="*/ 1465 h 1908"/>
              <a:gd name="T120" fmla="*/ 650 w 1529"/>
              <a:gd name="T121" fmla="*/ 1510 h 1908"/>
              <a:gd name="T122" fmla="*/ 394 w 1529"/>
              <a:gd name="T123" fmla="*/ 1580 h 1908"/>
              <a:gd name="T124" fmla="*/ 1136 w 1529"/>
              <a:gd name="T125" fmla="*/ 1582 h 1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29" h="1908">
                <a:moveTo>
                  <a:pt x="548" y="1832"/>
                </a:moveTo>
                <a:lnTo>
                  <a:pt x="561" y="1832"/>
                </a:lnTo>
                <a:lnTo>
                  <a:pt x="580" y="1832"/>
                </a:lnTo>
                <a:lnTo>
                  <a:pt x="583" y="1834"/>
                </a:lnTo>
                <a:lnTo>
                  <a:pt x="583" y="1840"/>
                </a:lnTo>
                <a:lnTo>
                  <a:pt x="584" y="1861"/>
                </a:lnTo>
                <a:lnTo>
                  <a:pt x="584" y="1884"/>
                </a:lnTo>
                <a:lnTo>
                  <a:pt x="577" y="1894"/>
                </a:lnTo>
                <a:lnTo>
                  <a:pt x="575" y="1895"/>
                </a:lnTo>
                <a:lnTo>
                  <a:pt x="573" y="1898"/>
                </a:lnTo>
                <a:lnTo>
                  <a:pt x="566" y="1907"/>
                </a:lnTo>
                <a:lnTo>
                  <a:pt x="561" y="1908"/>
                </a:lnTo>
                <a:lnTo>
                  <a:pt x="561" y="1904"/>
                </a:lnTo>
                <a:lnTo>
                  <a:pt x="557" y="1895"/>
                </a:lnTo>
                <a:lnTo>
                  <a:pt x="555" y="1891"/>
                </a:lnTo>
                <a:lnTo>
                  <a:pt x="556" y="1883"/>
                </a:lnTo>
                <a:lnTo>
                  <a:pt x="557" y="1859"/>
                </a:lnTo>
                <a:lnTo>
                  <a:pt x="555" y="1861"/>
                </a:lnTo>
                <a:lnTo>
                  <a:pt x="551" y="1861"/>
                </a:lnTo>
                <a:lnTo>
                  <a:pt x="549" y="1862"/>
                </a:lnTo>
                <a:lnTo>
                  <a:pt x="547" y="1862"/>
                </a:lnTo>
                <a:lnTo>
                  <a:pt x="543" y="1863"/>
                </a:lnTo>
                <a:lnTo>
                  <a:pt x="541" y="1863"/>
                </a:lnTo>
                <a:lnTo>
                  <a:pt x="540" y="1863"/>
                </a:lnTo>
                <a:lnTo>
                  <a:pt x="538" y="1863"/>
                </a:lnTo>
                <a:lnTo>
                  <a:pt x="537" y="1863"/>
                </a:lnTo>
                <a:lnTo>
                  <a:pt x="535" y="1863"/>
                </a:lnTo>
                <a:lnTo>
                  <a:pt x="534" y="1863"/>
                </a:lnTo>
                <a:lnTo>
                  <a:pt x="533" y="1863"/>
                </a:lnTo>
                <a:lnTo>
                  <a:pt x="531" y="1863"/>
                </a:lnTo>
                <a:lnTo>
                  <a:pt x="529" y="1862"/>
                </a:lnTo>
                <a:lnTo>
                  <a:pt x="526" y="1862"/>
                </a:lnTo>
                <a:lnTo>
                  <a:pt x="524" y="1862"/>
                </a:lnTo>
                <a:lnTo>
                  <a:pt x="523" y="1861"/>
                </a:lnTo>
                <a:lnTo>
                  <a:pt x="521" y="1861"/>
                </a:lnTo>
                <a:lnTo>
                  <a:pt x="518" y="1859"/>
                </a:lnTo>
                <a:lnTo>
                  <a:pt x="517" y="1859"/>
                </a:lnTo>
                <a:lnTo>
                  <a:pt x="514" y="1858"/>
                </a:lnTo>
                <a:lnTo>
                  <a:pt x="512" y="1858"/>
                </a:lnTo>
                <a:lnTo>
                  <a:pt x="506" y="1856"/>
                </a:lnTo>
                <a:lnTo>
                  <a:pt x="505" y="1846"/>
                </a:lnTo>
                <a:lnTo>
                  <a:pt x="506" y="1841"/>
                </a:lnTo>
                <a:lnTo>
                  <a:pt x="505" y="1838"/>
                </a:lnTo>
                <a:lnTo>
                  <a:pt x="505" y="1837"/>
                </a:lnTo>
                <a:lnTo>
                  <a:pt x="505" y="1833"/>
                </a:lnTo>
                <a:lnTo>
                  <a:pt x="505" y="1832"/>
                </a:lnTo>
                <a:lnTo>
                  <a:pt x="505" y="1830"/>
                </a:lnTo>
                <a:lnTo>
                  <a:pt x="505" y="1829"/>
                </a:lnTo>
                <a:lnTo>
                  <a:pt x="505" y="1828"/>
                </a:lnTo>
                <a:lnTo>
                  <a:pt x="504" y="1825"/>
                </a:lnTo>
                <a:lnTo>
                  <a:pt x="540" y="1825"/>
                </a:lnTo>
                <a:lnTo>
                  <a:pt x="541" y="1825"/>
                </a:lnTo>
                <a:lnTo>
                  <a:pt x="542" y="1825"/>
                </a:lnTo>
                <a:lnTo>
                  <a:pt x="543" y="1827"/>
                </a:lnTo>
                <a:lnTo>
                  <a:pt x="546" y="1829"/>
                </a:lnTo>
                <a:lnTo>
                  <a:pt x="547" y="1831"/>
                </a:lnTo>
                <a:lnTo>
                  <a:pt x="548" y="1832"/>
                </a:lnTo>
                <a:close/>
                <a:moveTo>
                  <a:pt x="1324" y="1515"/>
                </a:moveTo>
                <a:lnTo>
                  <a:pt x="1325" y="1514"/>
                </a:lnTo>
                <a:lnTo>
                  <a:pt x="1333" y="1518"/>
                </a:lnTo>
                <a:lnTo>
                  <a:pt x="1334" y="1519"/>
                </a:lnTo>
                <a:lnTo>
                  <a:pt x="1335" y="1519"/>
                </a:lnTo>
                <a:lnTo>
                  <a:pt x="1337" y="1520"/>
                </a:lnTo>
                <a:lnTo>
                  <a:pt x="1340" y="1522"/>
                </a:lnTo>
                <a:lnTo>
                  <a:pt x="1341" y="1523"/>
                </a:lnTo>
                <a:lnTo>
                  <a:pt x="1344" y="1526"/>
                </a:lnTo>
                <a:lnTo>
                  <a:pt x="1342" y="1529"/>
                </a:lnTo>
                <a:lnTo>
                  <a:pt x="1344" y="1529"/>
                </a:lnTo>
                <a:lnTo>
                  <a:pt x="1345" y="1529"/>
                </a:lnTo>
                <a:lnTo>
                  <a:pt x="1348" y="1528"/>
                </a:lnTo>
                <a:lnTo>
                  <a:pt x="1350" y="1527"/>
                </a:lnTo>
                <a:lnTo>
                  <a:pt x="1358" y="1521"/>
                </a:lnTo>
                <a:lnTo>
                  <a:pt x="1366" y="1520"/>
                </a:lnTo>
                <a:lnTo>
                  <a:pt x="1366" y="1518"/>
                </a:lnTo>
                <a:lnTo>
                  <a:pt x="1368" y="1516"/>
                </a:lnTo>
                <a:lnTo>
                  <a:pt x="1370" y="1519"/>
                </a:lnTo>
                <a:lnTo>
                  <a:pt x="1368" y="1522"/>
                </a:lnTo>
                <a:lnTo>
                  <a:pt x="1367" y="1523"/>
                </a:lnTo>
                <a:lnTo>
                  <a:pt x="1367" y="1524"/>
                </a:lnTo>
                <a:lnTo>
                  <a:pt x="1366" y="1526"/>
                </a:lnTo>
                <a:lnTo>
                  <a:pt x="1366" y="1527"/>
                </a:lnTo>
                <a:lnTo>
                  <a:pt x="1365" y="1528"/>
                </a:lnTo>
                <a:lnTo>
                  <a:pt x="1365" y="1529"/>
                </a:lnTo>
                <a:lnTo>
                  <a:pt x="1366" y="1529"/>
                </a:lnTo>
                <a:lnTo>
                  <a:pt x="1367" y="1530"/>
                </a:lnTo>
                <a:lnTo>
                  <a:pt x="1383" y="1538"/>
                </a:lnTo>
                <a:lnTo>
                  <a:pt x="1385" y="1539"/>
                </a:lnTo>
                <a:lnTo>
                  <a:pt x="1392" y="1544"/>
                </a:lnTo>
                <a:lnTo>
                  <a:pt x="1394" y="1545"/>
                </a:lnTo>
                <a:lnTo>
                  <a:pt x="1417" y="1557"/>
                </a:lnTo>
                <a:lnTo>
                  <a:pt x="1418" y="1557"/>
                </a:lnTo>
                <a:lnTo>
                  <a:pt x="1415" y="1560"/>
                </a:lnTo>
                <a:lnTo>
                  <a:pt x="1409" y="1572"/>
                </a:lnTo>
                <a:lnTo>
                  <a:pt x="1403" y="1582"/>
                </a:lnTo>
                <a:lnTo>
                  <a:pt x="1386" y="1614"/>
                </a:lnTo>
                <a:lnTo>
                  <a:pt x="1385" y="1616"/>
                </a:lnTo>
                <a:lnTo>
                  <a:pt x="1384" y="1620"/>
                </a:lnTo>
                <a:lnTo>
                  <a:pt x="1380" y="1627"/>
                </a:lnTo>
                <a:lnTo>
                  <a:pt x="1378" y="1623"/>
                </a:lnTo>
                <a:lnTo>
                  <a:pt x="1377" y="1622"/>
                </a:lnTo>
                <a:lnTo>
                  <a:pt x="1376" y="1621"/>
                </a:lnTo>
                <a:lnTo>
                  <a:pt x="1374" y="1620"/>
                </a:lnTo>
                <a:lnTo>
                  <a:pt x="1367" y="1614"/>
                </a:lnTo>
                <a:lnTo>
                  <a:pt x="1366" y="1613"/>
                </a:lnTo>
                <a:lnTo>
                  <a:pt x="1359" y="1610"/>
                </a:lnTo>
                <a:lnTo>
                  <a:pt x="1352" y="1606"/>
                </a:lnTo>
                <a:lnTo>
                  <a:pt x="1351" y="1605"/>
                </a:lnTo>
                <a:lnTo>
                  <a:pt x="1345" y="1603"/>
                </a:lnTo>
                <a:lnTo>
                  <a:pt x="1344" y="1602"/>
                </a:lnTo>
                <a:lnTo>
                  <a:pt x="1341" y="1598"/>
                </a:lnTo>
                <a:lnTo>
                  <a:pt x="1337" y="1595"/>
                </a:lnTo>
                <a:lnTo>
                  <a:pt x="1332" y="1591"/>
                </a:lnTo>
                <a:lnTo>
                  <a:pt x="1323" y="1587"/>
                </a:lnTo>
                <a:lnTo>
                  <a:pt x="1318" y="1585"/>
                </a:lnTo>
                <a:lnTo>
                  <a:pt x="1310" y="1579"/>
                </a:lnTo>
                <a:lnTo>
                  <a:pt x="1308" y="1578"/>
                </a:lnTo>
                <a:lnTo>
                  <a:pt x="1307" y="1578"/>
                </a:lnTo>
                <a:lnTo>
                  <a:pt x="1306" y="1580"/>
                </a:lnTo>
                <a:lnTo>
                  <a:pt x="1302" y="1585"/>
                </a:lnTo>
                <a:lnTo>
                  <a:pt x="1296" y="1597"/>
                </a:lnTo>
                <a:lnTo>
                  <a:pt x="1294" y="1601"/>
                </a:lnTo>
                <a:lnTo>
                  <a:pt x="1292" y="1604"/>
                </a:lnTo>
                <a:lnTo>
                  <a:pt x="1290" y="1608"/>
                </a:lnTo>
                <a:lnTo>
                  <a:pt x="1288" y="1612"/>
                </a:lnTo>
                <a:lnTo>
                  <a:pt x="1287" y="1614"/>
                </a:lnTo>
                <a:lnTo>
                  <a:pt x="1285" y="1616"/>
                </a:lnTo>
                <a:lnTo>
                  <a:pt x="1285" y="1618"/>
                </a:lnTo>
                <a:lnTo>
                  <a:pt x="1284" y="1620"/>
                </a:lnTo>
                <a:lnTo>
                  <a:pt x="1280" y="1618"/>
                </a:lnTo>
                <a:lnTo>
                  <a:pt x="1273" y="1614"/>
                </a:lnTo>
                <a:lnTo>
                  <a:pt x="1272" y="1613"/>
                </a:lnTo>
                <a:lnTo>
                  <a:pt x="1267" y="1611"/>
                </a:lnTo>
                <a:lnTo>
                  <a:pt x="1263" y="1608"/>
                </a:lnTo>
                <a:lnTo>
                  <a:pt x="1281" y="1577"/>
                </a:lnTo>
                <a:lnTo>
                  <a:pt x="1285" y="1566"/>
                </a:lnTo>
                <a:lnTo>
                  <a:pt x="1271" y="1558"/>
                </a:lnTo>
                <a:lnTo>
                  <a:pt x="1263" y="1554"/>
                </a:lnTo>
                <a:lnTo>
                  <a:pt x="1260" y="1553"/>
                </a:lnTo>
                <a:lnTo>
                  <a:pt x="1260" y="1552"/>
                </a:lnTo>
                <a:lnTo>
                  <a:pt x="1265" y="1544"/>
                </a:lnTo>
                <a:lnTo>
                  <a:pt x="1266" y="1540"/>
                </a:lnTo>
                <a:lnTo>
                  <a:pt x="1268" y="1533"/>
                </a:lnTo>
                <a:lnTo>
                  <a:pt x="1272" y="1529"/>
                </a:lnTo>
                <a:lnTo>
                  <a:pt x="1274" y="1523"/>
                </a:lnTo>
                <a:lnTo>
                  <a:pt x="1279" y="1526"/>
                </a:lnTo>
                <a:lnTo>
                  <a:pt x="1285" y="1529"/>
                </a:lnTo>
                <a:lnTo>
                  <a:pt x="1284" y="1531"/>
                </a:lnTo>
                <a:lnTo>
                  <a:pt x="1283" y="1533"/>
                </a:lnTo>
                <a:lnTo>
                  <a:pt x="1284" y="1535"/>
                </a:lnTo>
                <a:lnTo>
                  <a:pt x="1287" y="1535"/>
                </a:lnTo>
                <a:lnTo>
                  <a:pt x="1288" y="1535"/>
                </a:lnTo>
                <a:lnTo>
                  <a:pt x="1290" y="1535"/>
                </a:lnTo>
                <a:lnTo>
                  <a:pt x="1291" y="1535"/>
                </a:lnTo>
                <a:lnTo>
                  <a:pt x="1292" y="1533"/>
                </a:lnTo>
                <a:lnTo>
                  <a:pt x="1293" y="1533"/>
                </a:lnTo>
                <a:lnTo>
                  <a:pt x="1296" y="1535"/>
                </a:lnTo>
                <a:lnTo>
                  <a:pt x="1297" y="1533"/>
                </a:lnTo>
                <a:lnTo>
                  <a:pt x="1298" y="1533"/>
                </a:lnTo>
                <a:lnTo>
                  <a:pt x="1299" y="1533"/>
                </a:lnTo>
                <a:lnTo>
                  <a:pt x="1300" y="1533"/>
                </a:lnTo>
                <a:lnTo>
                  <a:pt x="1300" y="1532"/>
                </a:lnTo>
                <a:lnTo>
                  <a:pt x="1301" y="1532"/>
                </a:lnTo>
                <a:lnTo>
                  <a:pt x="1301" y="1531"/>
                </a:lnTo>
                <a:lnTo>
                  <a:pt x="1302" y="1531"/>
                </a:lnTo>
                <a:lnTo>
                  <a:pt x="1303" y="1532"/>
                </a:lnTo>
                <a:lnTo>
                  <a:pt x="1306" y="1532"/>
                </a:lnTo>
                <a:lnTo>
                  <a:pt x="1307" y="1532"/>
                </a:lnTo>
                <a:lnTo>
                  <a:pt x="1308" y="1531"/>
                </a:lnTo>
                <a:lnTo>
                  <a:pt x="1308" y="1532"/>
                </a:lnTo>
                <a:lnTo>
                  <a:pt x="1309" y="1531"/>
                </a:lnTo>
                <a:lnTo>
                  <a:pt x="1310" y="1530"/>
                </a:lnTo>
                <a:lnTo>
                  <a:pt x="1310" y="1529"/>
                </a:lnTo>
                <a:lnTo>
                  <a:pt x="1310" y="1528"/>
                </a:lnTo>
                <a:lnTo>
                  <a:pt x="1310" y="1527"/>
                </a:lnTo>
                <a:lnTo>
                  <a:pt x="1311" y="1526"/>
                </a:lnTo>
                <a:lnTo>
                  <a:pt x="1311" y="1524"/>
                </a:lnTo>
                <a:lnTo>
                  <a:pt x="1311" y="1523"/>
                </a:lnTo>
                <a:lnTo>
                  <a:pt x="1313" y="1523"/>
                </a:lnTo>
                <a:lnTo>
                  <a:pt x="1313" y="1522"/>
                </a:lnTo>
                <a:lnTo>
                  <a:pt x="1313" y="1521"/>
                </a:lnTo>
                <a:lnTo>
                  <a:pt x="1311" y="1520"/>
                </a:lnTo>
                <a:lnTo>
                  <a:pt x="1313" y="1519"/>
                </a:lnTo>
                <a:lnTo>
                  <a:pt x="1313" y="1518"/>
                </a:lnTo>
                <a:lnTo>
                  <a:pt x="1314" y="1515"/>
                </a:lnTo>
                <a:lnTo>
                  <a:pt x="1317" y="1513"/>
                </a:lnTo>
                <a:lnTo>
                  <a:pt x="1318" y="1513"/>
                </a:lnTo>
                <a:lnTo>
                  <a:pt x="1319" y="1513"/>
                </a:lnTo>
                <a:lnTo>
                  <a:pt x="1322" y="1514"/>
                </a:lnTo>
                <a:lnTo>
                  <a:pt x="1323" y="1514"/>
                </a:lnTo>
                <a:lnTo>
                  <a:pt x="1324" y="1515"/>
                </a:lnTo>
                <a:close/>
                <a:moveTo>
                  <a:pt x="1395" y="922"/>
                </a:moveTo>
                <a:lnTo>
                  <a:pt x="1405" y="927"/>
                </a:lnTo>
                <a:lnTo>
                  <a:pt x="1406" y="926"/>
                </a:lnTo>
                <a:lnTo>
                  <a:pt x="1408" y="924"/>
                </a:lnTo>
                <a:lnTo>
                  <a:pt x="1414" y="928"/>
                </a:lnTo>
                <a:lnTo>
                  <a:pt x="1417" y="929"/>
                </a:lnTo>
                <a:lnTo>
                  <a:pt x="1438" y="941"/>
                </a:lnTo>
                <a:lnTo>
                  <a:pt x="1444" y="944"/>
                </a:lnTo>
                <a:lnTo>
                  <a:pt x="1446" y="945"/>
                </a:lnTo>
                <a:lnTo>
                  <a:pt x="1451" y="947"/>
                </a:lnTo>
                <a:lnTo>
                  <a:pt x="1466" y="957"/>
                </a:lnTo>
                <a:lnTo>
                  <a:pt x="1464" y="961"/>
                </a:lnTo>
                <a:lnTo>
                  <a:pt x="1458" y="970"/>
                </a:lnTo>
                <a:lnTo>
                  <a:pt x="1455" y="977"/>
                </a:lnTo>
                <a:lnTo>
                  <a:pt x="1454" y="978"/>
                </a:lnTo>
                <a:lnTo>
                  <a:pt x="1452" y="983"/>
                </a:lnTo>
                <a:lnTo>
                  <a:pt x="1449" y="987"/>
                </a:lnTo>
                <a:lnTo>
                  <a:pt x="1452" y="989"/>
                </a:lnTo>
                <a:lnTo>
                  <a:pt x="1463" y="996"/>
                </a:lnTo>
                <a:lnTo>
                  <a:pt x="1466" y="997"/>
                </a:lnTo>
                <a:lnTo>
                  <a:pt x="1470" y="1000"/>
                </a:lnTo>
                <a:lnTo>
                  <a:pt x="1474" y="993"/>
                </a:lnTo>
                <a:lnTo>
                  <a:pt x="1475" y="993"/>
                </a:lnTo>
                <a:lnTo>
                  <a:pt x="1488" y="1001"/>
                </a:lnTo>
                <a:lnTo>
                  <a:pt x="1489" y="1002"/>
                </a:lnTo>
                <a:lnTo>
                  <a:pt x="1490" y="1002"/>
                </a:lnTo>
                <a:lnTo>
                  <a:pt x="1491" y="1003"/>
                </a:lnTo>
                <a:lnTo>
                  <a:pt x="1492" y="1001"/>
                </a:lnTo>
                <a:lnTo>
                  <a:pt x="1494" y="1000"/>
                </a:lnTo>
                <a:lnTo>
                  <a:pt x="1496" y="1001"/>
                </a:lnTo>
                <a:lnTo>
                  <a:pt x="1497" y="1002"/>
                </a:lnTo>
                <a:lnTo>
                  <a:pt x="1504" y="1005"/>
                </a:lnTo>
                <a:lnTo>
                  <a:pt x="1517" y="1013"/>
                </a:lnTo>
                <a:lnTo>
                  <a:pt x="1529" y="1019"/>
                </a:lnTo>
                <a:lnTo>
                  <a:pt x="1520" y="1036"/>
                </a:lnTo>
                <a:lnTo>
                  <a:pt x="1516" y="1044"/>
                </a:lnTo>
                <a:lnTo>
                  <a:pt x="1526" y="1051"/>
                </a:lnTo>
                <a:lnTo>
                  <a:pt x="1525" y="1053"/>
                </a:lnTo>
                <a:lnTo>
                  <a:pt x="1523" y="1056"/>
                </a:lnTo>
                <a:lnTo>
                  <a:pt x="1517" y="1053"/>
                </a:lnTo>
                <a:lnTo>
                  <a:pt x="1516" y="1053"/>
                </a:lnTo>
                <a:lnTo>
                  <a:pt x="1513" y="1050"/>
                </a:lnTo>
                <a:lnTo>
                  <a:pt x="1506" y="1046"/>
                </a:lnTo>
                <a:lnTo>
                  <a:pt x="1504" y="1045"/>
                </a:lnTo>
                <a:lnTo>
                  <a:pt x="1503" y="1045"/>
                </a:lnTo>
                <a:lnTo>
                  <a:pt x="1499" y="1043"/>
                </a:lnTo>
                <a:lnTo>
                  <a:pt x="1496" y="1042"/>
                </a:lnTo>
                <a:lnTo>
                  <a:pt x="1477" y="1030"/>
                </a:lnTo>
                <a:lnTo>
                  <a:pt x="1475" y="1031"/>
                </a:lnTo>
                <a:lnTo>
                  <a:pt x="1473" y="1036"/>
                </a:lnTo>
                <a:lnTo>
                  <a:pt x="1473" y="1037"/>
                </a:lnTo>
                <a:lnTo>
                  <a:pt x="1472" y="1037"/>
                </a:lnTo>
                <a:lnTo>
                  <a:pt x="1465" y="1051"/>
                </a:lnTo>
                <a:lnTo>
                  <a:pt x="1463" y="1056"/>
                </a:lnTo>
                <a:lnTo>
                  <a:pt x="1460" y="1061"/>
                </a:lnTo>
                <a:lnTo>
                  <a:pt x="1456" y="1069"/>
                </a:lnTo>
                <a:lnTo>
                  <a:pt x="1455" y="1070"/>
                </a:lnTo>
                <a:lnTo>
                  <a:pt x="1455" y="1072"/>
                </a:lnTo>
                <a:lnTo>
                  <a:pt x="1453" y="1077"/>
                </a:lnTo>
                <a:lnTo>
                  <a:pt x="1446" y="1088"/>
                </a:lnTo>
                <a:lnTo>
                  <a:pt x="1438" y="1102"/>
                </a:lnTo>
                <a:lnTo>
                  <a:pt x="1437" y="1102"/>
                </a:lnTo>
                <a:lnTo>
                  <a:pt x="1436" y="1102"/>
                </a:lnTo>
                <a:lnTo>
                  <a:pt x="1435" y="1102"/>
                </a:lnTo>
                <a:lnTo>
                  <a:pt x="1435" y="1101"/>
                </a:lnTo>
                <a:lnTo>
                  <a:pt x="1434" y="1100"/>
                </a:lnTo>
                <a:lnTo>
                  <a:pt x="1434" y="1099"/>
                </a:lnTo>
                <a:lnTo>
                  <a:pt x="1432" y="1099"/>
                </a:lnTo>
                <a:lnTo>
                  <a:pt x="1431" y="1097"/>
                </a:lnTo>
                <a:lnTo>
                  <a:pt x="1431" y="1096"/>
                </a:lnTo>
                <a:lnTo>
                  <a:pt x="1432" y="1094"/>
                </a:lnTo>
                <a:lnTo>
                  <a:pt x="1434" y="1094"/>
                </a:lnTo>
                <a:lnTo>
                  <a:pt x="1434" y="1093"/>
                </a:lnTo>
                <a:lnTo>
                  <a:pt x="1434" y="1092"/>
                </a:lnTo>
                <a:lnTo>
                  <a:pt x="1434" y="1091"/>
                </a:lnTo>
                <a:lnTo>
                  <a:pt x="1435" y="1091"/>
                </a:lnTo>
                <a:lnTo>
                  <a:pt x="1435" y="1089"/>
                </a:lnTo>
                <a:lnTo>
                  <a:pt x="1436" y="1089"/>
                </a:lnTo>
                <a:lnTo>
                  <a:pt x="1435" y="1089"/>
                </a:lnTo>
                <a:lnTo>
                  <a:pt x="1435" y="1088"/>
                </a:lnTo>
                <a:lnTo>
                  <a:pt x="1436" y="1088"/>
                </a:lnTo>
                <a:lnTo>
                  <a:pt x="1436" y="1087"/>
                </a:lnTo>
                <a:lnTo>
                  <a:pt x="1436" y="1086"/>
                </a:lnTo>
                <a:lnTo>
                  <a:pt x="1435" y="1086"/>
                </a:lnTo>
                <a:lnTo>
                  <a:pt x="1434" y="1085"/>
                </a:lnTo>
                <a:lnTo>
                  <a:pt x="1432" y="1085"/>
                </a:lnTo>
                <a:lnTo>
                  <a:pt x="1431" y="1084"/>
                </a:lnTo>
                <a:lnTo>
                  <a:pt x="1430" y="1084"/>
                </a:lnTo>
                <a:lnTo>
                  <a:pt x="1430" y="1083"/>
                </a:lnTo>
                <a:lnTo>
                  <a:pt x="1429" y="1083"/>
                </a:lnTo>
                <a:lnTo>
                  <a:pt x="1428" y="1081"/>
                </a:lnTo>
                <a:lnTo>
                  <a:pt x="1428" y="1080"/>
                </a:lnTo>
                <a:lnTo>
                  <a:pt x="1428" y="1079"/>
                </a:lnTo>
                <a:lnTo>
                  <a:pt x="1427" y="1079"/>
                </a:lnTo>
                <a:lnTo>
                  <a:pt x="1427" y="1078"/>
                </a:lnTo>
                <a:lnTo>
                  <a:pt x="1427" y="1079"/>
                </a:lnTo>
                <a:lnTo>
                  <a:pt x="1426" y="1079"/>
                </a:lnTo>
                <a:lnTo>
                  <a:pt x="1426" y="1078"/>
                </a:lnTo>
                <a:lnTo>
                  <a:pt x="1425" y="1078"/>
                </a:lnTo>
                <a:lnTo>
                  <a:pt x="1423" y="1078"/>
                </a:lnTo>
                <a:lnTo>
                  <a:pt x="1423" y="1077"/>
                </a:lnTo>
                <a:lnTo>
                  <a:pt x="1422" y="1077"/>
                </a:lnTo>
                <a:lnTo>
                  <a:pt x="1422" y="1076"/>
                </a:lnTo>
                <a:lnTo>
                  <a:pt x="1422" y="1075"/>
                </a:lnTo>
                <a:lnTo>
                  <a:pt x="1422" y="1074"/>
                </a:lnTo>
                <a:lnTo>
                  <a:pt x="1421" y="1072"/>
                </a:lnTo>
                <a:lnTo>
                  <a:pt x="1420" y="1075"/>
                </a:lnTo>
                <a:lnTo>
                  <a:pt x="1418" y="1074"/>
                </a:lnTo>
                <a:lnTo>
                  <a:pt x="1418" y="1072"/>
                </a:lnTo>
                <a:lnTo>
                  <a:pt x="1418" y="1071"/>
                </a:lnTo>
                <a:lnTo>
                  <a:pt x="1417" y="1071"/>
                </a:lnTo>
                <a:lnTo>
                  <a:pt x="1415" y="1070"/>
                </a:lnTo>
                <a:lnTo>
                  <a:pt x="1417" y="1069"/>
                </a:lnTo>
                <a:lnTo>
                  <a:pt x="1415" y="1069"/>
                </a:lnTo>
                <a:lnTo>
                  <a:pt x="1415" y="1068"/>
                </a:lnTo>
                <a:lnTo>
                  <a:pt x="1415" y="1067"/>
                </a:lnTo>
                <a:lnTo>
                  <a:pt x="1414" y="1067"/>
                </a:lnTo>
                <a:lnTo>
                  <a:pt x="1414" y="1066"/>
                </a:lnTo>
                <a:lnTo>
                  <a:pt x="1414" y="1064"/>
                </a:lnTo>
                <a:lnTo>
                  <a:pt x="1414" y="1063"/>
                </a:lnTo>
                <a:lnTo>
                  <a:pt x="1413" y="1063"/>
                </a:lnTo>
                <a:lnTo>
                  <a:pt x="1412" y="1063"/>
                </a:lnTo>
                <a:lnTo>
                  <a:pt x="1411" y="1063"/>
                </a:lnTo>
                <a:lnTo>
                  <a:pt x="1410" y="1063"/>
                </a:lnTo>
                <a:lnTo>
                  <a:pt x="1411" y="1063"/>
                </a:lnTo>
                <a:lnTo>
                  <a:pt x="1411" y="1062"/>
                </a:lnTo>
                <a:lnTo>
                  <a:pt x="1412" y="1062"/>
                </a:lnTo>
                <a:lnTo>
                  <a:pt x="1412" y="1061"/>
                </a:lnTo>
                <a:lnTo>
                  <a:pt x="1412" y="1060"/>
                </a:lnTo>
                <a:lnTo>
                  <a:pt x="1412" y="1059"/>
                </a:lnTo>
                <a:lnTo>
                  <a:pt x="1412" y="1058"/>
                </a:lnTo>
                <a:lnTo>
                  <a:pt x="1411" y="1056"/>
                </a:lnTo>
                <a:lnTo>
                  <a:pt x="1410" y="1056"/>
                </a:lnTo>
                <a:lnTo>
                  <a:pt x="1409" y="1059"/>
                </a:lnTo>
                <a:lnTo>
                  <a:pt x="1408" y="1058"/>
                </a:lnTo>
                <a:lnTo>
                  <a:pt x="1408" y="1056"/>
                </a:lnTo>
                <a:lnTo>
                  <a:pt x="1410" y="1053"/>
                </a:lnTo>
                <a:lnTo>
                  <a:pt x="1412" y="1047"/>
                </a:lnTo>
                <a:lnTo>
                  <a:pt x="1408" y="1045"/>
                </a:lnTo>
                <a:lnTo>
                  <a:pt x="1397" y="1039"/>
                </a:lnTo>
                <a:lnTo>
                  <a:pt x="1395" y="1038"/>
                </a:lnTo>
                <a:lnTo>
                  <a:pt x="1394" y="1038"/>
                </a:lnTo>
                <a:lnTo>
                  <a:pt x="1392" y="1036"/>
                </a:lnTo>
                <a:lnTo>
                  <a:pt x="1391" y="1036"/>
                </a:lnTo>
                <a:lnTo>
                  <a:pt x="1389" y="1035"/>
                </a:lnTo>
                <a:lnTo>
                  <a:pt x="1386" y="1034"/>
                </a:lnTo>
                <a:lnTo>
                  <a:pt x="1383" y="1031"/>
                </a:lnTo>
                <a:lnTo>
                  <a:pt x="1379" y="1029"/>
                </a:lnTo>
                <a:lnTo>
                  <a:pt x="1378" y="1029"/>
                </a:lnTo>
                <a:lnTo>
                  <a:pt x="1376" y="1028"/>
                </a:lnTo>
                <a:lnTo>
                  <a:pt x="1372" y="1026"/>
                </a:lnTo>
                <a:lnTo>
                  <a:pt x="1374" y="1024"/>
                </a:lnTo>
                <a:lnTo>
                  <a:pt x="1377" y="1017"/>
                </a:lnTo>
                <a:lnTo>
                  <a:pt x="1379" y="1013"/>
                </a:lnTo>
                <a:lnTo>
                  <a:pt x="1382" y="1009"/>
                </a:lnTo>
                <a:lnTo>
                  <a:pt x="1383" y="1008"/>
                </a:lnTo>
                <a:lnTo>
                  <a:pt x="1384" y="1005"/>
                </a:lnTo>
                <a:lnTo>
                  <a:pt x="1385" y="1002"/>
                </a:lnTo>
                <a:lnTo>
                  <a:pt x="1386" y="1002"/>
                </a:lnTo>
                <a:lnTo>
                  <a:pt x="1387" y="1000"/>
                </a:lnTo>
                <a:lnTo>
                  <a:pt x="1389" y="996"/>
                </a:lnTo>
                <a:lnTo>
                  <a:pt x="1391" y="993"/>
                </a:lnTo>
                <a:lnTo>
                  <a:pt x="1392" y="992"/>
                </a:lnTo>
                <a:lnTo>
                  <a:pt x="1377" y="983"/>
                </a:lnTo>
                <a:lnTo>
                  <a:pt x="1382" y="975"/>
                </a:lnTo>
                <a:lnTo>
                  <a:pt x="1386" y="967"/>
                </a:lnTo>
                <a:lnTo>
                  <a:pt x="1386" y="966"/>
                </a:lnTo>
                <a:lnTo>
                  <a:pt x="1387" y="963"/>
                </a:lnTo>
                <a:lnTo>
                  <a:pt x="1382" y="951"/>
                </a:lnTo>
                <a:lnTo>
                  <a:pt x="1379" y="947"/>
                </a:lnTo>
                <a:lnTo>
                  <a:pt x="1379" y="946"/>
                </a:lnTo>
                <a:lnTo>
                  <a:pt x="1382" y="944"/>
                </a:lnTo>
                <a:lnTo>
                  <a:pt x="1384" y="938"/>
                </a:lnTo>
                <a:lnTo>
                  <a:pt x="1385" y="937"/>
                </a:lnTo>
                <a:lnTo>
                  <a:pt x="1386" y="935"/>
                </a:lnTo>
                <a:lnTo>
                  <a:pt x="1387" y="933"/>
                </a:lnTo>
                <a:lnTo>
                  <a:pt x="1387" y="932"/>
                </a:lnTo>
                <a:lnTo>
                  <a:pt x="1388" y="930"/>
                </a:lnTo>
                <a:lnTo>
                  <a:pt x="1388" y="929"/>
                </a:lnTo>
                <a:lnTo>
                  <a:pt x="1389" y="927"/>
                </a:lnTo>
                <a:lnTo>
                  <a:pt x="1389" y="926"/>
                </a:lnTo>
                <a:lnTo>
                  <a:pt x="1391" y="919"/>
                </a:lnTo>
                <a:lnTo>
                  <a:pt x="1395" y="922"/>
                </a:lnTo>
                <a:close/>
                <a:moveTo>
                  <a:pt x="1483" y="1016"/>
                </a:moveTo>
                <a:lnTo>
                  <a:pt x="1484" y="1016"/>
                </a:lnTo>
                <a:lnTo>
                  <a:pt x="1484" y="1014"/>
                </a:lnTo>
                <a:lnTo>
                  <a:pt x="1483" y="1014"/>
                </a:lnTo>
                <a:lnTo>
                  <a:pt x="1483" y="1016"/>
                </a:lnTo>
                <a:close/>
                <a:moveTo>
                  <a:pt x="220" y="520"/>
                </a:moveTo>
                <a:lnTo>
                  <a:pt x="222" y="522"/>
                </a:lnTo>
                <a:lnTo>
                  <a:pt x="223" y="522"/>
                </a:lnTo>
                <a:lnTo>
                  <a:pt x="223" y="520"/>
                </a:lnTo>
                <a:lnTo>
                  <a:pt x="224" y="520"/>
                </a:lnTo>
                <a:lnTo>
                  <a:pt x="226" y="520"/>
                </a:lnTo>
                <a:lnTo>
                  <a:pt x="227" y="520"/>
                </a:lnTo>
                <a:lnTo>
                  <a:pt x="228" y="524"/>
                </a:lnTo>
                <a:lnTo>
                  <a:pt x="229" y="525"/>
                </a:lnTo>
                <a:lnTo>
                  <a:pt x="229" y="526"/>
                </a:lnTo>
                <a:lnTo>
                  <a:pt x="229" y="527"/>
                </a:lnTo>
                <a:lnTo>
                  <a:pt x="229" y="528"/>
                </a:lnTo>
                <a:lnTo>
                  <a:pt x="229" y="530"/>
                </a:lnTo>
                <a:lnTo>
                  <a:pt x="230" y="531"/>
                </a:lnTo>
                <a:lnTo>
                  <a:pt x="229" y="531"/>
                </a:lnTo>
                <a:lnTo>
                  <a:pt x="228" y="530"/>
                </a:lnTo>
                <a:lnTo>
                  <a:pt x="227" y="528"/>
                </a:lnTo>
                <a:lnTo>
                  <a:pt x="226" y="528"/>
                </a:lnTo>
                <a:lnTo>
                  <a:pt x="224" y="528"/>
                </a:lnTo>
                <a:lnTo>
                  <a:pt x="224" y="530"/>
                </a:lnTo>
                <a:lnTo>
                  <a:pt x="223" y="531"/>
                </a:lnTo>
                <a:lnTo>
                  <a:pt x="222" y="531"/>
                </a:lnTo>
                <a:lnTo>
                  <a:pt x="222" y="530"/>
                </a:lnTo>
                <a:lnTo>
                  <a:pt x="221" y="527"/>
                </a:lnTo>
                <a:lnTo>
                  <a:pt x="220" y="524"/>
                </a:lnTo>
                <a:lnTo>
                  <a:pt x="220" y="522"/>
                </a:lnTo>
                <a:lnTo>
                  <a:pt x="220" y="520"/>
                </a:lnTo>
                <a:close/>
                <a:moveTo>
                  <a:pt x="220" y="520"/>
                </a:moveTo>
                <a:lnTo>
                  <a:pt x="215" y="520"/>
                </a:lnTo>
                <a:lnTo>
                  <a:pt x="214" y="519"/>
                </a:lnTo>
                <a:lnTo>
                  <a:pt x="214" y="518"/>
                </a:lnTo>
                <a:lnTo>
                  <a:pt x="214" y="517"/>
                </a:lnTo>
                <a:lnTo>
                  <a:pt x="214" y="516"/>
                </a:lnTo>
                <a:lnTo>
                  <a:pt x="215" y="516"/>
                </a:lnTo>
                <a:lnTo>
                  <a:pt x="218" y="515"/>
                </a:lnTo>
                <a:lnTo>
                  <a:pt x="218" y="516"/>
                </a:lnTo>
                <a:lnTo>
                  <a:pt x="219" y="520"/>
                </a:lnTo>
                <a:lnTo>
                  <a:pt x="220" y="520"/>
                </a:lnTo>
                <a:close/>
                <a:moveTo>
                  <a:pt x="910" y="230"/>
                </a:moveTo>
                <a:lnTo>
                  <a:pt x="911" y="231"/>
                </a:lnTo>
                <a:lnTo>
                  <a:pt x="911" y="230"/>
                </a:lnTo>
                <a:lnTo>
                  <a:pt x="912" y="231"/>
                </a:lnTo>
                <a:lnTo>
                  <a:pt x="913" y="231"/>
                </a:lnTo>
                <a:lnTo>
                  <a:pt x="914" y="232"/>
                </a:lnTo>
                <a:lnTo>
                  <a:pt x="918" y="233"/>
                </a:lnTo>
                <a:lnTo>
                  <a:pt x="918" y="234"/>
                </a:lnTo>
                <a:lnTo>
                  <a:pt x="919" y="234"/>
                </a:lnTo>
                <a:lnTo>
                  <a:pt x="921" y="235"/>
                </a:lnTo>
                <a:lnTo>
                  <a:pt x="922" y="236"/>
                </a:lnTo>
                <a:lnTo>
                  <a:pt x="923" y="236"/>
                </a:lnTo>
                <a:lnTo>
                  <a:pt x="925" y="238"/>
                </a:lnTo>
                <a:lnTo>
                  <a:pt x="926" y="238"/>
                </a:lnTo>
                <a:lnTo>
                  <a:pt x="927" y="239"/>
                </a:lnTo>
                <a:lnTo>
                  <a:pt x="926" y="240"/>
                </a:lnTo>
                <a:lnTo>
                  <a:pt x="927" y="240"/>
                </a:lnTo>
                <a:lnTo>
                  <a:pt x="927" y="242"/>
                </a:lnTo>
                <a:lnTo>
                  <a:pt x="926" y="241"/>
                </a:lnTo>
                <a:lnTo>
                  <a:pt x="925" y="242"/>
                </a:lnTo>
                <a:lnTo>
                  <a:pt x="923" y="243"/>
                </a:lnTo>
                <a:lnTo>
                  <a:pt x="923" y="244"/>
                </a:lnTo>
                <a:lnTo>
                  <a:pt x="922" y="244"/>
                </a:lnTo>
                <a:lnTo>
                  <a:pt x="920" y="242"/>
                </a:lnTo>
                <a:lnTo>
                  <a:pt x="919" y="242"/>
                </a:lnTo>
                <a:lnTo>
                  <a:pt x="918" y="241"/>
                </a:lnTo>
                <a:lnTo>
                  <a:pt x="917" y="240"/>
                </a:lnTo>
                <a:lnTo>
                  <a:pt x="918" y="238"/>
                </a:lnTo>
                <a:lnTo>
                  <a:pt x="916" y="235"/>
                </a:lnTo>
                <a:lnTo>
                  <a:pt x="913" y="235"/>
                </a:lnTo>
                <a:lnTo>
                  <a:pt x="911" y="233"/>
                </a:lnTo>
                <a:lnTo>
                  <a:pt x="910" y="233"/>
                </a:lnTo>
                <a:lnTo>
                  <a:pt x="909" y="232"/>
                </a:lnTo>
                <a:lnTo>
                  <a:pt x="909" y="230"/>
                </a:lnTo>
                <a:lnTo>
                  <a:pt x="910" y="230"/>
                </a:lnTo>
                <a:close/>
                <a:moveTo>
                  <a:pt x="719" y="34"/>
                </a:moveTo>
                <a:lnTo>
                  <a:pt x="720" y="39"/>
                </a:lnTo>
                <a:lnTo>
                  <a:pt x="721" y="41"/>
                </a:lnTo>
                <a:lnTo>
                  <a:pt x="721" y="42"/>
                </a:lnTo>
                <a:lnTo>
                  <a:pt x="723" y="47"/>
                </a:lnTo>
                <a:lnTo>
                  <a:pt x="719" y="49"/>
                </a:lnTo>
                <a:lnTo>
                  <a:pt x="714" y="50"/>
                </a:lnTo>
                <a:lnTo>
                  <a:pt x="715" y="54"/>
                </a:lnTo>
                <a:lnTo>
                  <a:pt x="718" y="59"/>
                </a:lnTo>
                <a:lnTo>
                  <a:pt x="719" y="63"/>
                </a:lnTo>
                <a:lnTo>
                  <a:pt x="721" y="67"/>
                </a:lnTo>
                <a:lnTo>
                  <a:pt x="718" y="68"/>
                </a:lnTo>
                <a:lnTo>
                  <a:pt x="712" y="71"/>
                </a:lnTo>
                <a:lnTo>
                  <a:pt x="699" y="74"/>
                </a:lnTo>
                <a:lnTo>
                  <a:pt x="699" y="75"/>
                </a:lnTo>
                <a:lnTo>
                  <a:pt x="699" y="76"/>
                </a:lnTo>
                <a:lnTo>
                  <a:pt x="701" y="77"/>
                </a:lnTo>
                <a:lnTo>
                  <a:pt x="699" y="80"/>
                </a:lnTo>
                <a:lnTo>
                  <a:pt x="699" y="81"/>
                </a:lnTo>
                <a:lnTo>
                  <a:pt x="699" y="82"/>
                </a:lnTo>
                <a:lnTo>
                  <a:pt x="698" y="83"/>
                </a:lnTo>
                <a:lnTo>
                  <a:pt x="698" y="84"/>
                </a:lnTo>
                <a:lnTo>
                  <a:pt x="694" y="90"/>
                </a:lnTo>
                <a:lnTo>
                  <a:pt x="692" y="89"/>
                </a:lnTo>
                <a:lnTo>
                  <a:pt x="690" y="89"/>
                </a:lnTo>
                <a:lnTo>
                  <a:pt x="689" y="89"/>
                </a:lnTo>
                <a:lnTo>
                  <a:pt x="688" y="89"/>
                </a:lnTo>
                <a:lnTo>
                  <a:pt x="687" y="90"/>
                </a:lnTo>
                <a:lnTo>
                  <a:pt x="687" y="91"/>
                </a:lnTo>
                <a:lnTo>
                  <a:pt x="688" y="91"/>
                </a:lnTo>
                <a:lnTo>
                  <a:pt x="693" y="101"/>
                </a:lnTo>
                <a:lnTo>
                  <a:pt x="694" y="106"/>
                </a:lnTo>
                <a:lnTo>
                  <a:pt x="696" y="113"/>
                </a:lnTo>
                <a:lnTo>
                  <a:pt x="701" y="125"/>
                </a:lnTo>
                <a:lnTo>
                  <a:pt x="703" y="133"/>
                </a:lnTo>
                <a:lnTo>
                  <a:pt x="692" y="133"/>
                </a:lnTo>
                <a:lnTo>
                  <a:pt x="693" y="137"/>
                </a:lnTo>
                <a:lnTo>
                  <a:pt x="692" y="138"/>
                </a:lnTo>
                <a:lnTo>
                  <a:pt x="681" y="138"/>
                </a:lnTo>
                <a:lnTo>
                  <a:pt x="678" y="125"/>
                </a:lnTo>
                <a:lnTo>
                  <a:pt x="675" y="125"/>
                </a:lnTo>
                <a:lnTo>
                  <a:pt x="673" y="126"/>
                </a:lnTo>
                <a:lnTo>
                  <a:pt x="670" y="127"/>
                </a:lnTo>
                <a:lnTo>
                  <a:pt x="670" y="129"/>
                </a:lnTo>
                <a:lnTo>
                  <a:pt x="671" y="131"/>
                </a:lnTo>
                <a:lnTo>
                  <a:pt x="672" y="135"/>
                </a:lnTo>
                <a:lnTo>
                  <a:pt x="673" y="140"/>
                </a:lnTo>
                <a:lnTo>
                  <a:pt x="673" y="142"/>
                </a:lnTo>
                <a:lnTo>
                  <a:pt x="675" y="142"/>
                </a:lnTo>
                <a:lnTo>
                  <a:pt x="673" y="143"/>
                </a:lnTo>
                <a:lnTo>
                  <a:pt x="668" y="144"/>
                </a:lnTo>
                <a:lnTo>
                  <a:pt x="661" y="148"/>
                </a:lnTo>
                <a:lnTo>
                  <a:pt x="656" y="149"/>
                </a:lnTo>
                <a:lnTo>
                  <a:pt x="651" y="151"/>
                </a:lnTo>
                <a:lnTo>
                  <a:pt x="651" y="155"/>
                </a:lnTo>
                <a:lnTo>
                  <a:pt x="650" y="160"/>
                </a:lnTo>
                <a:lnTo>
                  <a:pt x="650" y="162"/>
                </a:lnTo>
                <a:lnTo>
                  <a:pt x="650" y="163"/>
                </a:lnTo>
                <a:lnTo>
                  <a:pt x="652" y="164"/>
                </a:lnTo>
                <a:lnTo>
                  <a:pt x="654" y="165"/>
                </a:lnTo>
                <a:lnTo>
                  <a:pt x="655" y="165"/>
                </a:lnTo>
                <a:lnTo>
                  <a:pt x="659" y="164"/>
                </a:lnTo>
                <a:lnTo>
                  <a:pt x="672" y="158"/>
                </a:lnTo>
                <a:lnTo>
                  <a:pt x="683" y="155"/>
                </a:lnTo>
                <a:lnTo>
                  <a:pt x="684" y="155"/>
                </a:lnTo>
                <a:lnTo>
                  <a:pt x="685" y="155"/>
                </a:lnTo>
                <a:lnTo>
                  <a:pt x="685" y="154"/>
                </a:lnTo>
                <a:lnTo>
                  <a:pt x="686" y="154"/>
                </a:lnTo>
                <a:lnTo>
                  <a:pt x="687" y="152"/>
                </a:lnTo>
                <a:lnTo>
                  <a:pt x="689" y="151"/>
                </a:lnTo>
                <a:lnTo>
                  <a:pt x="690" y="151"/>
                </a:lnTo>
                <a:lnTo>
                  <a:pt x="692" y="150"/>
                </a:lnTo>
                <a:lnTo>
                  <a:pt x="697" y="150"/>
                </a:lnTo>
                <a:lnTo>
                  <a:pt x="699" y="150"/>
                </a:lnTo>
                <a:lnTo>
                  <a:pt x="701" y="149"/>
                </a:lnTo>
                <a:lnTo>
                  <a:pt x="705" y="148"/>
                </a:lnTo>
                <a:lnTo>
                  <a:pt x="712" y="147"/>
                </a:lnTo>
                <a:lnTo>
                  <a:pt x="728" y="143"/>
                </a:lnTo>
                <a:lnTo>
                  <a:pt x="739" y="141"/>
                </a:lnTo>
                <a:lnTo>
                  <a:pt x="740" y="140"/>
                </a:lnTo>
                <a:lnTo>
                  <a:pt x="741" y="140"/>
                </a:lnTo>
                <a:lnTo>
                  <a:pt x="742" y="140"/>
                </a:lnTo>
                <a:lnTo>
                  <a:pt x="744" y="139"/>
                </a:lnTo>
                <a:lnTo>
                  <a:pt x="744" y="140"/>
                </a:lnTo>
                <a:lnTo>
                  <a:pt x="745" y="140"/>
                </a:lnTo>
                <a:lnTo>
                  <a:pt x="745" y="141"/>
                </a:lnTo>
                <a:lnTo>
                  <a:pt x="746" y="142"/>
                </a:lnTo>
                <a:lnTo>
                  <a:pt x="746" y="143"/>
                </a:lnTo>
                <a:lnTo>
                  <a:pt x="746" y="144"/>
                </a:lnTo>
                <a:lnTo>
                  <a:pt x="741" y="146"/>
                </a:lnTo>
                <a:lnTo>
                  <a:pt x="747" y="147"/>
                </a:lnTo>
                <a:lnTo>
                  <a:pt x="749" y="147"/>
                </a:lnTo>
                <a:lnTo>
                  <a:pt x="750" y="148"/>
                </a:lnTo>
                <a:lnTo>
                  <a:pt x="753" y="148"/>
                </a:lnTo>
                <a:lnTo>
                  <a:pt x="754" y="148"/>
                </a:lnTo>
                <a:lnTo>
                  <a:pt x="755" y="148"/>
                </a:lnTo>
                <a:lnTo>
                  <a:pt x="756" y="148"/>
                </a:lnTo>
                <a:lnTo>
                  <a:pt x="758" y="147"/>
                </a:lnTo>
                <a:lnTo>
                  <a:pt x="762" y="144"/>
                </a:lnTo>
                <a:lnTo>
                  <a:pt x="763" y="143"/>
                </a:lnTo>
                <a:lnTo>
                  <a:pt x="764" y="143"/>
                </a:lnTo>
                <a:lnTo>
                  <a:pt x="767" y="151"/>
                </a:lnTo>
                <a:lnTo>
                  <a:pt x="768" y="154"/>
                </a:lnTo>
                <a:lnTo>
                  <a:pt x="770" y="158"/>
                </a:lnTo>
                <a:lnTo>
                  <a:pt x="778" y="155"/>
                </a:lnTo>
                <a:lnTo>
                  <a:pt x="779" y="155"/>
                </a:lnTo>
                <a:lnTo>
                  <a:pt x="783" y="152"/>
                </a:lnTo>
                <a:lnTo>
                  <a:pt x="785" y="159"/>
                </a:lnTo>
                <a:lnTo>
                  <a:pt x="788" y="164"/>
                </a:lnTo>
                <a:lnTo>
                  <a:pt x="789" y="168"/>
                </a:lnTo>
                <a:lnTo>
                  <a:pt x="790" y="169"/>
                </a:lnTo>
                <a:lnTo>
                  <a:pt x="792" y="177"/>
                </a:lnTo>
                <a:lnTo>
                  <a:pt x="793" y="177"/>
                </a:lnTo>
                <a:lnTo>
                  <a:pt x="793" y="179"/>
                </a:lnTo>
                <a:lnTo>
                  <a:pt x="793" y="180"/>
                </a:lnTo>
                <a:lnTo>
                  <a:pt x="796" y="187"/>
                </a:lnTo>
                <a:lnTo>
                  <a:pt x="804" y="184"/>
                </a:lnTo>
                <a:lnTo>
                  <a:pt x="805" y="183"/>
                </a:lnTo>
                <a:lnTo>
                  <a:pt x="810" y="181"/>
                </a:lnTo>
                <a:lnTo>
                  <a:pt x="807" y="173"/>
                </a:lnTo>
                <a:lnTo>
                  <a:pt x="806" y="167"/>
                </a:lnTo>
                <a:lnTo>
                  <a:pt x="816" y="164"/>
                </a:lnTo>
                <a:lnTo>
                  <a:pt x="816" y="163"/>
                </a:lnTo>
                <a:lnTo>
                  <a:pt x="815" y="160"/>
                </a:lnTo>
                <a:lnTo>
                  <a:pt x="815" y="159"/>
                </a:lnTo>
                <a:lnTo>
                  <a:pt x="811" y="151"/>
                </a:lnTo>
                <a:lnTo>
                  <a:pt x="810" y="147"/>
                </a:lnTo>
                <a:lnTo>
                  <a:pt x="810" y="146"/>
                </a:lnTo>
                <a:lnTo>
                  <a:pt x="809" y="143"/>
                </a:lnTo>
                <a:lnTo>
                  <a:pt x="809" y="142"/>
                </a:lnTo>
                <a:lnTo>
                  <a:pt x="808" y="140"/>
                </a:lnTo>
                <a:lnTo>
                  <a:pt x="806" y="132"/>
                </a:lnTo>
                <a:lnTo>
                  <a:pt x="808" y="131"/>
                </a:lnTo>
                <a:lnTo>
                  <a:pt x="814" y="130"/>
                </a:lnTo>
                <a:lnTo>
                  <a:pt x="817" y="129"/>
                </a:lnTo>
                <a:lnTo>
                  <a:pt x="816" y="127"/>
                </a:lnTo>
                <a:lnTo>
                  <a:pt x="816" y="126"/>
                </a:lnTo>
                <a:lnTo>
                  <a:pt x="815" y="125"/>
                </a:lnTo>
                <a:lnTo>
                  <a:pt x="814" y="120"/>
                </a:lnTo>
                <a:lnTo>
                  <a:pt x="804" y="92"/>
                </a:lnTo>
                <a:lnTo>
                  <a:pt x="802" y="89"/>
                </a:lnTo>
                <a:lnTo>
                  <a:pt x="801" y="85"/>
                </a:lnTo>
                <a:lnTo>
                  <a:pt x="801" y="84"/>
                </a:lnTo>
                <a:lnTo>
                  <a:pt x="801" y="83"/>
                </a:lnTo>
                <a:lnTo>
                  <a:pt x="806" y="77"/>
                </a:lnTo>
                <a:lnTo>
                  <a:pt x="807" y="76"/>
                </a:lnTo>
                <a:lnTo>
                  <a:pt x="809" y="72"/>
                </a:lnTo>
                <a:lnTo>
                  <a:pt x="809" y="71"/>
                </a:lnTo>
                <a:lnTo>
                  <a:pt x="811" y="68"/>
                </a:lnTo>
                <a:lnTo>
                  <a:pt x="813" y="66"/>
                </a:lnTo>
                <a:lnTo>
                  <a:pt x="818" y="56"/>
                </a:lnTo>
                <a:lnTo>
                  <a:pt x="821" y="52"/>
                </a:lnTo>
                <a:lnTo>
                  <a:pt x="823" y="48"/>
                </a:lnTo>
                <a:lnTo>
                  <a:pt x="826" y="43"/>
                </a:lnTo>
                <a:lnTo>
                  <a:pt x="828" y="41"/>
                </a:lnTo>
                <a:lnTo>
                  <a:pt x="828" y="42"/>
                </a:lnTo>
                <a:lnTo>
                  <a:pt x="828" y="50"/>
                </a:lnTo>
                <a:lnTo>
                  <a:pt x="830" y="59"/>
                </a:lnTo>
                <a:lnTo>
                  <a:pt x="830" y="62"/>
                </a:lnTo>
                <a:lnTo>
                  <a:pt x="835" y="80"/>
                </a:lnTo>
                <a:lnTo>
                  <a:pt x="847" y="112"/>
                </a:lnTo>
                <a:lnTo>
                  <a:pt x="852" y="127"/>
                </a:lnTo>
                <a:lnTo>
                  <a:pt x="853" y="132"/>
                </a:lnTo>
                <a:lnTo>
                  <a:pt x="856" y="138"/>
                </a:lnTo>
                <a:lnTo>
                  <a:pt x="861" y="154"/>
                </a:lnTo>
                <a:lnTo>
                  <a:pt x="861" y="156"/>
                </a:lnTo>
                <a:lnTo>
                  <a:pt x="863" y="163"/>
                </a:lnTo>
                <a:lnTo>
                  <a:pt x="865" y="164"/>
                </a:lnTo>
                <a:lnTo>
                  <a:pt x="868" y="164"/>
                </a:lnTo>
                <a:lnTo>
                  <a:pt x="870" y="165"/>
                </a:lnTo>
                <a:lnTo>
                  <a:pt x="871" y="163"/>
                </a:lnTo>
                <a:lnTo>
                  <a:pt x="873" y="163"/>
                </a:lnTo>
                <a:lnTo>
                  <a:pt x="875" y="163"/>
                </a:lnTo>
                <a:lnTo>
                  <a:pt x="876" y="164"/>
                </a:lnTo>
                <a:lnTo>
                  <a:pt x="878" y="164"/>
                </a:lnTo>
                <a:lnTo>
                  <a:pt x="880" y="164"/>
                </a:lnTo>
                <a:lnTo>
                  <a:pt x="882" y="164"/>
                </a:lnTo>
                <a:lnTo>
                  <a:pt x="884" y="164"/>
                </a:lnTo>
                <a:lnTo>
                  <a:pt x="885" y="164"/>
                </a:lnTo>
                <a:lnTo>
                  <a:pt x="887" y="164"/>
                </a:lnTo>
                <a:lnTo>
                  <a:pt x="889" y="164"/>
                </a:lnTo>
                <a:lnTo>
                  <a:pt x="892" y="164"/>
                </a:lnTo>
                <a:lnTo>
                  <a:pt x="894" y="165"/>
                </a:lnTo>
                <a:lnTo>
                  <a:pt x="896" y="165"/>
                </a:lnTo>
                <a:lnTo>
                  <a:pt x="899" y="165"/>
                </a:lnTo>
                <a:lnTo>
                  <a:pt x="900" y="165"/>
                </a:lnTo>
                <a:lnTo>
                  <a:pt x="902" y="165"/>
                </a:lnTo>
                <a:lnTo>
                  <a:pt x="905" y="165"/>
                </a:lnTo>
                <a:lnTo>
                  <a:pt x="908" y="165"/>
                </a:lnTo>
                <a:lnTo>
                  <a:pt x="909" y="165"/>
                </a:lnTo>
                <a:lnTo>
                  <a:pt x="909" y="166"/>
                </a:lnTo>
                <a:lnTo>
                  <a:pt x="909" y="167"/>
                </a:lnTo>
                <a:lnTo>
                  <a:pt x="910" y="167"/>
                </a:lnTo>
                <a:lnTo>
                  <a:pt x="910" y="168"/>
                </a:lnTo>
                <a:lnTo>
                  <a:pt x="910" y="169"/>
                </a:lnTo>
                <a:lnTo>
                  <a:pt x="910" y="171"/>
                </a:lnTo>
                <a:lnTo>
                  <a:pt x="910" y="172"/>
                </a:lnTo>
                <a:lnTo>
                  <a:pt x="911" y="175"/>
                </a:lnTo>
                <a:lnTo>
                  <a:pt x="911" y="177"/>
                </a:lnTo>
                <a:lnTo>
                  <a:pt x="912" y="179"/>
                </a:lnTo>
                <a:lnTo>
                  <a:pt x="913" y="182"/>
                </a:lnTo>
                <a:lnTo>
                  <a:pt x="914" y="184"/>
                </a:lnTo>
                <a:lnTo>
                  <a:pt x="914" y="185"/>
                </a:lnTo>
                <a:lnTo>
                  <a:pt x="917" y="187"/>
                </a:lnTo>
                <a:lnTo>
                  <a:pt x="920" y="190"/>
                </a:lnTo>
                <a:lnTo>
                  <a:pt x="922" y="193"/>
                </a:lnTo>
                <a:lnTo>
                  <a:pt x="921" y="193"/>
                </a:lnTo>
                <a:lnTo>
                  <a:pt x="920" y="194"/>
                </a:lnTo>
                <a:lnTo>
                  <a:pt x="919" y="196"/>
                </a:lnTo>
                <a:lnTo>
                  <a:pt x="918" y="198"/>
                </a:lnTo>
                <a:lnTo>
                  <a:pt x="916" y="200"/>
                </a:lnTo>
                <a:lnTo>
                  <a:pt x="914" y="201"/>
                </a:lnTo>
                <a:lnTo>
                  <a:pt x="914" y="202"/>
                </a:lnTo>
                <a:lnTo>
                  <a:pt x="913" y="202"/>
                </a:lnTo>
                <a:lnTo>
                  <a:pt x="912" y="205"/>
                </a:lnTo>
                <a:lnTo>
                  <a:pt x="911" y="205"/>
                </a:lnTo>
                <a:lnTo>
                  <a:pt x="911" y="206"/>
                </a:lnTo>
                <a:lnTo>
                  <a:pt x="910" y="206"/>
                </a:lnTo>
                <a:lnTo>
                  <a:pt x="905" y="210"/>
                </a:lnTo>
                <a:lnTo>
                  <a:pt x="905" y="211"/>
                </a:lnTo>
                <a:lnTo>
                  <a:pt x="904" y="211"/>
                </a:lnTo>
                <a:lnTo>
                  <a:pt x="903" y="214"/>
                </a:lnTo>
                <a:lnTo>
                  <a:pt x="902" y="214"/>
                </a:lnTo>
                <a:lnTo>
                  <a:pt x="902" y="215"/>
                </a:lnTo>
                <a:lnTo>
                  <a:pt x="897" y="219"/>
                </a:lnTo>
                <a:lnTo>
                  <a:pt x="895" y="222"/>
                </a:lnTo>
                <a:lnTo>
                  <a:pt x="892" y="225"/>
                </a:lnTo>
                <a:lnTo>
                  <a:pt x="903" y="231"/>
                </a:lnTo>
                <a:lnTo>
                  <a:pt x="908" y="234"/>
                </a:lnTo>
                <a:lnTo>
                  <a:pt x="908" y="240"/>
                </a:lnTo>
                <a:lnTo>
                  <a:pt x="906" y="243"/>
                </a:lnTo>
                <a:lnTo>
                  <a:pt x="905" y="254"/>
                </a:lnTo>
                <a:lnTo>
                  <a:pt x="905" y="259"/>
                </a:lnTo>
                <a:lnTo>
                  <a:pt x="904" y="280"/>
                </a:lnTo>
                <a:lnTo>
                  <a:pt x="902" y="281"/>
                </a:lnTo>
                <a:lnTo>
                  <a:pt x="901" y="281"/>
                </a:lnTo>
                <a:lnTo>
                  <a:pt x="900" y="281"/>
                </a:lnTo>
                <a:lnTo>
                  <a:pt x="899" y="281"/>
                </a:lnTo>
                <a:lnTo>
                  <a:pt x="897" y="281"/>
                </a:lnTo>
                <a:lnTo>
                  <a:pt x="891" y="281"/>
                </a:lnTo>
                <a:lnTo>
                  <a:pt x="886" y="279"/>
                </a:lnTo>
                <a:lnTo>
                  <a:pt x="885" y="282"/>
                </a:lnTo>
                <a:lnTo>
                  <a:pt x="883" y="284"/>
                </a:lnTo>
                <a:lnTo>
                  <a:pt x="880" y="289"/>
                </a:lnTo>
                <a:lnTo>
                  <a:pt x="882" y="290"/>
                </a:lnTo>
                <a:lnTo>
                  <a:pt x="889" y="293"/>
                </a:lnTo>
                <a:lnTo>
                  <a:pt x="893" y="288"/>
                </a:lnTo>
                <a:lnTo>
                  <a:pt x="897" y="290"/>
                </a:lnTo>
                <a:lnTo>
                  <a:pt x="899" y="290"/>
                </a:lnTo>
                <a:lnTo>
                  <a:pt x="900" y="291"/>
                </a:lnTo>
                <a:lnTo>
                  <a:pt x="901" y="291"/>
                </a:lnTo>
                <a:lnTo>
                  <a:pt x="902" y="292"/>
                </a:lnTo>
                <a:lnTo>
                  <a:pt x="904" y="293"/>
                </a:lnTo>
                <a:lnTo>
                  <a:pt x="903" y="302"/>
                </a:lnTo>
                <a:lnTo>
                  <a:pt x="903" y="308"/>
                </a:lnTo>
                <a:lnTo>
                  <a:pt x="903" y="309"/>
                </a:lnTo>
                <a:lnTo>
                  <a:pt x="902" y="311"/>
                </a:lnTo>
                <a:lnTo>
                  <a:pt x="900" y="319"/>
                </a:lnTo>
                <a:lnTo>
                  <a:pt x="895" y="331"/>
                </a:lnTo>
                <a:lnTo>
                  <a:pt x="895" y="332"/>
                </a:lnTo>
                <a:lnTo>
                  <a:pt x="897" y="333"/>
                </a:lnTo>
                <a:lnTo>
                  <a:pt x="901" y="335"/>
                </a:lnTo>
                <a:lnTo>
                  <a:pt x="904" y="336"/>
                </a:lnTo>
                <a:lnTo>
                  <a:pt x="908" y="339"/>
                </a:lnTo>
                <a:lnTo>
                  <a:pt x="910" y="340"/>
                </a:lnTo>
                <a:lnTo>
                  <a:pt x="916" y="343"/>
                </a:lnTo>
                <a:lnTo>
                  <a:pt x="927" y="350"/>
                </a:lnTo>
                <a:lnTo>
                  <a:pt x="929" y="350"/>
                </a:lnTo>
                <a:lnTo>
                  <a:pt x="934" y="352"/>
                </a:lnTo>
                <a:lnTo>
                  <a:pt x="935" y="353"/>
                </a:lnTo>
                <a:lnTo>
                  <a:pt x="937" y="355"/>
                </a:lnTo>
                <a:lnTo>
                  <a:pt x="938" y="352"/>
                </a:lnTo>
                <a:lnTo>
                  <a:pt x="939" y="353"/>
                </a:lnTo>
                <a:lnTo>
                  <a:pt x="940" y="353"/>
                </a:lnTo>
                <a:lnTo>
                  <a:pt x="947" y="358"/>
                </a:lnTo>
                <a:lnTo>
                  <a:pt x="949" y="359"/>
                </a:lnTo>
                <a:lnTo>
                  <a:pt x="951" y="359"/>
                </a:lnTo>
                <a:lnTo>
                  <a:pt x="952" y="360"/>
                </a:lnTo>
                <a:lnTo>
                  <a:pt x="953" y="360"/>
                </a:lnTo>
                <a:lnTo>
                  <a:pt x="947" y="371"/>
                </a:lnTo>
                <a:lnTo>
                  <a:pt x="946" y="374"/>
                </a:lnTo>
                <a:lnTo>
                  <a:pt x="956" y="380"/>
                </a:lnTo>
                <a:lnTo>
                  <a:pt x="963" y="383"/>
                </a:lnTo>
                <a:lnTo>
                  <a:pt x="965" y="384"/>
                </a:lnTo>
                <a:lnTo>
                  <a:pt x="974" y="390"/>
                </a:lnTo>
                <a:lnTo>
                  <a:pt x="977" y="391"/>
                </a:lnTo>
                <a:lnTo>
                  <a:pt x="979" y="392"/>
                </a:lnTo>
                <a:lnTo>
                  <a:pt x="987" y="397"/>
                </a:lnTo>
                <a:lnTo>
                  <a:pt x="990" y="399"/>
                </a:lnTo>
                <a:lnTo>
                  <a:pt x="991" y="400"/>
                </a:lnTo>
                <a:lnTo>
                  <a:pt x="992" y="395"/>
                </a:lnTo>
                <a:lnTo>
                  <a:pt x="994" y="390"/>
                </a:lnTo>
                <a:lnTo>
                  <a:pt x="992" y="389"/>
                </a:lnTo>
                <a:lnTo>
                  <a:pt x="988" y="386"/>
                </a:lnTo>
                <a:lnTo>
                  <a:pt x="988" y="385"/>
                </a:lnTo>
                <a:lnTo>
                  <a:pt x="989" y="381"/>
                </a:lnTo>
                <a:lnTo>
                  <a:pt x="994" y="383"/>
                </a:lnTo>
                <a:lnTo>
                  <a:pt x="994" y="382"/>
                </a:lnTo>
                <a:lnTo>
                  <a:pt x="995" y="383"/>
                </a:lnTo>
                <a:lnTo>
                  <a:pt x="996" y="377"/>
                </a:lnTo>
                <a:lnTo>
                  <a:pt x="997" y="368"/>
                </a:lnTo>
                <a:lnTo>
                  <a:pt x="998" y="361"/>
                </a:lnTo>
                <a:lnTo>
                  <a:pt x="999" y="358"/>
                </a:lnTo>
                <a:lnTo>
                  <a:pt x="999" y="353"/>
                </a:lnTo>
                <a:lnTo>
                  <a:pt x="1000" y="349"/>
                </a:lnTo>
                <a:lnTo>
                  <a:pt x="1000" y="341"/>
                </a:lnTo>
                <a:lnTo>
                  <a:pt x="1000" y="339"/>
                </a:lnTo>
                <a:lnTo>
                  <a:pt x="1000" y="336"/>
                </a:lnTo>
                <a:lnTo>
                  <a:pt x="1000" y="334"/>
                </a:lnTo>
                <a:lnTo>
                  <a:pt x="1000" y="333"/>
                </a:lnTo>
                <a:lnTo>
                  <a:pt x="1001" y="333"/>
                </a:lnTo>
                <a:lnTo>
                  <a:pt x="1001" y="332"/>
                </a:lnTo>
                <a:lnTo>
                  <a:pt x="1001" y="330"/>
                </a:lnTo>
                <a:lnTo>
                  <a:pt x="1001" y="328"/>
                </a:lnTo>
                <a:lnTo>
                  <a:pt x="1003" y="326"/>
                </a:lnTo>
                <a:lnTo>
                  <a:pt x="1004" y="324"/>
                </a:lnTo>
                <a:lnTo>
                  <a:pt x="1004" y="322"/>
                </a:lnTo>
                <a:lnTo>
                  <a:pt x="1003" y="322"/>
                </a:lnTo>
                <a:lnTo>
                  <a:pt x="1004" y="319"/>
                </a:lnTo>
                <a:lnTo>
                  <a:pt x="1003" y="319"/>
                </a:lnTo>
                <a:lnTo>
                  <a:pt x="1000" y="317"/>
                </a:lnTo>
                <a:lnTo>
                  <a:pt x="999" y="317"/>
                </a:lnTo>
                <a:lnTo>
                  <a:pt x="1000" y="315"/>
                </a:lnTo>
                <a:lnTo>
                  <a:pt x="1000" y="314"/>
                </a:lnTo>
                <a:lnTo>
                  <a:pt x="1001" y="313"/>
                </a:lnTo>
                <a:lnTo>
                  <a:pt x="1004" y="315"/>
                </a:lnTo>
                <a:lnTo>
                  <a:pt x="1004" y="314"/>
                </a:lnTo>
                <a:lnTo>
                  <a:pt x="1005" y="313"/>
                </a:lnTo>
                <a:lnTo>
                  <a:pt x="1006" y="314"/>
                </a:lnTo>
                <a:lnTo>
                  <a:pt x="1006" y="313"/>
                </a:lnTo>
                <a:lnTo>
                  <a:pt x="1006" y="311"/>
                </a:lnTo>
                <a:lnTo>
                  <a:pt x="1007" y="307"/>
                </a:lnTo>
                <a:lnTo>
                  <a:pt x="1007" y="302"/>
                </a:lnTo>
                <a:lnTo>
                  <a:pt x="1011" y="288"/>
                </a:lnTo>
                <a:lnTo>
                  <a:pt x="1011" y="283"/>
                </a:lnTo>
                <a:lnTo>
                  <a:pt x="1011" y="281"/>
                </a:lnTo>
                <a:lnTo>
                  <a:pt x="1012" y="279"/>
                </a:lnTo>
                <a:lnTo>
                  <a:pt x="1012" y="277"/>
                </a:lnTo>
                <a:lnTo>
                  <a:pt x="1012" y="276"/>
                </a:lnTo>
                <a:lnTo>
                  <a:pt x="1012" y="275"/>
                </a:lnTo>
                <a:lnTo>
                  <a:pt x="1012" y="273"/>
                </a:lnTo>
                <a:lnTo>
                  <a:pt x="1011" y="272"/>
                </a:lnTo>
                <a:lnTo>
                  <a:pt x="1007" y="271"/>
                </a:lnTo>
                <a:lnTo>
                  <a:pt x="1004" y="268"/>
                </a:lnTo>
                <a:lnTo>
                  <a:pt x="1001" y="267"/>
                </a:lnTo>
                <a:lnTo>
                  <a:pt x="999" y="266"/>
                </a:lnTo>
                <a:lnTo>
                  <a:pt x="1000" y="263"/>
                </a:lnTo>
                <a:lnTo>
                  <a:pt x="1001" y="263"/>
                </a:lnTo>
                <a:lnTo>
                  <a:pt x="1005" y="256"/>
                </a:lnTo>
                <a:lnTo>
                  <a:pt x="1005" y="255"/>
                </a:lnTo>
                <a:lnTo>
                  <a:pt x="1001" y="252"/>
                </a:lnTo>
                <a:lnTo>
                  <a:pt x="999" y="251"/>
                </a:lnTo>
                <a:lnTo>
                  <a:pt x="998" y="251"/>
                </a:lnTo>
                <a:lnTo>
                  <a:pt x="996" y="250"/>
                </a:lnTo>
                <a:lnTo>
                  <a:pt x="995" y="249"/>
                </a:lnTo>
                <a:lnTo>
                  <a:pt x="992" y="248"/>
                </a:lnTo>
                <a:lnTo>
                  <a:pt x="989" y="246"/>
                </a:lnTo>
                <a:lnTo>
                  <a:pt x="983" y="242"/>
                </a:lnTo>
                <a:lnTo>
                  <a:pt x="980" y="240"/>
                </a:lnTo>
                <a:lnTo>
                  <a:pt x="979" y="240"/>
                </a:lnTo>
                <a:lnTo>
                  <a:pt x="981" y="236"/>
                </a:lnTo>
                <a:lnTo>
                  <a:pt x="985" y="231"/>
                </a:lnTo>
                <a:lnTo>
                  <a:pt x="986" y="230"/>
                </a:lnTo>
                <a:lnTo>
                  <a:pt x="987" y="227"/>
                </a:lnTo>
                <a:lnTo>
                  <a:pt x="987" y="226"/>
                </a:lnTo>
                <a:lnTo>
                  <a:pt x="986" y="225"/>
                </a:lnTo>
                <a:lnTo>
                  <a:pt x="982" y="224"/>
                </a:lnTo>
                <a:lnTo>
                  <a:pt x="981" y="223"/>
                </a:lnTo>
                <a:lnTo>
                  <a:pt x="978" y="221"/>
                </a:lnTo>
                <a:lnTo>
                  <a:pt x="977" y="221"/>
                </a:lnTo>
                <a:lnTo>
                  <a:pt x="973" y="218"/>
                </a:lnTo>
                <a:lnTo>
                  <a:pt x="972" y="217"/>
                </a:lnTo>
                <a:lnTo>
                  <a:pt x="977" y="210"/>
                </a:lnTo>
                <a:lnTo>
                  <a:pt x="978" y="210"/>
                </a:lnTo>
                <a:lnTo>
                  <a:pt x="978" y="209"/>
                </a:lnTo>
                <a:lnTo>
                  <a:pt x="979" y="208"/>
                </a:lnTo>
                <a:lnTo>
                  <a:pt x="979" y="206"/>
                </a:lnTo>
                <a:lnTo>
                  <a:pt x="981" y="201"/>
                </a:lnTo>
                <a:lnTo>
                  <a:pt x="982" y="201"/>
                </a:lnTo>
                <a:lnTo>
                  <a:pt x="983" y="201"/>
                </a:lnTo>
                <a:lnTo>
                  <a:pt x="985" y="202"/>
                </a:lnTo>
                <a:lnTo>
                  <a:pt x="986" y="202"/>
                </a:lnTo>
                <a:lnTo>
                  <a:pt x="987" y="202"/>
                </a:lnTo>
                <a:lnTo>
                  <a:pt x="988" y="202"/>
                </a:lnTo>
                <a:lnTo>
                  <a:pt x="989" y="202"/>
                </a:lnTo>
                <a:lnTo>
                  <a:pt x="990" y="202"/>
                </a:lnTo>
                <a:lnTo>
                  <a:pt x="991" y="202"/>
                </a:lnTo>
                <a:lnTo>
                  <a:pt x="992" y="202"/>
                </a:lnTo>
                <a:lnTo>
                  <a:pt x="992" y="204"/>
                </a:lnTo>
                <a:lnTo>
                  <a:pt x="994" y="204"/>
                </a:lnTo>
                <a:lnTo>
                  <a:pt x="996" y="204"/>
                </a:lnTo>
                <a:lnTo>
                  <a:pt x="997" y="204"/>
                </a:lnTo>
                <a:lnTo>
                  <a:pt x="998" y="204"/>
                </a:lnTo>
                <a:lnTo>
                  <a:pt x="999" y="204"/>
                </a:lnTo>
                <a:lnTo>
                  <a:pt x="1000" y="204"/>
                </a:lnTo>
                <a:lnTo>
                  <a:pt x="1001" y="204"/>
                </a:lnTo>
                <a:lnTo>
                  <a:pt x="1003" y="205"/>
                </a:lnTo>
                <a:lnTo>
                  <a:pt x="1004" y="205"/>
                </a:lnTo>
                <a:lnTo>
                  <a:pt x="1007" y="207"/>
                </a:lnTo>
                <a:lnTo>
                  <a:pt x="1006" y="209"/>
                </a:lnTo>
                <a:lnTo>
                  <a:pt x="1007" y="214"/>
                </a:lnTo>
                <a:lnTo>
                  <a:pt x="1008" y="218"/>
                </a:lnTo>
                <a:lnTo>
                  <a:pt x="1009" y="221"/>
                </a:lnTo>
                <a:lnTo>
                  <a:pt x="1011" y="226"/>
                </a:lnTo>
                <a:lnTo>
                  <a:pt x="1011" y="227"/>
                </a:lnTo>
                <a:lnTo>
                  <a:pt x="1012" y="231"/>
                </a:lnTo>
                <a:lnTo>
                  <a:pt x="1013" y="233"/>
                </a:lnTo>
                <a:lnTo>
                  <a:pt x="1013" y="235"/>
                </a:lnTo>
                <a:lnTo>
                  <a:pt x="1014" y="239"/>
                </a:lnTo>
                <a:lnTo>
                  <a:pt x="1015" y="238"/>
                </a:lnTo>
                <a:lnTo>
                  <a:pt x="1016" y="240"/>
                </a:lnTo>
                <a:lnTo>
                  <a:pt x="1018" y="240"/>
                </a:lnTo>
                <a:lnTo>
                  <a:pt x="1018" y="241"/>
                </a:lnTo>
                <a:lnTo>
                  <a:pt x="1018" y="242"/>
                </a:lnTo>
                <a:lnTo>
                  <a:pt x="1020" y="243"/>
                </a:lnTo>
                <a:lnTo>
                  <a:pt x="1020" y="246"/>
                </a:lnTo>
                <a:lnTo>
                  <a:pt x="1021" y="246"/>
                </a:lnTo>
                <a:lnTo>
                  <a:pt x="1021" y="247"/>
                </a:lnTo>
                <a:lnTo>
                  <a:pt x="1022" y="248"/>
                </a:lnTo>
                <a:lnTo>
                  <a:pt x="1023" y="248"/>
                </a:lnTo>
                <a:lnTo>
                  <a:pt x="1024" y="249"/>
                </a:lnTo>
                <a:lnTo>
                  <a:pt x="1023" y="252"/>
                </a:lnTo>
                <a:lnTo>
                  <a:pt x="1016" y="255"/>
                </a:lnTo>
                <a:lnTo>
                  <a:pt x="1018" y="261"/>
                </a:lnTo>
                <a:lnTo>
                  <a:pt x="1020" y="261"/>
                </a:lnTo>
                <a:lnTo>
                  <a:pt x="1020" y="263"/>
                </a:lnTo>
                <a:lnTo>
                  <a:pt x="1020" y="264"/>
                </a:lnTo>
                <a:lnTo>
                  <a:pt x="1021" y="265"/>
                </a:lnTo>
                <a:lnTo>
                  <a:pt x="1021" y="266"/>
                </a:lnTo>
                <a:lnTo>
                  <a:pt x="1021" y="267"/>
                </a:lnTo>
                <a:lnTo>
                  <a:pt x="1022" y="267"/>
                </a:lnTo>
                <a:lnTo>
                  <a:pt x="1026" y="277"/>
                </a:lnTo>
                <a:lnTo>
                  <a:pt x="1027" y="281"/>
                </a:lnTo>
                <a:lnTo>
                  <a:pt x="1027" y="282"/>
                </a:lnTo>
                <a:lnTo>
                  <a:pt x="1030" y="288"/>
                </a:lnTo>
                <a:lnTo>
                  <a:pt x="1030" y="289"/>
                </a:lnTo>
                <a:lnTo>
                  <a:pt x="1030" y="290"/>
                </a:lnTo>
                <a:lnTo>
                  <a:pt x="1031" y="292"/>
                </a:lnTo>
                <a:lnTo>
                  <a:pt x="1030" y="294"/>
                </a:lnTo>
                <a:lnTo>
                  <a:pt x="1030" y="297"/>
                </a:lnTo>
                <a:lnTo>
                  <a:pt x="1030" y="298"/>
                </a:lnTo>
                <a:lnTo>
                  <a:pt x="1029" y="298"/>
                </a:lnTo>
                <a:lnTo>
                  <a:pt x="1029" y="297"/>
                </a:lnTo>
                <a:lnTo>
                  <a:pt x="1027" y="299"/>
                </a:lnTo>
                <a:lnTo>
                  <a:pt x="1026" y="300"/>
                </a:lnTo>
                <a:lnTo>
                  <a:pt x="1026" y="301"/>
                </a:lnTo>
                <a:lnTo>
                  <a:pt x="1025" y="303"/>
                </a:lnTo>
                <a:lnTo>
                  <a:pt x="1025" y="305"/>
                </a:lnTo>
                <a:lnTo>
                  <a:pt x="1023" y="308"/>
                </a:lnTo>
                <a:lnTo>
                  <a:pt x="1021" y="311"/>
                </a:lnTo>
                <a:lnTo>
                  <a:pt x="1020" y="315"/>
                </a:lnTo>
                <a:lnTo>
                  <a:pt x="1018" y="316"/>
                </a:lnTo>
                <a:lnTo>
                  <a:pt x="1020" y="317"/>
                </a:lnTo>
                <a:lnTo>
                  <a:pt x="1021" y="317"/>
                </a:lnTo>
                <a:lnTo>
                  <a:pt x="1023" y="318"/>
                </a:lnTo>
                <a:lnTo>
                  <a:pt x="1023" y="319"/>
                </a:lnTo>
                <a:lnTo>
                  <a:pt x="1023" y="321"/>
                </a:lnTo>
                <a:lnTo>
                  <a:pt x="1024" y="321"/>
                </a:lnTo>
                <a:lnTo>
                  <a:pt x="1025" y="321"/>
                </a:lnTo>
                <a:lnTo>
                  <a:pt x="1027" y="323"/>
                </a:lnTo>
                <a:lnTo>
                  <a:pt x="1029" y="323"/>
                </a:lnTo>
                <a:lnTo>
                  <a:pt x="1030" y="324"/>
                </a:lnTo>
                <a:lnTo>
                  <a:pt x="1032" y="325"/>
                </a:lnTo>
                <a:lnTo>
                  <a:pt x="1034" y="326"/>
                </a:lnTo>
                <a:lnTo>
                  <a:pt x="1035" y="327"/>
                </a:lnTo>
                <a:lnTo>
                  <a:pt x="1039" y="328"/>
                </a:lnTo>
                <a:lnTo>
                  <a:pt x="1040" y="330"/>
                </a:lnTo>
                <a:lnTo>
                  <a:pt x="1041" y="330"/>
                </a:lnTo>
                <a:lnTo>
                  <a:pt x="1041" y="331"/>
                </a:lnTo>
                <a:lnTo>
                  <a:pt x="1042" y="331"/>
                </a:lnTo>
                <a:lnTo>
                  <a:pt x="1043" y="332"/>
                </a:lnTo>
                <a:lnTo>
                  <a:pt x="1049" y="334"/>
                </a:lnTo>
                <a:lnTo>
                  <a:pt x="1049" y="335"/>
                </a:lnTo>
                <a:lnTo>
                  <a:pt x="1050" y="335"/>
                </a:lnTo>
                <a:lnTo>
                  <a:pt x="1051" y="335"/>
                </a:lnTo>
                <a:lnTo>
                  <a:pt x="1051" y="336"/>
                </a:lnTo>
                <a:lnTo>
                  <a:pt x="1052" y="336"/>
                </a:lnTo>
                <a:lnTo>
                  <a:pt x="1054" y="336"/>
                </a:lnTo>
                <a:lnTo>
                  <a:pt x="1054" y="338"/>
                </a:lnTo>
                <a:lnTo>
                  <a:pt x="1056" y="339"/>
                </a:lnTo>
                <a:lnTo>
                  <a:pt x="1058" y="339"/>
                </a:lnTo>
                <a:lnTo>
                  <a:pt x="1058" y="340"/>
                </a:lnTo>
                <a:lnTo>
                  <a:pt x="1060" y="341"/>
                </a:lnTo>
                <a:lnTo>
                  <a:pt x="1061" y="341"/>
                </a:lnTo>
                <a:lnTo>
                  <a:pt x="1063" y="342"/>
                </a:lnTo>
                <a:lnTo>
                  <a:pt x="1064" y="342"/>
                </a:lnTo>
                <a:lnTo>
                  <a:pt x="1064" y="343"/>
                </a:lnTo>
                <a:lnTo>
                  <a:pt x="1065" y="343"/>
                </a:lnTo>
                <a:lnTo>
                  <a:pt x="1066" y="343"/>
                </a:lnTo>
                <a:lnTo>
                  <a:pt x="1067" y="344"/>
                </a:lnTo>
                <a:lnTo>
                  <a:pt x="1069" y="346"/>
                </a:lnTo>
                <a:lnTo>
                  <a:pt x="1070" y="347"/>
                </a:lnTo>
                <a:lnTo>
                  <a:pt x="1070" y="348"/>
                </a:lnTo>
                <a:lnTo>
                  <a:pt x="1069" y="349"/>
                </a:lnTo>
                <a:lnTo>
                  <a:pt x="1069" y="350"/>
                </a:lnTo>
                <a:lnTo>
                  <a:pt x="1068" y="352"/>
                </a:lnTo>
                <a:lnTo>
                  <a:pt x="1066" y="357"/>
                </a:lnTo>
                <a:lnTo>
                  <a:pt x="1063" y="363"/>
                </a:lnTo>
                <a:lnTo>
                  <a:pt x="1063" y="364"/>
                </a:lnTo>
                <a:lnTo>
                  <a:pt x="1063" y="365"/>
                </a:lnTo>
                <a:lnTo>
                  <a:pt x="1064" y="367"/>
                </a:lnTo>
                <a:lnTo>
                  <a:pt x="1065" y="368"/>
                </a:lnTo>
                <a:lnTo>
                  <a:pt x="1065" y="369"/>
                </a:lnTo>
                <a:lnTo>
                  <a:pt x="1066" y="372"/>
                </a:lnTo>
                <a:lnTo>
                  <a:pt x="1067" y="373"/>
                </a:lnTo>
                <a:lnTo>
                  <a:pt x="1068" y="374"/>
                </a:lnTo>
                <a:lnTo>
                  <a:pt x="1069" y="375"/>
                </a:lnTo>
                <a:lnTo>
                  <a:pt x="1070" y="376"/>
                </a:lnTo>
                <a:lnTo>
                  <a:pt x="1072" y="377"/>
                </a:lnTo>
                <a:lnTo>
                  <a:pt x="1073" y="378"/>
                </a:lnTo>
                <a:lnTo>
                  <a:pt x="1074" y="378"/>
                </a:lnTo>
                <a:lnTo>
                  <a:pt x="1073" y="380"/>
                </a:lnTo>
                <a:lnTo>
                  <a:pt x="1073" y="381"/>
                </a:lnTo>
                <a:lnTo>
                  <a:pt x="1072" y="381"/>
                </a:lnTo>
                <a:lnTo>
                  <a:pt x="1072" y="382"/>
                </a:lnTo>
                <a:lnTo>
                  <a:pt x="1069" y="385"/>
                </a:lnTo>
                <a:lnTo>
                  <a:pt x="1069" y="386"/>
                </a:lnTo>
                <a:lnTo>
                  <a:pt x="1058" y="380"/>
                </a:lnTo>
                <a:lnTo>
                  <a:pt x="1054" y="377"/>
                </a:lnTo>
                <a:lnTo>
                  <a:pt x="1050" y="375"/>
                </a:lnTo>
                <a:lnTo>
                  <a:pt x="1049" y="375"/>
                </a:lnTo>
                <a:lnTo>
                  <a:pt x="1049" y="374"/>
                </a:lnTo>
                <a:lnTo>
                  <a:pt x="1048" y="374"/>
                </a:lnTo>
                <a:lnTo>
                  <a:pt x="1043" y="372"/>
                </a:lnTo>
                <a:lnTo>
                  <a:pt x="1041" y="369"/>
                </a:lnTo>
                <a:lnTo>
                  <a:pt x="1039" y="369"/>
                </a:lnTo>
                <a:lnTo>
                  <a:pt x="1027" y="361"/>
                </a:lnTo>
                <a:lnTo>
                  <a:pt x="1026" y="364"/>
                </a:lnTo>
                <a:lnTo>
                  <a:pt x="1023" y="368"/>
                </a:lnTo>
                <a:lnTo>
                  <a:pt x="1021" y="374"/>
                </a:lnTo>
                <a:lnTo>
                  <a:pt x="1016" y="381"/>
                </a:lnTo>
                <a:lnTo>
                  <a:pt x="1014" y="386"/>
                </a:lnTo>
                <a:lnTo>
                  <a:pt x="1013" y="388"/>
                </a:lnTo>
                <a:lnTo>
                  <a:pt x="1013" y="389"/>
                </a:lnTo>
                <a:lnTo>
                  <a:pt x="1012" y="390"/>
                </a:lnTo>
                <a:lnTo>
                  <a:pt x="1011" y="392"/>
                </a:lnTo>
                <a:lnTo>
                  <a:pt x="1009" y="393"/>
                </a:lnTo>
                <a:lnTo>
                  <a:pt x="1009" y="394"/>
                </a:lnTo>
                <a:lnTo>
                  <a:pt x="1007" y="399"/>
                </a:lnTo>
                <a:lnTo>
                  <a:pt x="1004" y="405"/>
                </a:lnTo>
                <a:lnTo>
                  <a:pt x="1007" y="407"/>
                </a:lnTo>
                <a:lnTo>
                  <a:pt x="1014" y="411"/>
                </a:lnTo>
                <a:lnTo>
                  <a:pt x="1017" y="413"/>
                </a:lnTo>
                <a:lnTo>
                  <a:pt x="1017" y="399"/>
                </a:lnTo>
                <a:lnTo>
                  <a:pt x="1017" y="398"/>
                </a:lnTo>
                <a:lnTo>
                  <a:pt x="1017" y="390"/>
                </a:lnTo>
                <a:lnTo>
                  <a:pt x="1018" y="384"/>
                </a:lnTo>
                <a:lnTo>
                  <a:pt x="1025" y="385"/>
                </a:lnTo>
                <a:lnTo>
                  <a:pt x="1027" y="385"/>
                </a:lnTo>
                <a:lnTo>
                  <a:pt x="1035" y="388"/>
                </a:lnTo>
                <a:lnTo>
                  <a:pt x="1039" y="388"/>
                </a:lnTo>
                <a:lnTo>
                  <a:pt x="1037" y="394"/>
                </a:lnTo>
                <a:lnTo>
                  <a:pt x="1035" y="398"/>
                </a:lnTo>
                <a:lnTo>
                  <a:pt x="1032" y="407"/>
                </a:lnTo>
                <a:lnTo>
                  <a:pt x="1029" y="416"/>
                </a:lnTo>
                <a:lnTo>
                  <a:pt x="1027" y="416"/>
                </a:lnTo>
                <a:lnTo>
                  <a:pt x="1024" y="415"/>
                </a:lnTo>
                <a:lnTo>
                  <a:pt x="1023" y="415"/>
                </a:lnTo>
                <a:lnTo>
                  <a:pt x="1023" y="416"/>
                </a:lnTo>
                <a:lnTo>
                  <a:pt x="1024" y="417"/>
                </a:lnTo>
                <a:lnTo>
                  <a:pt x="1026" y="418"/>
                </a:lnTo>
                <a:lnTo>
                  <a:pt x="1027" y="419"/>
                </a:lnTo>
                <a:lnTo>
                  <a:pt x="1029" y="419"/>
                </a:lnTo>
                <a:lnTo>
                  <a:pt x="1030" y="419"/>
                </a:lnTo>
                <a:lnTo>
                  <a:pt x="1031" y="420"/>
                </a:lnTo>
                <a:lnTo>
                  <a:pt x="1032" y="422"/>
                </a:lnTo>
                <a:lnTo>
                  <a:pt x="1033" y="422"/>
                </a:lnTo>
                <a:lnTo>
                  <a:pt x="1035" y="423"/>
                </a:lnTo>
                <a:lnTo>
                  <a:pt x="1037" y="424"/>
                </a:lnTo>
                <a:lnTo>
                  <a:pt x="1039" y="425"/>
                </a:lnTo>
                <a:lnTo>
                  <a:pt x="1040" y="425"/>
                </a:lnTo>
                <a:lnTo>
                  <a:pt x="1040" y="426"/>
                </a:lnTo>
                <a:lnTo>
                  <a:pt x="1041" y="426"/>
                </a:lnTo>
                <a:lnTo>
                  <a:pt x="1041" y="427"/>
                </a:lnTo>
                <a:lnTo>
                  <a:pt x="1042" y="427"/>
                </a:lnTo>
                <a:lnTo>
                  <a:pt x="1044" y="430"/>
                </a:lnTo>
                <a:lnTo>
                  <a:pt x="1048" y="433"/>
                </a:lnTo>
                <a:lnTo>
                  <a:pt x="1049" y="434"/>
                </a:lnTo>
                <a:lnTo>
                  <a:pt x="1050" y="435"/>
                </a:lnTo>
                <a:lnTo>
                  <a:pt x="1051" y="438"/>
                </a:lnTo>
                <a:lnTo>
                  <a:pt x="1052" y="439"/>
                </a:lnTo>
                <a:lnTo>
                  <a:pt x="1052" y="440"/>
                </a:lnTo>
                <a:lnTo>
                  <a:pt x="1055" y="442"/>
                </a:lnTo>
                <a:lnTo>
                  <a:pt x="1056" y="443"/>
                </a:lnTo>
                <a:lnTo>
                  <a:pt x="1056" y="444"/>
                </a:lnTo>
                <a:lnTo>
                  <a:pt x="1057" y="444"/>
                </a:lnTo>
                <a:lnTo>
                  <a:pt x="1058" y="445"/>
                </a:lnTo>
                <a:lnTo>
                  <a:pt x="1059" y="445"/>
                </a:lnTo>
                <a:lnTo>
                  <a:pt x="1060" y="447"/>
                </a:lnTo>
                <a:lnTo>
                  <a:pt x="1063" y="448"/>
                </a:lnTo>
                <a:lnTo>
                  <a:pt x="1066" y="450"/>
                </a:lnTo>
                <a:lnTo>
                  <a:pt x="1067" y="451"/>
                </a:lnTo>
                <a:lnTo>
                  <a:pt x="1069" y="452"/>
                </a:lnTo>
                <a:lnTo>
                  <a:pt x="1070" y="453"/>
                </a:lnTo>
                <a:lnTo>
                  <a:pt x="1072" y="455"/>
                </a:lnTo>
                <a:lnTo>
                  <a:pt x="1073" y="458"/>
                </a:lnTo>
                <a:lnTo>
                  <a:pt x="1075" y="460"/>
                </a:lnTo>
                <a:lnTo>
                  <a:pt x="1076" y="462"/>
                </a:lnTo>
                <a:lnTo>
                  <a:pt x="1077" y="464"/>
                </a:lnTo>
                <a:lnTo>
                  <a:pt x="1078" y="465"/>
                </a:lnTo>
                <a:lnTo>
                  <a:pt x="1082" y="460"/>
                </a:lnTo>
                <a:lnTo>
                  <a:pt x="1085" y="452"/>
                </a:lnTo>
                <a:lnTo>
                  <a:pt x="1086" y="452"/>
                </a:lnTo>
                <a:lnTo>
                  <a:pt x="1086" y="451"/>
                </a:lnTo>
                <a:lnTo>
                  <a:pt x="1087" y="450"/>
                </a:lnTo>
                <a:lnTo>
                  <a:pt x="1087" y="449"/>
                </a:lnTo>
                <a:lnTo>
                  <a:pt x="1089" y="448"/>
                </a:lnTo>
                <a:lnTo>
                  <a:pt x="1090" y="444"/>
                </a:lnTo>
                <a:lnTo>
                  <a:pt x="1091" y="443"/>
                </a:lnTo>
                <a:lnTo>
                  <a:pt x="1091" y="442"/>
                </a:lnTo>
                <a:lnTo>
                  <a:pt x="1092" y="442"/>
                </a:lnTo>
                <a:lnTo>
                  <a:pt x="1092" y="441"/>
                </a:lnTo>
                <a:lnTo>
                  <a:pt x="1092" y="440"/>
                </a:lnTo>
                <a:lnTo>
                  <a:pt x="1093" y="440"/>
                </a:lnTo>
                <a:lnTo>
                  <a:pt x="1093" y="439"/>
                </a:lnTo>
                <a:lnTo>
                  <a:pt x="1094" y="438"/>
                </a:lnTo>
                <a:lnTo>
                  <a:pt x="1094" y="436"/>
                </a:lnTo>
                <a:lnTo>
                  <a:pt x="1095" y="436"/>
                </a:lnTo>
                <a:lnTo>
                  <a:pt x="1095" y="435"/>
                </a:lnTo>
                <a:lnTo>
                  <a:pt x="1095" y="434"/>
                </a:lnTo>
                <a:lnTo>
                  <a:pt x="1096" y="434"/>
                </a:lnTo>
                <a:lnTo>
                  <a:pt x="1096" y="433"/>
                </a:lnTo>
                <a:lnTo>
                  <a:pt x="1096" y="432"/>
                </a:lnTo>
                <a:lnTo>
                  <a:pt x="1098" y="432"/>
                </a:lnTo>
                <a:lnTo>
                  <a:pt x="1098" y="431"/>
                </a:lnTo>
                <a:lnTo>
                  <a:pt x="1099" y="430"/>
                </a:lnTo>
                <a:lnTo>
                  <a:pt x="1099" y="427"/>
                </a:lnTo>
                <a:lnTo>
                  <a:pt x="1104" y="431"/>
                </a:lnTo>
                <a:lnTo>
                  <a:pt x="1108" y="433"/>
                </a:lnTo>
                <a:lnTo>
                  <a:pt x="1109" y="433"/>
                </a:lnTo>
                <a:lnTo>
                  <a:pt x="1110" y="434"/>
                </a:lnTo>
                <a:lnTo>
                  <a:pt x="1111" y="434"/>
                </a:lnTo>
                <a:lnTo>
                  <a:pt x="1113" y="436"/>
                </a:lnTo>
                <a:lnTo>
                  <a:pt x="1115" y="436"/>
                </a:lnTo>
                <a:lnTo>
                  <a:pt x="1116" y="438"/>
                </a:lnTo>
                <a:lnTo>
                  <a:pt x="1118" y="438"/>
                </a:lnTo>
                <a:lnTo>
                  <a:pt x="1118" y="439"/>
                </a:lnTo>
                <a:lnTo>
                  <a:pt x="1119" y="439"/>
                </a:lnTo>
                <a:lnTo>
                  <a:pt x="1119" y="440"/>
                </a:lnTo>
                <a:lnTo>
                  <a:pt x="1120" y="440"/>
                </a:lnTo>
                <a:lnTo>
                  <a:pt x="1121" y="440"/>
                </a:lnTo>
                <a:lnTo>
                  <a:pt x="1121" y="441"/>
                </a:lnTo>
                <a:lnTo>
                  <a:pt x="1123" y="441"/>
                </a:lnTo>
                <a:lnTo>
                  <a:pt x="1124" y="441"/>
                </a:lnTo>
                <a:lnTo>
                  <a:pt x="1125" y="442"/>
                </a:lnTo>
                <a:lnTo>
                  <a:pt x="1126" y="443"/>
                </a:lnTo>
                <a:lnTo>
                  <a:pt x="1127" y="443"/>
                </a:lnTo>
                <a:lnTo>
                  <a:pt x="1128" y="444"/>
                </a:lnTo>
                <a:lnTo>
                  <a:pt x="1129" y="444"/>
                </a:lnTo>
                <a:lnTo>
                  <a:pt x="1129" y="445"/>
                </a:lnTo>
                <a:lnTo>
                  <a:pt x="1130" y="445"/>
                </a:lnTo>
                <a:lnTo>
                  <a:pt x="1132" y="445"/>
                </a:lnTo>
                <a:lnTo>
                  <a:pt x="1132" y="447"/>
                </a:lnTo>
                <a:lnTo>
                  <a:pt x="1133" y="447"/>
                </a:lnTo>
                <a:lnTo>
                  <a:pt x="1134" y="447"/>
                </a:lnTo>
                <a:lnTo>
                  <a:pt x="1135" y="448"/>
                </a:lnTo>
                <a:lnTo>
                  <a:pt x="1133" y="451"/>
                </a:lnTo>
                <a:lnTo>
                  <a:pt x="1132" y="453"/>
                </a:lnTo>
                <a:lnTo>
                  <a:pt x="1130" y="457"/>
                </a:lnTo>
                <a:lnTo>
                  <a:pt x="1129" y="458"/>
                </a:lnTo>
                <a:lnTo>
                  <a:pt x="1129" y="460"/>
                </a:lnTo>
                <a:lnTo>
                  <a:pt x="1128" y="462"/>
                </a:lnTo>
                <a:lnTo>
                  <a:pt x="1127" y="468"/>
                </a:lnTo>
                <a:lnTo>
                  <a:pt x="1127" y="469"/>
                </a:lnTo>
                <a:lnTo>
                  <a:pt x="1126" y="473"/>
                </a:lnTo>
                <a:lnTo>
                  <a:pt x="1126" y="474"/>
                </a:lnTo>
                <a:lnTo>
                  <a:pt x="1125" y="475"/>
                </a:lnTo>
                <a:lnTo>
                  <a:pt x="1124" y="477"/>
                </a:lnTo>
                <a:lnTo>
                  <a:pt x="1123" y="478"/>
                </a:lnTo>
                <a:lnTo>
                  <a:pt x="1121" y="480"/>
                </a:lnTo>
                <a:lnTo>
                  <a:pt x="1121" y="481"/>
                </a:lnTo>
                <a:lnTo>
                  <a:pt x="1119" y="484"/>
                </a:lnTo>
                <a:lnTo>
                  <a:pt x="1118" y="485"/>
                </a:lnTo>
                <a:lnTo>
                  <a:pt x="1118" y="486"/>
                </a:lnTo>
                <a:lnTo>
                  <a:pt x="1119" y="487"/>
                </a:lnTo>
                <a:lnTo>
                  <a:pt x="1123" y="490"/>
                </a:lnTo>
                <a:lnTo>
                  <a:pt x="1124" y="490"/>
                </a:lnTo>
                <a:lnTo>
                  <a:pt x="1125" y="490"/>
                </a:lnTo>
                <a:lnTo>
                  <a:pt x="1125" y="489"/>
                </a:lnTo>
                <a:lnTo>
                  <a:pt x="1127" y="490"/>
                </a:lnTo>
                <a:lnTo>
                  <a:pt x="1128" y="491"/>
                </a:lnTo>
                <a:lnTo>
                  <a:pt x="1132" y="492"/>
                </a:lnTo>
                <a:lnTo>
                  <a:pt x="1134" y="486"/>
                </a:lnTo>
                <a:lnTo>
                  <a:pt x="1135" y="485"/>
                </a:lnTo>
                <a:lnTo>
                  <a:pt x="1136" y="484"/>
                </a:lnTo>
                <a:lnTo>
                  <a:pt x="1138" y="481"/>
                </a:lnTo>
                <a:lnTo>
                  <a:pt x="1138" y="478"/>
                </a:lnTo>
                <a:lnTo>
                  <a:pt x="1139" y="478"/>
                </a:lnTo>
                <a:lnTo>
                  <a:pt x="1139" y="477"/>
                </a:lnTo>
                <a:lnTo>
                  <a:pt x="1141" y="477"/>
                </a:lnTo>
                <a:lnTo>
                  <a:pt x="1141" y="476"/>
                </a:lnTo>
                <a:lnTo>
                  <a:pt x="1142" y="476"/>
                </a:lnTo>
                <a:lnTo>
                  <a:pt x="1143" y="476"/>
                </a:lnTo>
                <a:lnTo>
                  <a:pt x="1144" y="476"/>
                </a:lnTo>
                <a:lnTo>
                  <a:pt x="1145" y="476"/>
                </a:lnTo>
                <a:lnTo>
                  <a:pt x="1149" y="478"/>
                </a:lnTo>
                <a:lnTo>
                  <a:pt x="1152" y="481"/>
                </a:lnTo>
                <a:lnTo>
                  <a:pt x="1153" y="482"/>
                </a:lnTo>
                <a:lnTo>
                  <a:pt x="1161" y="486"/>
                </a:lnTo>
                <a:lnTo>
                  <a:pt x="1152" y="502"/>
                </a:lnTo>
                <a:lnTo>
                  <a:pt x="1143" y="517"/>
                </a:lnTo>
                <a:lnTo>
                  <a:pt x="1142" y="517"/>
                </a:lnTo>
                <a:lnTo>
                  <a:pt x="1141" y="516"/>
                </a:lnTo>
                <a:lnTo>
                  <a:pt x="1139" y="517"/>
                </a:lnTo>
                <a:lnTo>
                  <a:pt x="1138" y="520"/>
                </a:lnTo>
                <a:lnTo>
                  <a:pt x="1138" y="522"/>
                </a:lnTo>
                <a:lnTo>
                  <a:pt x="1137" y="520"/>
                </a:lnTo>
                <a:lnTo>
                  <a:pt x="1136" y="519"/>
                </a:lnTo>
                <a:lnTo>
                  <a:pt x="1136" y="518"/>
                </a:lnTo>
                <a:lnTo>
                  <a:pt x="1135" y="517"/>
                </a:lnTo>
                <a:lnTo>
                  <a:pt x="1135" y="515"/>
                </a:lnTo>
                <a:lnTo>
                  <a:pt x="1135" y="514"/>
                </a:lnTo>
                <a:lnTo>
                  <a:pt x="1135" y="511"/>
                </a:lnTo>
                <a:lnTo>
                  <a:pt x="1134" y="511"/>
                </a:lnTo>
                <a:lnTo>
                  <a:pt x="1133" y="511"/>
                </a:lnTo>
                <a:lnTo>
                  <a:pt x="1130" y="511"/>
                </a:lnTo>
                <a:lnTo>
                  <a:pt x="1129" y="510"/>
                </a:lnTo>
                <a:lnTo>
                  <a:pt x="1129" y="509"/>
                </a:lnTo>
                <a:lnTo>
                  <a:pt x="1130" y="509"/>
                </a:lnTo>
                <a:lnTo>
                  <a:pt x="1130" y="507"/>
                </a:lnTo>
                <a:lnTo>
                  <a:pt x="1129" y="505"/>
                </a:lnTo>
                <a:lnTo>
                  <a:pt x="1126" y="503"/>
                </a:lnTo>
                <a:lnTo>
                  <a:pt x="1127" y="500"/>
                </a:lnTo>
                <a:lnTo>
                  <a:pt x="1128" y="498"/>
                </a:lnTo>
                <a:lnTo>
                  <a:pt x="1127" y="497"/>
                </a:lnTo>
                <a:lnTo>
                  <a:pt x="1126" y="495"/>
                </a:lnTo>
                <a:lnTo>
                  <a:pt x="1124" y="495"/>
                </a:lnTo>
                <a:lnTo>
                  <a:pt x="1124" y="494"/>
                </a:lnTo>
                <a:lnTo>
                  <a:pt x="1124" y="495"/>
                </a:lnTo>
                <a:lnTo>
                  <a:pt x="1123" y="498"/>
                </a:lnTo>
                <a:lnTo>
                  <a:pt x="1123" y="500"/>
                </a:lnTo>
                <a:lnTo>
                  <a:pt x="1121" y="506"/>
                </a:lnTo>
                <a:lnTo>
                  <a:pt x="1120" y="505"/>
                </a:lnTo>
                <a:lnTo>
                  <a:pt x="1116" y="502"/>
                </a:lnTo>
                <a:lnTo>
                  <a:pt x="1111" y="500"/>
                </a:lnTo>
                <a:lnTo>
                  <a:pt x="1110" y="502"/>
                </a:lnTo>
                <a:lnTo>
                  <a:pt x="1108" y="505"/>
                </a:lnTo>
                <a:lnTo>
                  <a:pt x="1108" y="506"/>
                </a:lnTo>
                <a:lnTo>
                  <a:pt x="1107" y="508"/>
                </a:lnTo>
                <a:lnTo>
                  <a:pt x="1104" y="512"/>
                </a:lnTo>
                <a:lnTo>
                  <a:pt x="1099" y="520"/>
                </a:lnTo>
                <a:lnTo>
                  <a:pt x="1098" y="523"/>
                </a:lnTo>
                <a:lnTo>
                  <a:pt x="1095" y="527"/>
                </a:lnTo>
                <a:lnTo>
                  <a:pt x="1095" y="528"/>
                </a:lnTo>
                <a:lnTo>
                  <a:pt x="1094" y="530"/>
                </a:lnTo>
                <a:lnTo>
                  <a:pt x="1090" y="539"/>
                </a:lnTo>
                <a:lnTo>
                  <a:pt x="1086" y="544"/>
                </a:lnTo>
                <a:lnTo>
                  <a:pt x="1085" y="549"/>
                </a:lnTo>
                <a:lnTo>
                  <a:pt x="1090" y="552"/>
                </a:lnTo>
                <a:lnTo>
                  <a:pt x="1098" y="556"/>
                </a:lnTo>
                <a:lnTo>
                  <a:pt x="1101" y="558"/>
                </a:lnTo>
                <a:lnTo>
                  <a:pt x="1103" y="559"/>
                </a:lnTo>
                <a:lnTo>
                  <a:pt x="1100" y="562"/>
                </a:lnTo>
                <a:lnTo>
                  <a:pt x="1100" y="565"/>
                </a:lnTo>
                <a:lnTo>
                  <a:pt x="1099" y="564"/>
                </a:lnTo>
                <a:lnTo>
                  <a:pt x="1096" y="562"/>
                </a:lnTo>
                <a:lnTo>
                  <a:pt x="1089" y="558"/>
                </a:lnTo>
                <a:lnTo>
                  <a:pt x="1087" y="560"/>
                </a:lnTo>
                <a:lnTo>
                  <a:pt x="1085" y="565"/>
                </a:lnTo>
                <a:lnTo>
                  <a:pt x="1084" y="566"/>
                </a:lnTo>
                <a:lnTo>
                  <a:pt x="1085" y="566"/>
                </a:lnTo>
                <a:lnTo>
                  <a:pt x="1089" y="568"/>
                </a:lnTo>
                <a:lnTo>
                  <a:pt x="1094" y="572"/>
                </a:lnTo>
                <a:lnTo>
                  <a:pt x="1100" y="574"/>
                </a:lnTo>
                <a:lnTo>
                  <a:pt x="1101" y="574"/>
                </a:lnTo>
                <a:lnTo>
                  <a:pt x="1101" y="573"/>
                </a:lnTo>
                <a:lnTo>
                  <a:pt x="1102" y="572"/>
                </a:lnTo>
                <a:lnTo>
                  <a:pt x="1103" y="569"/>
                </a:lnTo>
                <a:lnTo>
                  <a:pt x="1102" y="569"/>
                </a:lnTo>
                <a:lnTo>
                  <a:pt x="1101" y="568"/>
                </a:lnTo>
                <a:lnTo>
                  <a:pt x="1104" y="561"/>
                </a:lnTo>
                <a:lnTo>
                  <a:pt x="1106" y="560"/>
                </a:lnTo>
                <a:lnTo>
                  <a:pt x="1109" y="561"/>
                </a:lnTo>
                <a:lnTo>
                  <a:pt x="1109" y="562"/>
                </a:lnTo>
                <a:lnTo>
                  <a:pt x="1110" y="562"/>
                </a:lnTo>
                <a:lnTo>
                  <a:pt x="1110" y="565"/>
                </a:lnTo>
                <a:lnTo>
                  <a:pt x="1109" y="568"/>
                </a:lnTo>
                <a:lnTo>
                  <a:pt x="1109" y="569"/>
                </a:lnTo>
                <a:lnTo>
                  <a:pt x="1107" y="573"/>
                </a:lnTo>
                <a:lnTo>
                  <a:pt x="1104" y="576"/>
                </a:lnTo>
                <a:lnTo>
                  <a:pt x="1107" y="578"/>
                </a:lnTo>
                <a:lnTo>
                  <a:pt x="1108" y="578"/>
                </a:lnTo>
                <a:lnTo>
                  <a:pt x="1109" y="579"/>
                </a:lnTo>
                <a:lnTo>
                  <a:pt x="1111" y="581"/>
                </a:lnTo>
                <a:lnTo>
                  <a:pt x="1119" y="585"/>
                </a:lnTo>
                <a:lnTo>
                  <a:pt x="1135" y="594"/>
                </a:lnTo>
                <a:lnTo>
                  <a:pt x="1135" y="595"/>
                </a:lnTo>
                <a:lnTo>
                  <a:pt x="1138" y="590"/>
                </a:lnTo>
                <a:lnTo>
                  <a:pt x="1143" y="582"/>
                </a:lnTo>
                <a:lnTo>
                  <a:pt x="1144" y="581"/>
                </a:lnTo>
                <a:lnTo>
                  <a:pt x="1144" y="579"/>
                </a:lnTo>
                <a:lnTo>
                  <a:pt x="1149" y="572"/>
                </a:lnTo>
                <a:lnTo>
                  <a:pt x="1151" y="567"/>
                </a:lnTo>
                <a:lnTo>
                  <a:pt x="1154" y="560"/>
                </a:lnTo>
                <a:lnTo>
                  <a:pt x="1155" y="558"/>
                </a:lnTo>
                <a:lnTo>
                  <a:pt x="1158" y="559"/>
                </a:lnTo>
                <a:lnTo>
                  <a:pt x="1160" y="560"/>
                </a:lnTo>
                <a:lnTo>
                  <a:pt x="1160" y="561"/>
                </a:lnTo>
                <a:lnTo>
                  <a:pt x="1161" y="561"/>
                </a:lnTo>
                <a:lnTo>
                  <a:pt x="1162" y="562"/>
                </a:lnTo>
                <a:lnTo>
                  <a:pt x="1163" y="562"/>
                </a:lnTo>
                <a:lnTo>
                  <a:pt x="1163" y="564"/>
                </a:lnTo>
                <a:lnTo>
                  <a:pt x="1162" y="566"/>
                </a:lnTo>
                <a:lnTo>
                  <a:pt x="1165" y="567"/>
                </a:lnTo>
                <a:lnTo>
                  <a:pt x="1173" y="552"/>
                </a:lnTo>
                <a:lnTo>
                  <a:pt x="1173" y="551"/>
                </a:lnTo>
                <a:lnTo>
                  <a:pt x="1169" y="548"/>
                </a:lnTo>
                <a:lnTo>
                  <a:pt x="1177" y="533"/>
                </a:lnTo>
                <a:lnTo>
                  <a:pt x="1175" y="531"/>
                </a:lnTo>
                <a:lnTo>
                  <a:pt x="1171" y="530"/>
                </a:lnTo>
                <a:lnTo>
                  <a:pt x="1171" y="528"/>
                </a:lnTo>
                <a:lnTo>
                  <a:pt x="1172" y="527"/>
                </a:lnTo>
                <a:lnTo>
                  <a:pt x="1172" y="526"/>
                </a:lnTo>
                <a:lnTo>
                  <a:pt x="1173" y="525"/>
                </a:lnTo>
                <a:lnTo>
                  <a:pt x="1173" y="524"/>
                </a:lnTo>
                <a:lnTo>
                  <a:pt x="1175" y="524"/>
                </a:lnTo>
                <a:lnTo>
                  <a:pt x="1175" y="522"/>
                </a:lnTo>
                <a:lnTo>
                  <a:pt x="1176" y="522"/>
                </a:lnTo>
                <a:lnTo>
                  <a:pt x="1177" y="518"/>
                </a:lnTo>
                <a:lnTo>
                  <a:pt x="1178" y="517"/>
                </a:lnTo>
                <a:lnTo>
                  <a:pt x="1178" y="516"/>
                </a:lnTo>
                <a:lnTo>
                  <a:pt x="1179" y="514"/>
                </a:lnTo>
                <a:lnTo>
                  <a:pt x="1180" y="514"/>
                </a:lnTo>
                <a:lnTo>
                  <a:pt x="1181" y="511"/>
                </a:lnTo>
                <a:lnTo>
                  <a:pt x="1182" y="511"/>
                </a:lnTo>
                <a:lnTo>
                  <a:pt x="1187" y="514"/>
                </a:lnTo>
                <a:lnTo>
                  <a:pt x="1188" y="515"/>
                </a:lnTo>
                <a:lnTo>
                  <a:pt x="1188" y="514"/>
                </a:lnTo>
                <a:lnTo>
                  <a:pt x="1190" y="511"/>
                </a:lnTo>
                <a:lnTo>
                  <a:pt x="1189" y="502"/>
                </a:lnTo>
                <a:lnTo>
                  <a:pt x="1187" y="501"/>
                </a:lnTo>
                <a:lnTo>
                  <a:pt x="1187" y="500"/>
                </a:lnTo>
                <a:lnTo>
                  <a:pt x="1188" y="499"/>
                </a:lnTo>
                <a:lnTo>
                  <a:pt x="1188" y="498"/>
                </a:lnTo>
                <a:lnTo>
                  <a:pt x="1189" y="495"/>
                </a:lnTo>
                <a:lnTo>
                  <a:pt x="1195" y="485"/>
                </a:lnTo>
                <a:lnTo>
                  <a:pt x="1210" y="494"/>
                </a:lnTo>
                <a:lnTo>
                  <a:pt x="1213" y="510"/>
                </a:lnTo>
                <a:lnTo>
                  <a:pt x="1216" y="516"/>
                </a:lnTo>
                <a:lnTo>
                  <a:pt x="1210" y="527"/>
                </a:lnTo>
                <a:lnTo>
                  <a:pt x="1208" y="530"/>
                </a:lnTo>
                <a:lnTo>
                  <a:pt x="1207" y="531"/>
                </a:lnTo>
                <a:lnTo>
                  <a:pt x="1206" y="532"/>
                </a:lnTo>
                <a:lnTo>
                  <a:pt x="1207" y="532"/>
                </a:lnTo>
                <a:lnTo>
                  <a:pt x="1211" y="534"/>
                </a:lnTo>
                <a:lnTo>
                  <a:pt x="1214" y="536"/>
                </a:lnTo>
                <a:lnTo>
                  <a:pt x="1205" y="553"/>
                </a:lnTo>
                <a:lnTo>
                  <a:pt x="1202" y="560"/>
                </a:lnTo>
                <a:lnTo>
                  <a:pt x="1199" y="565"/>
                </a:lnTo>
                <a:lnTo>
                  <a:pt x="1202" y="566"/>
                </a:lnTo>
                <a:lnTo>
                  <a:pt x="1203" y="568"/>
                </a:lnTo>
                <a:lnTo>
                  <a:pt x="1202" y="569"/>
                </a:lnTo>
                <a:lnTo>
                  <a:pt x="1201" y="573"/>
                </a:lnTo>
                <a:lnTo>
                  <a:pt x="1202" y="573"/>
                </a:lnTo>
                <a:lnTo>
                  <a:pt x="1197" y="579"/>
                </a:lnTo>
                <a:lnTo>
                  <a:pt x="1193" y="586"/>
                </a:lnTo>
                <a:lnTo>
                  <a:pt x="1190" y="590"/>
                </a:lnTo>
                <a:lnTo>
                  <a:pt x="1186" y="597"/>
                </a:lnTo>
                <a:lnTo>
                  <a:pt x="1184" y="594"/>
                </a:lnTo>
                <a:lnTo>
                  <a:pt x="1182" y="594"/>
                </a:lnTo>
                <a:lnTo>
                  <a:pt x="1180" y="592"/>
                </a:lnTo>
                <a:lnTo>
                  <a:pt x="1179" y="591"/>
                </a:lnTo>
                <a:lnTo>
                  <a:pt x="1178" y="591"/>
                </a:lnTo>
                <a:lnTo>
                  <a:pt x="1178" y="590"/>
                </a:lnTo>
                <a:lnTo>
                  <a:pt x="1177" y="591"/>
                </a:lnTo>
                <a:lnTo>
                  <a:pt x="1175" y="594"/>
                </a:lnTo>
                <a:lnTo>
                  <a:pt x="1173" y="597"/>
                </a:lnTo>
                <a:lnTo>
                  <a:pt x="1172" y="598"/>
                </a:lnTo>
                <a:lnTo>
                  <a:pt x="1162" y="616"/>
                </a:lnTo>
                <a:lnTo>
                  <a:pt x="1156" y="612"/>
                </a:lnTo>
                <a:lnTo>
                  <a:pt x="1155" y="612"/>
                </a:lnTo>
                <a:lnTo>
                  <a:pt x="1153" y="617"/>
                </a:lnTo>
                <a:lnTo>
                  <a:pt x="1152" y="618"/>
                </a:lnTo>
                <a:lnTo>
                  <a:pt x="1150" y="623"/>
                </a:lnTo>
                <a:lnTo>
                  <a:pt x="1145" y="631"/>
                </a:lnTo>
                <a:lnTo>
                  <a:pt x="1145" y="632"/>
                </a:lnTo>
                <a:lnTo>
                  <a:pt x="1144" y="632"/>
                </a:lnTo>
                <a:lnTo>
                  <a:pt x="1143" y="631"/>
                </a:lnTo>
                <a:lnTo>
                  <a:pt x="1143" y="632"/>
                </a:lnTo>
                <a:lnTo>
                  <a:pt x="1143" y="633"/>
                </a:lnTo>
                <a:lnTo>
                  <a:pt x="1142" y="636"/>
                </a:lnTo>
                <a:lnTo>
                  <a:pt x="1139" y="642"/>
                </a:lnTo>
                <a:lnTo>
                  <a:pt x="1138" y="644"/>
                </a:lnTo>
                <a:lnTo>
                  <a:pt x="1137" y="648"/>
                </a:lnTo>
                <a:lnTo>
                  <a:pt x="1135" y="654"/>
                </a:lnTo>
                <a:lnTo>
                  <a:pt x="1135" y="656"/>
                </a:lnTo>
                <a:lnTo>
                  <a:pt x="1135" y="657"/>
                </a:lnTo>
                <a:lnTo>
                  <a:pt x="1133" y="660"/>
                </a:lnTo>
                <a:lnTo>
                  <a:pt x="1132" y="666"/>
                </a:lnTo>
                <a:lnTo>
                  <a:pt x="1132" y="667"/>
                </a:lnTo>
                <a:lnTo>
                  <a:pt x="1130" y="668"/>
                </a:lnTo>
                <a:lnTo>
                  <a:pt x="1130" y="669"/>
                </a:lnTo>
                <a:lnTo>
                  <a:pt x="1130" y="670"/>
                </a:lnTo>
                <a:lnTo>
                  <a:pt x="1129" y="673"/>
                </a:lnTo>
                <a:lnTo>
                  <a:pt x="1129" y="674"/>
                </a:lnTo>
                <a:lnTo>
                  <a:pt x="1128" y="674"/>
                </a:lnTo>
                <a:lnTo>
                  <a:pt x="1128" y="673"/>
                </a:lnTo>
                <a:lnTo>
                  <a:pt x="1127" y="673"/>
                </a:lnTo>
                <a:lnTo>
                  <a:pt x="1125" y="673"/>
                </a:lnTo>
                <a:lnTo>
                  <a:pt x="1123" y="671"/>
                </a:lnTo>
                <a:lnTo>
                  <a:pt x="1121" y="671"/>
                </a:lnTo>
                <a:lnTo>
                  <a:pt x="1121" y="670"/>
                </a:lnTo>
                <a:lnTo>
                  <a:pt x="1120" y="670"/>
                </a:lnTo>
                <a:lnTo>
                  <a:pt x="1119" y="673"/>
                </a:lnTo>
                <a:lnTo>
                  <a:pt x="1115" y="684"/>
                </a:lnTo>
                <a:lnTo>
                  <a:pt x="1115" y="685"/>
                </a:lnTo>
                <a:lnTo>
                  <a:pt x="1113" y="685"/>
                </a:lnTo>
                <a:lnTo>
                  <a:pt x="1121" y="689"/>
                </a:lnTo>
                <a:lnTo>
                  <a:pt x="1123" y="689"/>
                </a:lnTo>
                <a:lnTo>
                  <a:pt x="1133" y="691"/>
                </a:lnTo>
                <a:lnTo>
                  <a:pt x="1141" y="683"/>
                </a:lnTo>
                <a:lnTo>
                  <a:pt x="1144" y="678"/>
                </a:lnTo>
                <a:lnTo>
                  <a:pt x="1145" y="678"/>
                </a:lnTo>
                <a:lnTo>
                  <a:pt x="1153" y="682"/>
                </a:lnTo>
                <a:lnTo>
                  <a:pt x="1165" y="685"/>
                </a:lnTo>
                <a:lnTo>
                  <a:pt x="1168" y="679"/>
                </a:lnTo>
                <a:lnTo>
                  <a:pt x="1169" y="678"/>
                </a:lnTo>
                <a:lnTo>
                  <a:pt x="1170" y="676"/>
                </a:lnTo>
                <a:lnTo>
                  <a:pt x="1170" y="675"/>
                </a:lnTo>
                <a:lnTo>
                  <a:pt x="1171" y="675"/>
                </a:lnTo>
                <a:lnTo>
                  <a:pt x="1171" y="673"/>
                </a:lnTo>
                <a:lnTo>
                  <a:pt x="1170" y="673"/>
                </a:lnTo>
                <a:lnTo>
                  <a:pt x="1165" y="670"/>
                </a:lnTo>
                <a:lnTo>
                  <a:pt x="1164" y="670"/>
                </a:lnTo>
                <a:lnTo>
                  <a:pt x="1155" y="667"/>
                </a:lnTo>
                <a:lnTo>
                  <a:pt x="1153" y="667"/>
                </a:lnTo>
                <a:lnTo>
                  <a:pt x="1153" y="666"/>
                </a:lnTo>
                <a:lnTo>
                  <a:pt x="1154" y="666"/>
                </a:lnTo>
                <a:lnTo>
                  <a:pt x="1155" y="664"/>
                </a:lnTo>
                <a:lnTo>
                  <a:pt x="1158" y="661"/>
                </a:lnTo>
                <a:lnTo>
                  <a:pt x="1158" y="660"/>
                </a:lnTo>
                <a:lnTo>
                  <a:pt x="1159" y="660"/>
                </a:lnTo>
                <a:lnTo>
                  <a:pt x="1160" y="659"/>
                </a:lnTo>
                <a:lnTo>
                  <a:pt x="1160" y="658"/>
                </a:lnTo>
                <a:lnTo>
                  <a:pt x="1161" y="658"/>
                </a:lnTo>
                <a:lnTo>
                  <a:pt x="1161" y="657"/>
                </a:lnTo>
                <a:lnTo>
                  <a:pt x="1162" y="657"/>
                </a:lnTo>
                <a:lnTo>
                  <a:pt x="1162" y="656"/>
                </a:lnTo>
                <a:lnTo>
                  <a:pt x="1162" y="654"/>
                </a:lnTo>
                <a:lnTo>
                  <a:pt x="1163" y="654"/>
                </a:lnTo>
                <a:lnTo>
                  <a:pt x="1163" y="653"/>
                </a:lnTo>
                <a:lnTo>
                  <a:pt x="1165" y="651"/>
                </a:lnTo>
                <a:lnTo>
                  <a:pt x="1165" y="650"/>
                </a:lnTo>
                <a:lnTo>
                  <a:pt x="1167" y="650"/>
                </a:lnTo>
                <a:lnTo>
                  <a:pt x="1167" y="649"/>
                </a:lnTo>
                <a:lnTo>
                  <a:pt x="1169" y="648"/>
                </a:lnTo>
                <a:lnTo>
                  <a:pt x="1169" y="646"/>
                </a:lnTo>
                <a:lnTo>
                  <a:pt x="1169" y="645"/>
                </a:lnTo>
                <a:lnTo>
                  <a:pt x="1170" y="645"/>
                </a:lnTo>
                <a:lnTo>
                  <a:pt x="1171" y="644"/>
                </a:lnTo>
                <a:lnTo>
                  <a:pt x="1172" y="641"/>
                </a:lnTo>
                <a:lnTo>
                  <a:pt x="1173" y="640"/>
                </a:lnTo>
                <a:lnTo>
                  <a:pt x="1175" y="639"/>
                </a:lnTo>
                <a:lnTo>
                  <a:pt x="1178" y="634"/>
                </a:lnTo>
                <a:lnTo>
                  <a:pt x="1178" y="633"/>
                </a:lnTo>
                <a:lnTo>
                  <a:pt x="1178" y="632"/>
                </a:lnTo>
                <a:lnTo>
                  <a:pt x="1180" y="629"/>
                </a:lnTo>
                <a:lnTo>
                  <a:pt x="1192" y="614"/>
                </a:lnTo>
                <a:lnTo>
                  <a:pt x="1193" y="610"/>
                </a:lnTo>
                <a:lnTo>
                  <a:pt x="1196" y="612"/>
                </a:lnTo>
                <a:lnTo>
                  <a:pt x="1199" y="615"/>
                </a:lnTo>
                <a:lnTo>
                  <a:pt x="1203" y="616"/>
                </a:lnTo>
                <a:lnTo>
                  <a:pt x="1205" y="617"/>
                </a:lnTo>
                <a:lnTo>
                  <a:pt x="1206" y="616"/>
                </a:lnTo>
                <a:lnTo>
                  <a:pt x="1206" y="612"/>
                </a:lnTo>
                <a:lnTo>
                  <a:pt x="1205" y="611"/>
                </a:lnTo>
                <a:lnTo>
                  <a:pt x="1208" y="606"/>
                </a:lnTo>
                <a:lnTo>
                  <a:pt x="1219" y="610"/>
                </a:lnTo>
                <a:lnTo>
                  <a:pt x="1224" y="600"/>
                </a:lnTo>
                <a:lnTo>
                  <a:pt x="1224" y="599"/>
                </a:lnTo>
                <a:lnTo>
                  <a:pt x="1225" y="599"/>
                </a:lnTo>
                <a:lnTo>
                  <a:pt x="1228" y="594"/>
                </a:lnTo>
                <a:lnTo>
                  <a:pt x="1229" y="591"/>
                </a:lnTo>
                <a:lnTo>
                  <a:pt x="1230" y="590"/>
                </a:lnTo>
                <a:lnTo>
                  <a:pt x="1231" y="589"/>
                </a:lnTo>
                <a:lnTo>
                  <a:pt x="1232" y="585"/>
                </a:lnTo>
                <a:lnTo>
                  <a:pt x="1233" y="585"/>
                </a:lnTo>
                <a:lnTo>
                  <a:pt x="1236" y="586"/>
                </a:lnTo>
                <a:lnTo>
                  <a:pt x="1238" y="589"/>
                </a:lnTo>
                <a:lnTo>
                  <a:pt x="1239" y="590"/>
                </a:lnTo>
                <a:lnTo>
                  <a:pt x="1240" y="590"/>
                </a:lnTo>
                <a:lnTo>
                  <a:pt x="1241" y="590"/>
                </a:lnTo>
                <a:lnTo>
                  <a:pt x="1242" y="591"/>
                </a:lnTo>
                <a:lnTo>
                  <a:pt x="1249" y="595"/>
                </a:lnTo>
                <a:lnTo>
                  <a:pt x="1258" y="600"/>
                </a:lnTo>
                <a:lnTo>
                  <a:pt x="1259" y="601"/>
                </a:lnTo>
                <a:lnTo>
                  <a:pt x="1263" y="603"/>
                </a:lnTo>
                <a:lnTo>
                  <a:pt x="1267" y="606"/>
                </a:lnTo>
                <a:lnTo>
                  <a:pt x="1270" y="607"/>
                </a:lnTo>
                <a:lnTo>
                  <a:pt x="1271" y="608"/>
                </a:lnTo>
                <a:lnTo>
                  <a:pt x="1273" y="609"/>
                </a:lnTo>
                <a:lnTo>
                  <a:pt x="1274" y="609"/>
                </a:lnTo>
                <a:lnTo>
                  <a:pt x="1283" y="615"/>
                </a:lnTo>
                <a:lnTo>
                  <a:pt x="1287" y="617"/>
                </a:lnTo>
                <a:lnTo>
                  <a:pt x="1288" y="617"/>
                </a:lnTo>
                <a:lnTo>
                  <a:pt x="1284" y="623"/>
                </a:lnTo>
                <a:lnTo>
                  <a:pt x="1284" y="624"/>
                </a:lnTo>
                <a:lnTo>
                  <a:pt x="1276" y="636"/>
                </a:lnTo>
                <a:lnTo>
                  <a:pt x="1275" y="640"/>
                </a:lnTo>
                <a:lnTo>
                  <a:pt x="1273" y="643"/>
                </a:lnTo>
                <a:lnTo>
                  <a:pt x="1272" y="645"/>
                </a:lnTo>
                <a:lnTo>
                  <a:pt x="1267" y="653"/>
                </a:lnTo>
                <a:lnTo>
                  <a:pt x="1258" y="649"/>
                </a:lnTo>
                <a:lnTo>
                  <a:pt x="1250" y="644"/>
                </a:lnTo>
                <a:lnTo>
                  <a:pt x="1249" y="643"/>
                </a:lnTo>
                <a:lnTo>
                  <a:pt x="1247" y="642"/>
                </a:lnTo>
                <a:lnTo>
                  <a:pt x="1245" y="646"/>
                </a:lnTo>
                <a:lnTo>
                  <a:pt x="1241" y="652"/>
                </a:lnTo>
                <a:lnTo>
                  <a:pt x="1241" y="654"/>
                </a:lnTo>
                <a:lnTo>
                  <a:pt x="1240" y="654"/>
                </a:lnTo>
                <a:lnTo>
                  <a:pt x="1240" y="656"/>
                </a:lnTo>
                <a:lnTo>
                  <a:pt x="1238" y="660"/>
                </a:lnTo>
                <a:lnTo>
                  <a:pt x="1233" y="659"/>
                </a:lnTo>
                <a:lnTo>
                  <a:pt x="1229" y="658"/>
                </a:lnTo>
                <a:lnTo>
                  <a:pt x="1227" y="664"/>
                </a:lnTo>
                <a:lnTo>
                  <a:pt x="1225" y="665"/>
                </a:lnTo>
                <a:lnTo>
                  <a:pt x="1224" y="666"/>
                </a:lnTo>
                <a:lnTo>
                  <a:pt x="1224" y="667"/>
                </a:lnTo>
                <a:lnTo>
                  <a:pt x="1227" y="667"/>
                </a:lnTo>
                <a:lnTo>
                  <a:pt x="1232" y="670"/>
                </a:lnTo>
                <a:lnTo>
                  <a:pt x="1231" y="670"/>
                </a:lnTo>
                <a:lnTo>
                  <a:pt x="1231" y="673"/>
                </a:lnTo>
                <a:lnTo>
                  <a:pt x="1230" y="673"/>
                </a:lnTo>
                <a:lnTo>
                  <a:pt x="1228" y="677"/>
                </a:lnTo>
                <a:lnTo>
                  <a:pt x="1228" y="678"/>
                </a:lnTo>
                <a:lnTo>
                  <a:pt x="1224" y="683"/>
                </a:lnTo>
                <a:lnTo>
                  <a:pt x="1222" y="686"/>
                </a:lnTo>
                <a:lnTo>
                  <a:pt x="1223" y="686"/>
                </a:lnTo>
                <a:lnTo>
                  <a:pt x="1225" y="689"/>
                </a:lnTo>
                <a:lnTo>
                  <a:pt x="1228" y="690"/>
                </a:lnTo>
                <a:lnTo>
                  <a:pt x="1229" y="691"/>
                </a:lnTo>
                <a:lnTo>
                  <a:pt x="1230" y="691"/>
                </a:lnTo>
                <a:lnTo>
                  <a:pt x="1231" y="692"/>
                </a:lnTo>
                <a:lnTo>
                  <a:pt x="1232" y="692"/>
                </a:lnTo>
                <a:lnTo>
                  <a:pt x="1233" y="690"/>
                </a:lnTo>
                <a:lnTo>
                  <a:pt x="1236" y="685"/>
                </a:lnTo>
                <a:lnTo>
                  <a:pt x="1236" y="684"/>
                </a:lnTo>
                <a:lnTo>
                  <a:pt x="1236" y="683"/>
                </a:lnTo>
                <a:lnTo>
                  <a:pt x="1236" y="682"/>
                </a:lnTo>
                <a:lnTo>
                  <a:pt x="1237" y="683"/>
                </a:lnTo>
                <a:lnTo>
                  <a:pt x="1237" y="684"/>
                </a:lnTo>
                <a:lnTo>
                  <a:pt x="1239" y="685"/>
                </a:lnTo>
                <a:lnTo>
                  <a:pt x="1248" y="690"/>
                </a:lnTo>
                <a:lnTo>
                  <a:pt x="1257" y="695"/>
                </a:lnTo>
                <a:lnTo>
                  <a:pt x="1258" y="695"/>
                </a:lnTo>
                <a:lnTo>
                  <a:pt x="1262" y="698"/>
                </a:lnTo>
                <a:lnTo>
                  <a:pt x="1264" y="700"/>
                </a:lnTo>
                <a:lnTo>
                  <a:pt x="1265" y="700"/>
                </a:lnTo>
                <a:lnTo>
                  <a:pt x="1266" y="701"/>
                </a:lnTo>
                <a:lnTo>
                  <a:pt x="1264" y="704"/>
                </a:lnTo>
                <a:lnTo>
                  <a:pt x="1260" y="711"/>
                </a:lnTo>
                <a:lnTo>
                  <a:pt x="1258" y="716"/>
                </a:lnTo>
                <a:lnTo>
                  <a:pt x="1254" y="723"/>
                </a:lnTo>
                <a:lnTo>
                  <a:pt x="1250" y="729"/>
                </a:lnTo>
                <a:lnTo>
                  <a:pt x="1254" y="731"/>
                </a:lnTo>
                <a:lnTo>
                  <a:pt x="1259" y="734"/>
                </a:lnTo>
                <a:lnTo>
                  <a:pt x="1263" y="736"/>
                </a:lnTo>
                <a:lnTo>
                  <a:pt x="1264" y="737"/>
                </a:lnTo>
                <a:lnTo>
                  <a:pt x="1267" y="738"/>
                </a:lnTo>
                <a:lnTo>
                  <a:pt x="1270" y="734"/>
                </a:lnTo>
                <a:lnTo>
                  <a:pt x="1271" y="733"/>
                </a:lnTo>
                <a:lnTo>
                  <a:pt x="1281" y="716"/>
                </a:lnTo>
                <a:lnTo>
                  <a:pt x="1283" y="711"/>
                </a:lnTo>
                <a:lnTo>
                  <a:pt x="1282" y="713"/>
                </a:lnTo>
                <a:lnTo>
                  <a:pt x="1282" y="715"/>
                </a:lnTo>
                <a:lnTo>
                  <a:pt x="1281" y="716"/>
                </a:lnTo>
                <a:lnTo>
                  <a:pt x="1281" y="717"/>
                </a:lnTo>
                <a:lnTo>
                  <a:pt x="1281" y="718"/>
                </a:lnTo>
                <a:lnTo>
                  <a:pt x="1280" y="718"/>
                </a:lnTo>
                <a:lnTo>
                  <a:pt x="1280" y="719"/>
                </a:lnTo>
                <a:lnTo>
                  <a:pt x="1280" y="720"/>
                </a:lnTo>
                <a:lnTo>
                  <a:pt x="1280" y="721"/>
                </a:lnTo>
                <a:lnTo>
                  <a:pt x="1279" y="721"/>
                </a:lnTo>
                <a:lnTo>
                  <a:pt x="1279" y="723"/>
                </a:lnTo>
                <a:lnTo>
                  <a:pt x="1279" y="724"/>
                </a:lnTo>
                <a:lnTo>
                  <a:pt x="1279" y="725"/>
                </a:lnTo>
                <a:lnTo>
                  <a:pt x="1279" y="726"/>
                </a:lnTo>
                <a:lnTo>
                  <a:pt x="1277" y="727"/>
                </a:lnTo>
                <a:lnTo>
                  <a:pt x="1277" y="728"/>
                </a:lnTo>
                <a:lnTo>
                  <a:pt x="1277" y="729"/>
                </a:lnTo>
                <a:lnTo>
                  <a:pt x="1277" y="731"/>
                </a:lnTo>
                <a:lnTo>
                  <a:pt x="1277" y="732"/>
                </a:lnTo>
                <a:lnTo>
                  <a:pt x="1277" y="733"/>
                </a:lnTo>
                <a:lnTo>
                  <a:pt x="1277" y="734"/>
                </a:lnTo>
                <a:lnTo>
                  <a:pt x="1277" y="735"/>
                </a:lnTo>
                <a:lnTo>
                  <a:pt x="1277" y="736"/>
                </a:lnTo>
                <a:lnTo>
                  <a:pt x="1277" y="737"/>
                </a:lnTo>
                <a:lnTo>
                  <a:pt x="1277" y="738"/>
                </a:lnTo>
                <a:lnTo>
                  <a:pt x="1279" y="738"/>
                </a:lnTo>
                <a:lnTo>
                  <a:pt x="1279" y="740"/>
                </a:lnTo>
                <a:lnTo>
                  <a:pt x="1277" y="741"/>
                </a:lnTo>
                <a:lnTo>
                  <a:pt x="1276" y="744"/>
                </a:lnTo>
                <a:lnTo>
                  <a:pt x="1279" y="745"/>
                </a:lnTo>
                <a:lnTo>
                  <a:pt x="1280" y="746"/>
                </a:lnTo>
                <a:lnTo>
                  <a:pt x="1281" y="746"/>
                </a:lnTo>
                <a:lnTo>
                  <a:pt x="1282" y="748"/>
                </a:lnTo>
                <a:lnTo>
                  <a:pt x="1283" y="749"/>
                </a:lnTo>
                <a:lnTo>
                  <a:pt x="1284" y="749"/>
                </a:lnTo>
                <a:lnTo>
                  <a:pt x="1285" y="749"/>
                </a:lnTo>
                <a:lnTo>
                  <a:pt x="1285" y="746"/>
                </a:lnTo>
                <a:lnTo>
                  <a:pt x="1287" y="745"/>
                </a:lnTo>
                <a:lnTo>
                  <a:pt x="1288" y="744"/>
                </a:lnTo>
                <a:lnTo>
                  <a:pt x="1288" y="743"/>
                </a:lnTo>
                <a:lnTo>
                  <a:pt x="1289" y="742"/>
                </a:lnTo>
                <a:lnTo>
                  <a:pt x="1289" y="741"/>
                </a:lnTo>
                <a:lnTo>
                  <a:pt x="1292" y="736"/>
                </a:lnTo>
                <a:lnTo>
                  <a:pt x="1292" y="735"/>
                </a:lnTo>
                <a:lnTo>
                  <a:pt x="1299" y="724"/>
                </a:lnTo>
                <a:lnTo>
                  <a:pt x="1299" y="723"/>
                </a:lnTo>
                <a:lnTo>
                  <a:pt x="1300" y="721"/>
                </a:lnTo>
                <a:lnTo>
                  <a:pt x="1301" y="720"/>
                </a:lnTo>
                <a:lnTo>
                  <a:pt x="1301" y="719"/>
                </a:lnTo>
                <a:lnTo>
                  <a:pt x="1301" y="718"/>
                </a:lnTo>
                <a:lnTo>
                  <a:pt x="1302" y="718"/>
                </a:lnTo>
                <a:lnTo>
                  <a:pt x="1303" y="718"/>
                </a:lnTo>
                <a:lnTo>
                  <a:pt x="1305" y="719"/>
                </a:lnTo>
                <a:lnTo>
                  <a:pt x="1308" y="720"/>
                </a:lnTo>
                <a:lnTo>
                  <a:pt x="1309" y="721"/>
                </a:lnTo>
                <a:lnTo>
                  <a:pt x="1310" y="723"/>
                </a:lnTo>
                <a:lnTo>
                  <a:pt x="1317" y="729"/>
                </a:lnTo>
                <a:lnTo>
                  <a:pt x="1320" y="732"/>
                </a:lnTo>
                <a:lnTo>
                  <a:pt x="1323" y="735"/>
                </a:lnTo>
                <a:lnTo>
                  <a:pt x="1325" y="737"/>
                </a:lnTo>
                <a:lnTo>
                  <a:pt x="1327" y="738"/>
                </a:lnTo>
                <a:lnTo>
                  <a:pt x="1328" y="740"/>
                </a:lnTo>
                <a:lnTo>
                  <a:pt x="1328" y="741"/>
                </a:lnTo>
                <a:lnTo>
                  <a:pt x="1329" y="741"/>
                </a:lnTo>
                <a:lnTo>
                  <a:pt x="1329" y="742"/>
                </a:lnTo>
                <a:lnTo>
                  <a:pt x="1331" y="743"/>
                </a:lnTo>
                <a:lnTo>
                  <a:pt x="1332" y="744"/>
                </a:lnTo>
                <a:lnTo>
                  <a:pt x="1332" y="745"/>
                </a:lnTo>
                <a:lnTo>
                  <a:pt x="1333" y="745"/>
                </a:lnTo>
                <a:lnTo>
                  <a:pt x="1333" y="746"/>
                </a:lnTo>
                <a:lnTo>
                  <a:pt x="1334" y="746"/>
                </a:lnTo>
                <a:lnTo>
                  <a:pt x="1334" y="748"/>
                </a:lnTo>
                <a:lnTo>
                  <a:pt x="1334" y="749"/>
                </a:lnTo>
                <a:lnTo>
                  <a:pt x="1333" y="749"/>
                </a:lnTo>
                <a:lnTo>
                  <a:pt x="1335" y="753"/>
                </a:lnTo>
                <a:lnTo>
                  <a:pt x="1335" y="754"/>
                </a:lnTo>
                <a:lnTo>
                  <a:pt x="1337" y="759"/>
                </a:lnTo>
                <a:lnTo>
                  <a:pt x="1339" y="758"/>
                </a:lnTo>
                <a:lnTo>
                  <a:pt x="1340" y="758"/>
                </a:lnTo>
                <a:lnTo>
                  <a:pt x="1341" y="757"/>
                </a:lnTo>
                <a:lnTo>
                  <a:pt x="1343" y="757"/>
                </a:lnTo>
                <a:lnTo>
                  <a:pt x="1345" y="757"/>
                </a:lnTo>
                <a:lnTo>
                  <a:pt x="1346" y="757"/>
                </a:lnTo>
                <a:lnTo>
                  <a:pt x="1346" y="758"/>
                </a:lnTo>
                <a:lnTo>
                  <a:pt x="1346" y="759"/>
                </a:lnTo>
                <a:lnTo>
                  <a:pt x="1349" y="759"/>
                </a:lnTo>
                <a:lnTo>
                  <a:pt x="1350" y="758"/>
                </a:lnTo>
                <a:lnTo>
                  <a:pt x="1351" y="758"/>
                </a:lnTo>
                <a:lnTo>
                  <a:pt x="1351" y="759"/>
                </a:lnTo>
                <a:lnTo>
                  <a:pt x="1345" y="769"/>
                </a:lnTo>
                <a:lnTo>
                  <a:pt x="1365" y="781"/>
                </a:lnTo>
                <a:lnTo>
                  <a:pt x="1368" y="783"/>
                </a:lnTo>
                <a:lnTo>
                  <a:pt x="1374" y="785"/>
                </a:lnTo>
                <a:lnTo>
                  <a:pt x="1375" y="786"/>
                </a:lnTo>
                <a:lnTo>
                  <a:pt x="1375" y="788"/>
                </a:lnTo>
                <a:lnTo>
                  <a:pt x="1377" y="791"/>
                </a:lnTo>
                <a:lnTo>
                  <a:pt x="1378" y="792"/>
                </a:lnTo>
                <a:lnTo>
                  <a:pt x="1378" y="794"/>
                </a:lnTo>
                <a:lnTo>
                  <a:pt x="1379" y="795"/>
                </a:lnTo>
                <a:lnTo>
                  <a:pt x="1380" y="796"/>
                </a:lnTo>
                <a:lnTo>
                  <a:pt x="1383" y="798"/>
                </a:lnTo>
                <a:lnTo>
                  <a:pt x="1383" y="799"/>
                </a:lnTo>
                <a:lnTo>
                  <a:pt x="1386" y="800"/>
                </a:lnTo>
                <a:lnTo>
                  <a:pt x="1386" y="801"/>
                </a:lnTo>
                <a:lnTo>
                  <a:pt x="1387" y="801"/>
                </a:lnTo>
                <a:lnTo>
                  <a:pt x="1389" y="802"/>
                </a:lnTo>
                <a:lnTo>
                  <a:pt x="1392" y="804"/>
                </a:lnTo>
                <a:lnTo>
                  <a:pt x="1394" y="805"/>
                </a:lnTo>
                <a:lnTo>
                  <a:pt x="1396" y="805"/>
                </a:lnTo>
                <a:lnTo>
                  <a:pt x="1401" y="807"/>
                </a:lnTo>
                <a:lnTo>
                  <a:pt x="1402" y="807"/>
                </a:lnTo>
                <a:lnTo>
                  <a:pt x="1403" y="808"/>
                </a:lnTo>
                <a:lnTo>
                  <a:pt x="1405" y="808"/>
                </a:lnTo>
                <a:lnTo>
                  <a:pt x="1406" y="808"/>
                </a:lnTo>
                <a:lnTo>
                  <a:pt x="1406" y="810"/>
                </a:lnTo>
                <a:lnTo>
                  <a:pt x="1405" y="812"/>
                </a:lnTo>
                <a:lnTo>
                  <a:pt x="1405" y="816"/>
                </a:lnTo>
                <a:lnTo>
                  <a:pt x="1405" y="820"/>
                </a:lnTo>
                <a:lnTo>
                  <a:pt x="1405" y="821"/>
                </a:lnTo>
                <a:lnTo>
                  <a:pt x="1404" y="825"/>
                </a:lnTo>
                <a:lnTo>
                  <a:pt x="1403" y="838"/>
                </a:lnTo>
                <a:lnTo>
                  <a:pt x="1402" y="842"/>
                </a:lnTo>
                <a:lnTo>
                  <a:pt x="1401" y="848"/>
                </a:lnTo>
                <a:lnTo>
                  <a:pt x="1400" y="849"/>
                </a:lnTo>
                <a:lnTo>
                  <a:pt x="1400" y="854"/>
                </a:lnTo>
                <a:lnTo>
                  <a:pt x="1397" y="863"/>
                </a:lnTo>
                <a:lnTo>
                  <a:pt x="1396" y="868"/>
                </a:lnTo>
                <a:lnTo>
                  <a:pt x="1396" y="869"/>
                </a:lnTo>
                <a:lnTo>
                  <a:pt x="1396" y="871"/>
                </a:lnTo>
                <a:lnTo>
                  <a:pt x="1395" y="875"/>
                </a:lnTo>
                <a:lnTo>
                  <a:pt x="1395" y="876"/>
                </a:lnTo>
                <a:lnTo>
                  <a:pt x="1392" y="875"/>
                </a:lnTo>
                <a:lnTo>
                  <a:pt x="1386" y="871"/>
                </a:lnTo>
                <a:lnTo>
                  <a:pt x="1385" y="874"/>
                </a:lnTo>
                <a:lnTo>
                  <a:pt x="1383" y="877"/>
                </a:lnTo>
                <a:lnTo>
                  <a:pt x="1380" y="882"/>
                </a:lnTo>
                <a:lnTo>
                  <a:pt x="1378" y="886"/>
                </a:lnTo>
                <a:lnTo>
                  <a:pt x="1374" y="893"/>
                </a:lnTo>
                <a:lnTo>
                  <a:pt x="1371" y="896"/>
                </a:lnTo>
                <a:lnTo>
                  <a:pt x="1370" y="899"/>
                </a:lnTo>
                <a:lnTo>
                  <a:pt x="1370" y="900"/>
                </a:lnTo>
                <a:lnTo>
                  <a:pt x="1369" y="901"/>
                </a:lnTo>
                <a:lnTo>
                  <a:pt x="1369" y="902"/>
                </a:lnTo>
                <a:lnTo>
                  <a:pt x="1366" y="908"/>
                </a:lnTo>
                <a:lnTo>
                  <a:pt x="1365" y="905"/>
                </a:lnTo>
                <a:lnTo>
                  <a:pt x="1363" y="908"/>
                </a:lnTo>
                <a:lnTo>
                  <a:pt x="1360" y="915"/>
                </a:lnTo>
                <a:lnTo>
                  <a:pt x="1349" y="933"/>
                </a:lnTo>
                <a:lnTo>
                  <a:pt x="1349" y="934"/>
                </a:lnTo>
                <a:lnTo>
                  <a:pt x="1359" y="940"/>
                </a:lnTo>
                <a:lnTo>
                  <a:pt x="1360" y="940"/>
                </a:lnTo>
                <a:lnTo>
                  <a:pt x="1361" y="941"/>
                </a:lnTo>
                <a:lnTo>
                  <a:pt x="1362" y="941"/>
                </a:lnTo>
                <a:lnTo>
                  <a:pt x="1361" y="942"/>
                </a:lnTo>
                <a:lnTo>
                  <a:pt x="1357" y="952"/>
                </a:lnTo>
                <a:lnTo>
                  <a:pt x="1356" y="952"/>
                </a:lnTo>
                <a:lnTo>
                  <a:pt x="1356" y="953"/>
                </a:lnTo>
                <a:lnTo>
                  <a:pt x="1354" y="955"/>
                </a:lnTo>
                <a:lnTo>
                  <a:pt x="1337" y="988"/>
                </a:lnTo>
                <a:lnTo>
                  <a:pt x="1320" y="988"/>
                </a:lnTo>
                <a:lnTo>
                  <a:pt x="1317" y="988"/>
                </a:lnTo>
                <a:lnTo>
                  <a:pt x="1315" y="988"/>
                </a:lnTo>
                <a:lnTo>
                  <a:pt x="1310" y="988"/>
                </a:lnTo>
                <a:lnTo>
                  <a:pt x="1306" y="987"/>
                </a:lnTo>
                <a:lnTo>
                  <a:pt x="1303" y="988"/>
                </a:lnTo>
                <a:lnTo>
                  <a:pt x="1302" y="988"/>
                </a:lnTo>
                <a:lnTo>
                  <a:pt x="1301" y="988"/>
                </a:lnTo>
                <a:lnTo>
                  <a:pt x="1300" y="988"/>
                </a:lnTo>
                <a:lnTo>
                  <a:pt x="1294" y="992"/>
                </a:lnTo>
                <a:lnTo>
                  <a:pt x="1291" y="994"/>
                </a:lnTo>
                <a:lnTo>
                  <a:pt x="1287" y="997"/>
                </a:lnTo>
                <a:lnTo>
                  <a:pt x="1285" y="999"/>
                </a:lnTo>
                <a:lnTo>
                  <a:pt x="1284" y="1000"/>
                </a:lnTo>
                <a:lnTo>
                  <a:pt x="1283" y="1001"/>
                </a:lnTo>
                <a:lnTo>
                  <a:pt x="1283" y="1002"/>
                </a:lnTo>
                <a:lnTo>
                  <a:pt x="1282" y="1003"/>
                </a:lnTo>
                <a:lnTo>
                  <a:pt x="1281" y="1004"/>
                </a:lnTo>
                <a:lnTo>
                  <a:pt x="1280" y="1005"/>
                </a:lnTo>
                <a:lnTo>
                  <a:pt x="1279" y="1009"/>
                </a:lnTo>
                <a:lnTo>
                  <a:pt x="1274" y="1016"/>
                </a:lnTo>
                <a:lnTo>
                  <a:pt x="1274" y="1017"/>
                </a:lnTo>
                <a:lnTo>
                  <a:pt x="1281" y="1021"/>
                </a:lnTo>
                <a:lnTo>
                  <a:pt x="1289" y="1029"/>
                </a:lnTo>
                <a:lnTo>
                  <a:pt x="1291" y="1031"/>
                </a:lnTo>
                <a:lnTo>
                  <a:pt x="1292" y="1033"/>
                </a:lnTo>
                <a:lnTo>
                  <a:pt x="1293" y="1033"/>
                </a:lnTo>
                <a:lnTo>
                  <a:pt x="1292" y="1035"/>
                </a:lnTo>
                <a:lnTo>
                  <a:pt x="1291" y="1036"/>
                </a:lnTo>
                <a:lnTo>
                  <a:pt x="1291" y="1037"/>
                </a:lnTo>
                <a:lnTo>
                  <a:pt x="1289" y="1036"/>
                </a:lnTo>
                <a:lnTo>
                  <a:pt x="1287" y="1034"/>
                </a:lnTo>
                <a:lnTo>
                  <a:pt x="1279" y="1025"/>
                </a:lnTo>
                <a:lnTo>
                  <a:pt x="1277" y="1028"/>
                </a:lnTo>
                <a:lnTo>
                  <a:pt x="1276" y="1029"/>
                </a:lnTo>
                <a:lnTo>
                  <a:pt x="1279" y="1030"/>
                </a:lnTo>
                <a:lnTo>
                  <a:pt x="1283" y="1033"/>
                </a:lnTo>
                <a:lnTo>
                  <a:pt x="1287" y="1035"/>
                </a:lnTo>
                <a:lnTo>
                  <a:pt x="1287" y="1036"/>
                </a:lnTo>
                <a:lnTo>
                  <a:pt x="1285" y="1038"/>
                </a:lnTo>
                <a:lnTo>
                  <a:pt x="1289" y="1041"/>
                </a:lnTo>
                <a:lnTo>
                  <a:pt x="1281" y="1055"/>
                </a:lnTo>
                <a:lnTo>
                  <a:pt x="1281" y="1056"/>
                </a:lnTo>
                <a:lnTo>
                  <a:pt x="1274" y="1068"/>
                </a:lnTo>
                <a:lnTo>
                  <a:pt x="1270" y="1076"/>
                </a:lnTo>
                <a:lnTo>
                  <a:pt x="1267" y="1080"/>
                </a:lnTo>
                <a:lnTo>
                  <a:pt x="1266" y="1083"/>
                </a:lnTo>
                <a:lnTo>
                  <a:pt x="1265" y="1085"/>
                </a:lnTo>
                <a:lnTo>
                  <a:pt x="1264" y="1086"/>
                </a:lnTo>
                <a:lnTo>
                  <a:pt x="1264" y="1087"/>
                </a:lnTo>
                <a:lnTo>
                  <a:pt x="1263" y="1088"/>
                </a:lnTo>
                <a:lnTo>
                  <a:pt x="1241" y="1076"/>
                </a:lnTo>
                <a:lnTo>
                  <a:pt x="1250" y="1059"/>
                </a:lnTo>
                <a:lnTo>
                  <a:pt x="1251" y="1056"/>
                </a:lnTo>
                <a:lnTo>
                  <a:pt x="1255" y="1051"/>
                </a:lnTo>
                <a:lnTo>
                  <a:pt x="1258" y="1044"/>
                </a:lnTo>
                <a:lnTo>
                  <a:pt x="1259" y="1043"/>
                </a:lnTo>
                <a:lnTo>
                  <a:pt x="1254" y="1042"/>
                </a:lnTo>
                <a:lnTo>
                  <a:pt x="1253" y="1044"/>
                </a:lnTo>
                <a:lnTo>
                  <a:pt x="1249" y="1043"/>
                </a:lnTo>
                <a:lnTo>
                  <a:pt x="1249" y="1042"/>
                </a:lnTo>
                <a:lnTo>
                  <a:pt x="1248" y="1042"/>
                </a:lnTo>
                <a:lnTo>
                  <a:pt x="1244" y="1050"/>
                </a:lnTo>
                <a:lnTo>
                  <a:pt x="1244" y="1051"/>
                </a:lnTo>
                <a:lnTo>
                  <a:pt x="1242" y="1052"/>
                </a:lnTo>
                <a:lnTo>
                  <a:pt x="1242" y="1051"/>
                </a:lnTo>
                <a:lnTo>
                  <a:pt x="1241" y="1051"/>
                </a:lnTo>
                <a:lnTo>
                  <a:pt x="1239" y="1049"/>
                </a:lnTo>
                <a:lnTo>
                  <a:pt x="1240" y="1045"/>
                </a:lnTo>
                <a:lnTo>
                  <a:pt x="1242" y="1042"/>
                </a:lnTo>
                <a:lnTo>
                  <a:pt x="1244" y="1039"/>
                </a:lnTo>
                <a:lnTo>
                  <a:pt x="1245" y="1037"/>
                </a:lnTo>
                <a:lnTo>
                  <a:pt x="1236" y="1031"/>
                </a:lnTo>
                <a:lnTo>
                  <a:pt x="1224" y="1025"/>
                </a:lnTo>
                <a:lnTo>
                  <a:pt x="1222" y="1024"/>
                </a:lnTo>
                <a:lnTo>
                  <a:pt x="1225" y="1018"/>
                </a:lnTo>
                <a:lnTo>
                  <a:pt x="1212" y="1014"/>
                </a:lnTo>
                <a:lnTo>
                  <a:pt x="1207" y="1013"/>
                </a:lnTo>
                <a:lnTo>
                  <a:pt x="1205" y="1011"/>
                </a:lnTo>
                <a:lnTo>
                  <a:pt x="1203" y="1010"/>
                </a:lnTo>
                <a:lnTo>
                  <a:pt x="1201" y="1009"/>
                </a:lnTo>
                <a:lnTo>
                  <a:pt x="1190" y="1003"/>
                </a:lnTo>
                <a:lnTo>
                  <a:pt x="1179" y="996"/>
                </a:lnTo>
                <a:lnTo>
                  <a:pt x="1177" y="995"/>
                </a:lnTo>
                <a:lnTo>
                  <a:pt x="1176" y="995"/>
                </a:lnTo>
                <a:lnTo>
                  <a:pt x="1177" y="994"/>
                </a:lnTo>
                <a:lnTo>
                  <a:pt x="1178" y="991"/>
                </a:lnTo>
                <a:lnTo>
                  <a:pt x="1180" y="988"/>
                </a:lnTo>
                <a:lnTo>
                  <a:pt x="1181" y="986"/>
                </a:lnTo>
                <a:lnTo>
                  <a:pt x="1182" y="983"/>
                </a:lnTo>
                <a:lnTo>
                  <a:pt x="1184" y="980"/>
                </a:lnTo>
                <a:lnTo>
                  <a:pt x="1186" y="978"/>
                </a:lnTo>
                <a:lnTo>
                  <a:pt x="1180" y="975"/>
                </a:lnTo>
                <a:lnTo>
                  <a:pt x="1173" y="970"/>
                </a:lnTo>
                <a:lnTo>
                  <a:pt x="1172" y="970"/>
                </a:lnTo>
                <a:lnTo>
                  <a:pt x="1169" y="975"/>
                </a:lnTo>
                <a:lnTo>
                  <a:pt x="1169" y="976"/>
                </a:lnTo>
                <a:lnTo>
                  <a:pt x="1168" y="976"/>
                </a:lnTo>
                <a:lnTo>
                  <a:pt x="1168" y="977"/>
                </a:lnTo>
                <a:lnTo>
                  <a:pt x="1167" y="978"/>
                </a:lnTo>
                <a:lnTo>
                  <a:pt x="1167" y="979"/>
                </a:lnTo>
                <a:lnTo>
                  <a:pt x="1165" y="983"/>
                </a:lnTo>
                <a:lnTo>
                  <a:pt x="1164" y="985"/>
                </a:lnTo>
                <a:lnTo>
                  <a:pt x="1162" y="988"/>
                </a:lnTo>
                <a:lnTo>
                  <a:pt x="1152" y="983"/>
                </a:lnTo>
                <a:lnTo>
                  <a:pt x="1151" y="984"/>
                </a:lnTo>
                <a:lnTo>
                  <a:pt x="1151" y="985"/>
                </a:lnTo>
                <a:lnTo>
                  <a:pt x="1138" y="978"/>
                </a:lnTo>
                <a:lnTo>
                  <a:pt x="1137" y="979"/>
                </a:lnTo>
                <a:lnTo>
                  <a:pt x="1137" y="980"/>
                </a:lnTo>
                <a:lnTo>
                  <a:pt x="1135" y="978"/>
                </a:lnTo>
                <a:lnTo>
                  <a:pt x="1130" y="976"/>
                </a:lnTo>
                <a:lnTo>
                  <a:pt x="1121" y="991"/>
                </a:lnTo>
                <a:lnTo>
                  <a:pt x="1118" y="995"/>
                </a:lnTo>
                <a:lnTo>
                  <a:pt x="1116" y="999"/>
                </a:lnTo>
                <a:lnTo>
                  <a:pt x="1113" y="1001"/>
                </a:lnTo>
                <a:lnTo>
                  <a:pt x="1112" y="1003"/>
                </a:lnTo>
                <a:lnTo>
                  <a:pt x="1110" y="1005"/>
                </a:lnTo>
                <a:lnTo>
                  <a:pt x="1110" y="1007"/>
                </a:lnTo>
                <a:lnTo>
                  <a:pt x="1110" y="1008"/>
                </a:lnTo>
                <a:lnTo>
                  <a:pt x="1111" y="1008"/>
                </a:lnTo>
                <a:lnTo>
                  <a:pt x="1111" y="1009"/>
                </a:lnTo>
                <a:lnTo>
                  <a:pt x="1112" y="1009"/>
                </a:lnTo>
                <a:lnTo>
                  <a:pt x="1113" y="1009"/>
                </a:lnTo>
                <a:lnTo>
                  <a:pt x="1115" y="1010"/>
                </a:lnTo>
                <a:lnTo>
                  <a:pt x="1116" y="1010"/>
                </a:lnTo>
                <a:lnTo>
                  <a:pt x="1116" y="1011"/>
                </a:lnTo>
                <a:lnTo>
                  <a:pt x="1117" y="1011"/>
                </a:lnTo>
                <a:lnTo>
                  <a:pt x="1126" y="1017"/>
                </a:lnTo>
                <a:lnTo>
                  <a:pt x="1130" y="1019"/>
                </a:lnTo>
                <a:lnTo>
                  <a:pt x="1132" y="1019"/>
                </a:lnTo>
                <a:lnTo>
                  <a:pt x="1129" y="1022"/>
                </a:lnTo>
                <a:lnTo>
                  <a:pt x="1126" y="1028"/>
                </a:lnTo>
                <a:lnTo>
                  <a:pt x="1125" y="1030"/>
                </a:lnTo>
                <a:lnTo>
                  <a:pt x="1126" y="1030"/>
                </a:lnTo>
                <a:lnTo>
                  <a:pt x="1127" y="1030"/>
                </a:lnTo>
                <a:lnTo>
                  <a:pt x="1134" y="1035"/>
                </a:lnTo>
                <a:lnTo>
                  <a:pt x="1136" y="1036"/>
                </a:lnTo>
                <a:lnTo>
                  <a:pt x="1136" y="1035"/>
                </a:lnTo>
                <a:lnTo>
                  <a:pt x="1137" y="1035"/>
                </a:lnTo>
                <a:lnTo>
                  <a:pt x="1137" y="1034"/>
                </a:lnTo>
                <a:lnTo>
                  <a:pt x="1138" y="1033"/>
                </a:lnTo>
                <a:lnTo>
                  <a:pt x="1138" y="1031"/>
                </a:lnTo>
                <a:lnTo>
                  <a:pt x="1139" y="1030"/>
                </a:lnTo>
                <a:lnTo>
                  <a:pt x="1141" y="1028"/>
                </a:lnTo>
                <a:lnTo>
                  <a:pt x="1141" y="1027"/>
                </a:lnTo>
                <a:lnTo>
                  <a:pt x="1143" y="1024"/>
                </a:lnTo>
                <a:lnTo>
                  <a:pt x="1143" y="1022"/>
                </a:lnTo>
                <a:lnTo>
                  <a:pt x="1144" y="1022"/>
                </a:lnTo>
                <a:lnTo>
                  <a:pt x="1144" y="1021"/>
                </a:lnTo>
                <a:lnTo>
                  <a:pt x="1144" y="1020"/>
                </a:lnTo>
                <a:lnTo>
                  <a:pt x="1145" y="1020"/>
                </a:lnTo>
                <a:lnTo>
                  <a:pt x="1145" y="1019"/>
                </a:lnTo>
                <a:lnTo>
                  <a:pt x="1146" y="1018"/>
                </a:lnTo>
                <a:lnTo>
                  <a:pt x="1146" y="1017"/>
                </a:lnTo>
                <a:lnTo>
                  <a:pt x="1147" y="1016"/>
                </a:lnTo>
                <a:lnTo>
                  <a:pt x="1149" y="1013"/>
                </a:lnTo>
                <a:lnTo>
                  <a:pt x="1150" y="1012"/>
                </a:lnTo>
                <a:lnTo>
                  <a:pt x="1151" y="1009"/>
                </a:lnTo>
                <a:lnTo>
                  <a:pt x="1152" y="1008"/>
                </a:lnTo>
                <a:lnTo>
                  <a:pt x="1152" y="1005"/>
                </a:lnTo>
                <a:lnTo>
                  <a:pt x="1153" y="1004"/>
                </a:lnTo>
                <a:lnTo>
                  <a:pt x="1154" y="1004"/>
                </a:lnTo>
                <a:lnTo>
                  <a:pt x="1156" y="1005"/>
                </a:lnTo>
                <a:lnTo>
                  <a:pt x="1160" y="1008"/>
                </a:lnTo>
                <a:lnTo>
                  <a:pt x="1163" y="1009"/>
                </a:lnTo>
                <a:lnTo>
                  <a:pt x="1158" y="1019"/>
                </a:lnTo>
                <a:lnTo>
                  <a:pt x="1156" y="1021"/>
                </a:lnTo>
                <a:lnTo>
                  <a:pt x="1161" y="1024"/>
                </a:lnTo>
                <a:lnTo>
                  <a:pt x="1162" y="1025"/>
                </a:lnTo>
                <a:lnTo>
                  <a:pt x="1165" y="1026"/>
                </a:lnTo>
                <a:lnTo>
                  <a:pt x="1176" y="1031"/>
                </a:lnTo>
                <a:lnTo>
                  <a:pt x="1175" y="1033"/>
                </a:lnTo>
                <a:lnTo>
                  <a:pt x="1175" y="1034"/>
                </a:lnTo>
                <a:lnTo>
                  <a:pt x="1173" y="1035"/>
                </a:lnTo>
                <a:lnTo>
                  <a:pt x="1173" y="1036"/>
                </a:lnTo>
                <a:lnTo>
                  <a:pt x="1172" y="1036"/>
                </a:lnTo>
                <a:lnTo>
                  <a:pt x="1172" y="1038"/>
                </a:lnTo>
                <a:lnTo>
                  <a:pt x="1171" y="1038"/>
                </a:lnTo>
                <a:lnTo>
                  <a:pt x="1171" y="1039"/>
                </a:lnTo>
                <a:lnTo>
                  <a:pt x="1171" y="1041"/>
                </a:lnTo>
                <a:lnTo>
                  <a:pt x="1170" y="1041"/>
                </a:lnTo>
                <a:lnTo>
                  <a:pt x="1170" y="1042"/>
                </a:lnTo>
                <a:lnTo>
                  <a:pt x="1169" y="1041"/>
                </a:lnTo>
                <a:lnTo>
                  <a:pt x="1167" y="1039"/>
                </a:lnTo>
                <a:lnTo>
                  <a:pt x="1160" y="1036"/>
                </a:lnTo>
                <a:lnTo>
                  <a:pt x="1159" y="1035"/>
                </a:lnTo>
                <a:lnTo>
                  <a:pt x="1155" y="1034"/>
                </a:lnTo>
                <a:lnTo>
                  <a:pt x="1155" y="1035"/>
                </a:lnTo>
                <a:lnTo>
                  <a:pt x="1152" y="1041"/>
                </a:lnTo>
                <a:lnTo>
                  <a:pt x="1151" y="1043"/>
                </a:lnTo>
                <a:lnTo>
                  <a:pt x="1147" y="1049"/>
                </a:lnTo>
                <a:lnTo>
                  <a:pt x="1145" y="1053"/>
                </a:lnTo>
                <a:lnTo>
                  <a:pt x="1144" y="1054"/>
                </a:lnTo>
                <a:lnTo>
                  <a:pt x="1144" y="1056"/>
                </a:lnTo>
                <a:lnTo>
                  <a:pt x="1141" y="1061"/>
                </a:lnTo>
                <a:lnTo>
                  <a:pt x="1141" y="1062"/>
                </a:lnTo>
                <a:lnTo>
                  <a:pt x="1139" y="1062"/>
                </a:lnTo>
                <a:lnTo>
                  <a:pt x="1142" y="1063"/>
                </a:lnTo>
                <a:lnTo>
                  <a:pt x="1143" y="1063"/>
                </a:lnTo>
                <a:lnTo>
                  <a:pt x="1145" y="1064"/>
                </a:lnTo>
                <a:lnTo>
                  <a:pt x="1149" y="1066"/>
                </a:lnTo>
                <a:lnTo>
                  <a:pt x="1152" y="1068"/>
                </a:lnTo>
                <a:lnTo>
                  <a:pt x="1154" y="1069"/>
                </a:lnTo>
                <a:lnTo>
                  <a:pt x="1158" y="1071"/>
                </a:lnTo>
                <a:lnTo>
                  <a:pt x="1160" y="1074"/>
                </a:lnTo>
                <a:lnTo>
                  <a:pt x="1159" y="1076"/>
                </a:lnTo>
                <a:lnTo>
                  <a:pt x="1156" y="1079"/>
                </a:lnTo>
                <a:lnTo>
                  <a:pt x="1153" y="1086"/>
                </a:lnTo>
                <a:lnTo>
                  <a:pt x="1153" y="1087"/>
                </a:lnTo>
                <a:lnTo>
                  <a:pt x="1152" y="1087"/>
                </a:lnTo>
                <a:lnTo>
                  <a:pt x="1152" y="1088"/>
                </a:lnTo>
                <a:lnTo>
                  <a:pt x="1152" y="1089"/>
                </a:lnTo>
                <a:lnTo>
                  <a:pt x="1151" y="1089"/>
                </a:lnTo>
                <a:lnTo>
                  <a:pt x="1151" y="1091"/>
                </a:lnTo>
                <a:lnTo>
                  <a:pt x="1150" y="1092"/>
                </a:lnTo>
                <a:lnTo>
                  <a:pt x="1150" y="1093"/>
                </a:lnTo>
                <a:lnTo>
                  <a:pt x="1149" y="1095"/>
                </a:lnTo>
                <a:lnTo>
                  <a:pt x="1147" y="1097"/>
                </a:lnTo>
                <a:lnTo>
                  <a:pt x="1145" y="1100"/>
                </a:lnTo>
                <a:lnTo>
                  <a:pt x="1145" y="1101"/>
                </a:lnTo>
                <a:lnTo>
                  <a:pt x="1145" y="1102"/>
                </a:lnTo>
                <a:lnTo>
                  <a:pt x="1145" y="1103"/>
                </a:lnTo>
                <a:lnTo>
                  <a:pt x="1144" y="1104"/>
                </a:lnTo>
                <a:lnTo>
                  <a:pt x="1144" y="1105"/>
                </a:lnTo>
                <a:lnTo>
                  <a:pt x="1143" y="1106"/>
                </a:lnTo>
                <a:lnTo>
                  <a:pt x="1142" y="1108"/>
                </a:lnTo>
                <a:lnTo>
                  <a:pt x="1142" y="1109"/>
                </a:lnTo>
                <a:lnTo>
                  <a:pt x="1141" y="1109"/>
                </a:lnTo>
                <a:lnTo>
                  <a:pt x="1141" y="1110"/>
                </a:lnTo>
                <a:lnTo>
                  <a:pt x="1139" y="1111"/>
                </a:lnTo>
                <a:lnTo>
                  <a:pt x="1139" y="1112"/>
                </a:lnTo>
                <a:lnTo>
                  <a:pt x="1138" y="1113"/>
                </a:lnTo>
                <a:lnTo>
                  <a:pt x="1138" y="1114"/>
                </a:lnTo>
                <a:lnTo>
                  <a:pt x="1137" y="1116"/>
                </a:lnTo>
                <a:lnTo>
                  <a:pt x="1136" y="1117"/>
                </a:lnTo>
                <a:lnTo>
                  <a:pt x="1136" y="1118"/>
                </a:lnTo>
                <a:lnTo>
                  <a:pt x="1135" y="1118"/>
                </a:lnTo>
                <a:lnTo>
                  <a:pt x="1135" y="1119"/>
                </a:lnTo>
                <a:lnTo>
                  <a:pt x="1135" y="1120"/>
                </a:lnTo>
                <a:lnTo>
                  <a:pt x="1134" y="1120"/>
                </a:lnTo>
                <a:lnTo>
                  <a:pt x="1134" y="1121"/>
                </a:lnTo>
                <a:lnTo>
                  <a:pt x="1134" y="1122"/>
                </a:lnTo>
                <a:lnTo>
                  <a:pt x="1133" y="1123"/>
                </a:lnTo>
                <a:lnTo>
                  <a:pt x="1132" y="1126"/>
                </a:lnTo>
                <a:lnTo>
                  <a:pt x="1134" y="1126"/>
                </a:lnTo>
                <a:lnTo>
                  <a:pt x="1136" y="1127"/>
                </a:lnTo>
                <a:lnTo>
                  <a:pt x="1136" y="1126"/>
                </a:lnTo>
                <a:lnTo>
                  <a:pt x="1137" y="1126"/>
                </a:lnTo>
                <a:lnTo>
                  <a:pt x="1138" y="1126"/>
                </a:lnTo>
                <a:lnTo>
                  <a:pt x="1139" y="1126"/>
                </a:lnTo>
                <a:lnTo>
                  <a:pt x="1139" y="1127"/>
                </a:lnTo>
                <a:lnTo>
                  <a:pt x="1141" y="1126"/>
                </a:lnTo>
                <a:lnTo>
                  <a:pt x="1142" y="1126"/>
                </a:lnTo>
                <a:lnTo>
                  <a:pt x="1146" y="1126"/>
                </a:lnTo>
                <a:lnTo>
                  <a:pt x="1147" y="1126"/>
                </a:lnTo>
                <a:lnTo>
                  <a:pt x="1149" y="1126"/>
                </a:lnTo>
                <a:lnTo>
                  <a:pt x="1149" y="1125"/>
                </a:lnTo>
                <a:lnTo>
                  <a:pt x="1150" y="1125"/>
                </a:lnTo>
                <a:lnTo>
                  <a:pt x="1151" y="1125"/>
                </a:lnTo>
                <a:lnTo>
                  <a:pt x="1151" y="1123"/>
                </a:lnTo>
                <a:lnTo>
                  <a:pt x="1152" y="1123"/>
                </a:lnTo>
                <a:lnTo>
                  <a:pt x="1153" y="1123"/>
                </a:lnTo>
                <a:lnTo>
                  <a:pt x="1154" y="1123"/>
                </a:lnTo>
                <a:lnTo>
                  <a:pt x="1155" y="1123"/>
                </a:lnTo>
                <a:lnTo>
                  <a:pt x="1155" y="1125"/>
                </a:lnTo>
                <a:lnTo>
                  <a:pt x="1156" y="1125"/>
                </a:lnTo>
                <a:lnTo>
                  <a:pt x="1158" y="1125"/>
                </a:lnTo>
                <a:lnTo>
                  <a:pt x="1159" y="1125"/>
                </a:lnTo>
                <a:lnTo>
                  <a:pt x="1160" y="1125"/>
                </a:lnTo>
                <a:lnTo>
                  <a:pt x="1160" y="1126"/>
                </a:lnTo>
                <a:lnTo>
                  <a:pt x="1161" y="1126"/>
                </a:lnTo>
                <a:lnTo>
                  <a:pt x="1162" y="1127"/>
                </a:lnTo>
                <a:lnTo>
                  <a:pt x="1163" y="1127"/>
                </a:lnTo>
                <a:lnTo>
                  <a:pt x="1163" y="1128"/>
                </a:lnTo>
                <a:lnTo>
                  <a:pt x="1164" y="1128"/>
                </a:lnTo>
                <a:lnTo>
                  <a:pt x="1164" y="1129"/>
                </a:lnTo>
                <a:lnTo>
                  <a:pt x="1164" y="1130"/>
                </a:lnTo>
                <a:lnTo>
                  <a:pt x="1165" y="1130"/>
                </a:lnTo>
                <a:lnTo>
                  <a:pt x="1165" y="1131"/>
                </a:lnTo>
                <a:lnTo>
                  <a:pt x="1168" y="1146"/>
                </a:lnTo>
                <a:lnTo>
                  <a:pt x="1168" y="1148"/>
                </a:lnTo>
                <a:lnTo>
                  <a:pt x="1168" y="1150"/>
                </a:lnTo>
                <a:lnTo>
                  <a:pt x="1168" y="1152"/>
                </a:lnTo>
                <a:lnTo>
                  <a:pt x="1168" y="1154"/>
                </a:lnTo>
                <a:lnTo>
                  <a:pt x="1167" y="1156"/>
                </a:lnTo>
                <a:lnTo>
                  <a:pt x="1167" y="1158"/>
                </a:lnTo>
                <a:lnTo>
                  <a:pt x="1167" y="1159"/>
                </a:lnTo>
                <a:lnTo>
                  <a:pt x="1165" y="1160"/>
                </a:lnTo>
                <a:lnTo>
                  <a:pt x="1165" y="1161"/>
                </a:lnTo>
                <a:lnTo>
                  <a:pt x="1165" y="1162"/>
                </a:lnTo>
                <a:lnTo>
                  <a:pt x="1164" y="1163"/>
                </a:lnTo>
                <a:lnTo>
                  <a:pt x="1163" y="1166"/>
                </a:lnTo>
                <a:lnTo>
                  <a:pt x="1162" y="1169"/>
                </a:lnTo>
                <a:lnTo>
                  <a:pt x="1158" y="1176"/>
                </a:lnTo>
                <a:lnTo>
                  <a:pt x="1156" y="1179"/>
                </a:lnTo>
                <a:lnTo>
                  <a:pt x="1153" y="1184"/>
                </a:lnTo>
                <a:lnTo>
                  <a:pt x="1152" y="1187"/>
                </a:lnTo>
                <a:lnTo>
                  <a:pt x="1151" y="1188"/>
                </a:lnTo>
                <a:lnTo>
                  <a:pt x="1150" y="1191"/>
                </a:lnTo>
                <a:lnTo>
                  <a:pt x="1149" y="1193"/>
                </a:lnTo>
                <a:lnTo>
                  <a:pt x="1147" y="1194"/>
                </a:lnTo>
                <a:lnTo>
                  <a:pt x="1147" y="1195"/>
                </a:lnTo>
                <a:lnTo>
                  <a:pt x="1146" y="1196"/>
                </a:lnTo>
                <a:lnTo>
                  <a:pt x="1143" y="1201"/>
                </a:lnTo>
                <a:lnTo>
                  <a:pt x="1142" y="1201"/>
                </a:lnTo>
                <a:lnTo>
                  <a:pt x="1141" y="1202"/>
                </a:lnTo>
                <a:lnTo>
                  <a:pt x="1139" y="1202"/>
                </a:lnTo>
                <a:lnTo>
                  <a:pt x="1139" y="1203"/>
                </a:lnTo>
                <a:lnTo>
                  <a:pt x="1138" y="1203"/>
                </a:lnTo>
                <a:lnTo>
                  <a:pt x="1137" y="1203"/>
                </a:lnTo>
                <a:lnTo>
                  <a:pt x="1129" y="1208"/>
                </a:lnTo>
                <a:lnTo>
                  <a:pt x="1128" y="1208"/>
                </a:lnTo>
                <a:lnTo>
                  <a:pt x="1127" y="1208"/>
                </a:lnTo>
                <a:lnTo>
                  <a:pt x="1126" y="1209"/>
                </a:lnTo>
                <a:lnTo>
                  <a:pt x="1124" y="1209"/>
                </a:lnTo>
                <a:lnTo>
                  <a:pt x="1123" y="1210"/>
                </a:lnTo>
                <a:lnTo>
                  <a:pt x="1117" y="1211"/>
                </a:lnTo>
                <a:lnTo>
                  <a:pt x="1113" y="1212"/>
                </a:lnTo>
                <a:lnTo>
                  <a:pt x="1112" y="1212"/>
                </a:lnTo>
                <a:lnTo>
                  <a:pt x="1106" y="1214"/>
                </a:lnTo>
                <a:lnTo>
                  <a:pt x="1102" y="1214"/>
                </a:lnTo>
                <a:lnTo>
                  <a:pt x="1101" y="1214"/>
                </a:lnTo>
                <a:lnTo>
                  <a:pt x="1099" y="1215"/>
                </a:lnTo>
                <a:lnTo>
                  <a:pt x="1098" y="1215"/>
                </a:lnTo>
                <a:lnTo>
                  <a:pt x="1096" y="1215"/>
                </a:lnTo>
                <a:lnTo>
                  <a:pt x="1092" y="1217"/>
                </a:lnTo>
                <a:lnTo>
                  <a:pt x="1091" y="1217"/>
                </a:lnTo>
                <a:lnTo>
                  <a:pt x="1090" y="1217"/>
                </a:lnTo>
                <a:lnTo>
                  <a:pt x="1087" y="1218"/>
                </a:lnTo>
                <a:lnTo>
                  <a:pt x="1086" y="1218"/>
                </a:lnTo>
                <a:lnTo>
                  <a:pt x="1085" y="1218"/>
                </a:lnTo>
                <a:lnTo>
                  <a:pt x="1084" y="1218"/>
                </a:lnTo>
                <a:lnTo>
                  <a:pt x="1083" y="1219"/>
                </a:lnTo>
                <a:lnTo>
                  <a:pt x="1082" y="1219"/>
                </a:lnTo>
                <a:lnTo>
                  <a:pt x="1081" y="1219"/>
                </a:lnTo>
                <a:lnTo>
                  <a:pt x="1080" y="1219"/>
                </a:lnTo>
                <a:lnTo>
                  <a:pt x="1077" y="1220"/>
                </a:lnTo>
                <a:lnTo>
                  <a:pt x="1077" y="1221"/>
                </a:lnTo>
                <a:lnTo>
                  <a:pt x="1076" y="1221"/>
                </a:lnTo>
                <a:lnTo>
                  <a:pt x="1073" y="1222"/>
                </a:lnTo>
                <a:lnTo>
                  <a:pt x="1072" y="1223"/>
                </a:lnTo>
                <a:lnTo>
                  <a:pt x="1070" y="1225"/>
                </a:lnTo>
                <a:lnTo>
                  <a:pt x="1069" y="1225"/>
                </a:lnTo>
                <a:lnTo>
                  <a:pt x="1068" y="1225"/>
                </a:lnTo>
                <a:lnTo>
                  <a:pt x="1068" y="1226"/>
                </a:lnTo>
                <a:lnTo>
                  <a:pt x="1066" y="1228"/>
                </a:lnTo>
                <a:lnTo>
                  <a:pt x="1065" y="1229"/>
                </a:lnTo>
                <a:lnTo>
                  <a:pt x="1064" y="1230"/>
                </a:lnTo>
                <a:lnTo>
                  <a:pt x="1061" y="1234"/>
                </a:lnTo>
                <a:lnTo>
                  <a:pt x="1061" y="1235"/>
                </a:lnTo>
                <a:lnTo>
                  <a:pt x="1060" y="1235"/>
                </a:lnTo>
                <a:lnTo>
                  <a:pt x="1060" y="1236"/>
                </a:lnTo>
                <a:lnTo>
                  <a:pt x="1058" y="1238"/>
                </a:lnTo>
                <a:lnTo>
                  <a:pt x="1050" y="1248"/>
                </a:lnTo>
                <a:lnTo>
                  <a:pt x="1046" y="1253"/>
                </a:lnTo>
                <a:lnTo>
                  <a:pt x="1046" y="1254"/>
                </a:lnTo>
                <a:lnTo>
                  <a:pt x="1046" y="1255"/>
                </a:lnTo>
                <a:lnTo>
                  <a:pt x="1046" y="1256"/>
                </a:lnTo>
                <a:lnTo>
                  <a:pt x="1046" y="1258"/>
                </a:lnTo>
                <a:lnTo>
                  <a:pt x="1046" y="1259"/>
                </a:lnTo>
                <a:lnTo>
                  <a:pt x="1046" y="1260"/>
                </a:lnTo>
                <a:lnTo>
                  <a:pt x="1047" y="1264"/>
                </a:lnTo>
                <a:lnTo>
                  <a:pt x="1048" y="1267"/>
                </a:lnTo>
                <a:lnTo>
                  <a:pt x="1048" y="1268"/>
                </a:lnTo>
                <a:lnTo>
                  <a:pt x="1048" y="1269"/>
                </a:lnTo>
                <a:lnTo>
                  <a:pt x="1050" y="1272"/>
                </a:lnTo>
                <a:lnTo>
                  <a:pt x="1051" y="1275"/>
                </a:lnTo>
                <a:lnTo>
                  <a:pt x="1051" y="1276"/>
                </a:lnTo>
                <a:lnTo>
                  <a:pt x="1052" y="1277"/>
                </a:lnTo>
                <a:lnTo>
                  <a:pt x="1054" y="1278"/>
                </a:lnTo>
                <a:lnTo>
                  <a:pt x="1055" y="1279"/>
                </a:lnTo>
                <a:lnTo>
                  <a:pt x="1057" y="1282"/>
                </a:lnTo>
                <a:lnTo>
                  <a:pt x="1058" y="1284"/>
                </a:lnTo>
                <a:lnTo>
                  <a:pt x="1059" y="1285"/>
                </a:lnTo>
                <a:lnTo>
                  <a:pt x="1061" y="1288"/>
                </a:lnTo>
                <a:lnTo>
                  <a:pt x="1063" y="1290"/>
                </a:lnTo>
                <a:lnTo>
                  <a:pt x="1066" y="1295"/>
                </a:lnTo>
                <a:lnTo>
                  <a:pt x="1068" y="1298"/>
                </a:lnTo>
                <a:lnTo>
                  <a:pt x="1069" y="1298"/>
                </a:lnTo>
                <a:lnTo>
                  <a:pt x="1070" y="1301"/>
                </a:lnTo>
                <a:lnTo>
                  <a:pt x="1072" y="1303"/>
                </a:lnTo>
                <a:lnTo>
                  <a:pt x="1074" y="1304"/>
                </a:lnTo>
                <a:lnTo>
                  <a:pt x="1074" y="1305"/>
                </a:lnTo>
                <a:lnTo>
                  <a:pt x="1075" y="1306"/>
                </a:lnTo>
                <a:lnTo>
                  <a:pt x="1076" y="1306"/>
                </a:lnTo>
                <a:lnTo>
                  <a:pt x="1076" y="1307"/>
                </a:lnTo>
                <a:lnTo>
                  <a:pt x="1077" y="1309"/>
                </a:lnTo>
                <a:lnTo>
                  <a:pt x="1077" y="1310"/>
                </a:lnTo>
                <a:lnTo>
                  <a:pt x="1081" y="1313"/>
                </a:lnTo>
                <a:lnTo>
                  <a:pt x="1082" y="1314"/>
                </a:lnTo>
                <a:lnTo>
                  <a:pt x="1083" y="1315"/>
                </a:lnTo>
                <a:lnTo>
                  <a:pt x="1083" y="1317"/>
                </a:lnTo>
                <a:lnTo>
                  <a:pt x="1084" y="1317"/>
                </a:lnTo>
                <a:lnTo>
                  <a:pt x="1084" y="1318"/>
                </a:lnTo>
                <a:lnTo>
                  <a:pt x="1085" y="1318"/>
                </a:lnTo>
                <a:lnTo>
                  <a:pt x="1086" y="1318"/>
                </a:lnTo>
                <a:lnTo>
                  <a:pt x="1086" y="1319"/>
                </a:lnTo>
                <a:lnTo>
                  <a:pt x="1087" y="1319"/>
                </a:lnTo>
                <a:lnTo>
                  <a:pt x="1089" y="1320"/>
                </a:lnTo>
                <a:lnTo>
                  <a:pt x="1090" y="1320"/>
                </a:lnTo>
                <a:lnTo>
                  <a:pt x="1091" y="1320"/>
                </a:lnTo>
                <a:lnTo>
                  <a:pt x="1091" y="1321"/>
                </a:lnTo>
                <a:lnTo>
                  <a:pt x="1092" y="1321"/>
                </a:lnTo>
                <a:lnTo>
                  <a:pt x="1093" y="1321"/>
                </a:lnTo>
                <a:lnTo>
                  <a:pt x="1095" y="1322"/>
                </a:lnTo>
                <a:lnTo>
                  <a:pt x="1096" y="1322"/>
                </a:lnTo>
                <a:lnTo>
                  <a:pt x="1098" y="1322"/>
                </a:lnTo>
                <a:lnTo>
                  <a:pt x="1099" y="1323"/>
                </a:lnTo>
                <a:lnTo>
                  <a:pt x="1100" y="1323"/>
                </a:lnTo>
                <a:lnTo>
                  <a:pt x="1101" y="1323"/>
                </a:lnTo>
                <a:lnTo>
                  <a:pt x="1102" y="1325"/>
                </a:lnTo>
                <a:lnTo>
                  <a:pt x="1103" y="1325"/>
                </a:lnTo>
                <a:lnTo>
                  <a:pt x="1103" y="1326"/>
                </a:lnTo>
                <a:lnTo>
                  <a:pt x="1106" y="1326"/>
                </a:lnTo>
                <a:lnTo>
                  <a:pt x="1107" y="1327"/>
                </a:lnTo>
                <a:lnTo>
                  <a:pt x="1107" y="1328"/>
                </a:lnTo>
                <a:lnTo>
                  <a:pt x="1108" y="1328"/>
                </a:lnTo>
                <a:lnTo>
                  <a:pt x="1109" y="1329"/>
                </a:lnTo>
                <a:lnTo>
                  <a:pt x="1110" y="1329"/>
                </a:lnTo>
                <a:lnTo>
                  <a:pt x="1112" y="1330"/>
                </a:lnTo>
                <a:lnTo>
                  <a:pt x="1113" y="1330"/>
                </a:lnTo>
                <a:lnTo>
                  <a:pt x="1115" y="1330"/>
                </a:lnTo>
                <a:lnTo>
                  <a:pt x="1117" y="1331"/>
                </a:lnTo>
                <a:lnTo>
                  <a:pt x="1118" y="1331"/>
                </a:lnTo>
                <a:lnTo>
                  <a:pt x="1119" y="1331"/>
                </a:lnTo>
                <a:lnTo>
                  <a:pt x="1126" y="1332"/>
                </a:lnTo>
                <a:lnTo>
                  <a:pt x="1128" y="1332"/>
                </a:lnTo>
                <a:lnTo>
                  <a:pt x="1133" y="1334"/>
                </a:lnTo>
                <a:lnTo>
                  <a:pt x="1135" y="1334"/>
                </a:lnTo>
                <a:lnTo>
                  <a:pt x="1136" y="1334"/>
                </a:lnTo>
                <a:lnTo>
                  <a:pt x="1137" y="1334"/>
                </a:lnTo>
                <a:lnTo>
                  <a:pt x="1138" y="1334"/>
                </a:lnTo>
                <a:lnTo>
                  <a:pt x="1139" y="1332"/>
                </a:lnTo>
                <a:lnTo>
                  <a:pt x="1141" y="1332"/>
                </a:lnTo>
                <a:lnTo>
                  <a:pt x="1142" y="1332"/>
                </a:lnTo>
                <a:lnTo>
                  <a:pt x="1142" y="1331"/>
                </a:lnTo>
                <a:lnTo>
                  <a:pt x="1144" y="1330"/>
                </a:lnTo>
                <a:lnTo>
                  <a:pt x="1150" y="1328"/>
                </a:lnTo>
                <a:lnTo>
                  <a:pt x="1152" y="1327"/>
                </a:lnTo>
                <a:lnTo>
                  <a:pt x="1153" y="1327"/>
                </a:lnTo>
                <a:lnTo>
                  <a:pt x="1155" y="1326"/>
                </a:lnTo>
                <a:lnTo>
                  <a:pt x="1156" y="1326"/>
                </a:lnTo>
                <a:lnTo>
                  <a:pt x="1158" y="1325"/>
                </a:lnTo>
                <a:lnTo>
                  <a:pt x="1159" y="1325"/>
                </a:lnTo>
                <a:lnTo>
                  <a:pt x="1162" y="1323"/>
                </a:lnTo>
                <a:lnTo>
                  <a:pt x="1159" y="1327"/>
                </a:lnTo>
                <a:lnTo>
                  <a:pt x="1158" y="1329"/>
                </a:lnTo>
                <a:lnTo>
                  <a:pt x="1155" y="1331"/>
                </a:lnTo>
                <a:lnTo>
                  <a:pt x="1154" y="1334"/>
                </a:lnTo>
                <a:lnTo>
                  <a:pt x="1156" y="1332"/>
                </a:lnTo>
                <a:lnTo>
                  <a:pt x="1156" y="1331"/>
                </a:lnTo>
                <a:lnTo>
                  <a:pt x="1161" y="1330"/>
                </a:lnTo>
                <a:lnTo>
                  <a:pt x="1163" y="1330"/>
                </a:lnTo>
                <a:lnTo>
                  <a:pt x="1165" y="1330"/>
                </a:lnTo>
                <a:lnTo>
                  <a:pt x="1167" y="1329"/>
                </a:lnTo>
                <a:lnTo>
                  <a:pt x="1169" y="1329"/>
                </a:lnTo>
                <a:lnTo>
                  <a:pt x="1175" y="1328"/>
                </a:lnTo>
                <a:lnTo>
                  <a:pt x="1177" y="1328"/>
                </a:lnTo>
                <a:lnTo>
                  <a:pt x="1177" y="1327"/>
                </a:lnTo>
                <a:lnTo>
                  <a:pt x="1178" y="1327"/>
                </a:lnTo>
                <a:lnTo>
                  <a:pt x="1179" y="1327"/>
                </a:lnTo>
                <a:lnTo>
                  <a:pt x="1181" y="1327"/>
                </a:lnTo>
                <a:lnTo>
                  <a:pt x="1185" y="1326"/>
                </a:lnTo>
                <a:lnTo>
                  <a:pt x="1186" y="1326"/>
                </a:lnTo>
                <a:lnTo>
                  <a:pt x="1187" y="1325"/>
                </a:lnTo>
                <a:lnTo>
                  <a:pt x="1190" y="1322"/>
                </a:lnTo>
                <a:lnTo>
                  <a:pt x="1194" y="1321"/>
                </a:lnTo>
                <a:lnTo>
                  <a:pt x="1196" y="1319"/>
                </a:lnTo>
                <a:lnTo>
                  <a:pt x="1197" y="1319"/>
                </a:lnTo>
                <a:lnTo>
                  <a:pt x="1199" y="1317"/>
                </a:lnTo>
                <a:lnTo>
                  <a:pt x="1203" y="1315"/>
                </a:lnTo>
                <a:lnTo>
                  <a:pt x="1205" y="1314"/>
                </a:lnTo>
                <a:lnTo>
                  <a:pt x="1208" y="1314"/>
                </a:lnTo>
                <a:lnTo>
                  <a:pt x="1213" y="1319"/>
                </a:lnTo>
                <a:lnTo>
                  <a:pt x="1213" y="1320"/>
                </a:lnTo>
                <a:lnTo>
                  <a:pt x="1214" y="1319"/>
                </a:lnTo>
                <a:lnTo>
                  <a:pt x="1222" y="1327"/>
                </a:lnTo>
                <a:lnTo>
                  <a:pt x="1234" y="1327"/>
                </a:lnTo>
                <a:lnTo>
                  <a:pt x="1242" y="1326"/>
                </a:lnTo>
                <a:lnTo>
                  <a:pt x="1244" y="1326"/>
                </a:lnTo>
                <a:lnTo>
                  <a:pt x="1244" y="1327"/>
                </a:lnTo>
                <a:lnTo>
                  <a:pt x="1256" y="1338"/>
                </a:lnTo>
                <a:lnTo>
                  <a:pt x="1258" y="1339"/>
                </a:lnTo>
                <a:lnTo>
                  <a:pt x="1256" y="1342"/>
                </a:lnTo>
                <a:lnTo>
                  <a:pt x="1255" y="1343"/>
                </a:lnTo>
                <a:lnTo>
                  <a:pt x="1256" y="1343"/>
                </a:lnTo>
                <a:lnTo>
                  <a:pt x="1259" y="1346"/>
                </a:lnTo>
                <a:lnTo>
                  <a:pt x="1259" y="1345"/>
                </a:lnTo>
                <a:lnTo>
                  <a:pt x="1260" y="1344"/>
                </a:lnTo>
                <a:lnTo>
                  <a:pt x="1260" y="1343"/>
                </a:lnTo>
                <a:lnTo>
                  <a:pt x="1262" y="1343"/>
                </a:lnTo>
                <a:lnTo>
                  <a:pt x="1263" y="1342"/>
                </a:lnTo>
                <a:lnTo>
                  <a:pt x="1264" y="1342"/>
                </a:lnTo>
                <a:lnTo>
                  <a:pt x="1266" y="1343"/>
                </a:lnTo>
                <a:lnTo>
                  <a:pt x="1267" y="1343"/>
                </a:lnTo>
                <a:lnTo>
                  <a:pt x="1268" y="1343"/>
                </a:lnTo>
                <a:lnTo>
                  <a:pt x="1270" y="1344"/>
                </a:lnTo>
                <a:lnTo>
                  <a:pt x="1273" y="1345"/>
                </a:lnTo>
                <a:lnTo>
                  <a:pt x="1275" y="1347"/>
                </a:lnTo>
                <a:lnTo>
                  <a:pt x="1276" y="1347"/>
                </a:lnTo>
                <a:lnTo>
                  <a:pt x="1279" y="1348"/>
                </a:lnTo>
                <a:lnTo>
                  <a:pt x="1280" y="1348"/>
                </a:lnTo>
                <a:lnTo>
                  <a:pt x="1280" y="1350"/>
                </a:lnTo>
                <a:lnTo>
                  <a:pt x="1281" y="1350"/>
                </a:lnTo>
                <a:lnTo>
                  <a:pt x="1283" y="1351"/>
                </a:lnTo>
                <a:lnTo>
                  <a:pt x="1288" y="1351"/>
                </a:lnTo>
                <a:lnTo>
                  <a:pt x="1291" y="1351"/>
                </a:lnTo>
                <a:lnTo>
                  <a:pt x="1292" y="1350"/>
                </a:lnTo>
                <a:lnTo>
                  <a:pt x="1293" y="1350"/>
                </a:lnTo>
                <a:lnTo>
                  <a:pt x="1294" y="1350"/>
                </a:lnTo>
                <a:lnTo>
                  <a:pt x="1296" y="1348"/>
                </a:lnTo>
                <a:lnTo>
                  <a:pt x="1298" y="1348"/>
                </a:lnTo>
                <a:lnTo>
                  <a:pt x="1299" y="1347"/>
                </a:lnTo>
                <a:lnTo>
                  <a:pt x="1300" y="1347"/>
                </a:lnTo>
                <a:lnTo>
                  <a:pt x="1301" y="1347"/>
                </a:lnTo>
                <a:lnTo>
                  <a:pt x="1302" y="1347"/>
                </a:lnTo>
                <a:lnTo>
                  <a:pt x="1303" y="1347"/>
                </a:lnTo>
                <a:lnTo>
                  <a:pt x="1303" y="1346"/>
                </a:lnTo>
                <a:lnTo>
                  <a:pt x="1305" y="1346"/>
                </a:lnTo>
                <a:lnTo>
                  <a:pt x="1306" y="1346"/>
                </a:lnTo>
                <a:lnTo>
                  <a:pt x="1307" y="1346"/>
                </a:lnTo>
                <a:lnTo>
                  <a:pt x="1307" y="1345"/>
                </a:lnTo>
                <a:lnTo>
                  <a:pt x="1307" y="1346"/>
                </a:lnTo>
                <a:lnTo>
                  <a:pt x="1302" y="1355"/>
                </a:lnTo>
                <a:lnTo>
                  <a:pt x="1301" y="1356"/>
                </a:lnTo>
                <a:lnTo>
                  <a:pt x="1294" y="1369"/>
                </a:lnTo>
                <a:lnTo>
                  <a:pt x="1292" y="1373"/>
                </a:lnTo>
                <a:lnTo>
                  <a:pt x="1291" y="1376"/>
                </a:lnTo>
                <a:lnTo>
                  <a:pt x="1289" y="1380"/>
                </a:lnTo>
                <a:lnTo>
                  <a:pt x="1287" y="1384"/>
                </a:lnTo>
                <a:lnTo>
                  <a:pt x="1285" y="1385"/>
                </a:lnTo>
                <a:lnTo>
                  <a:pt x="1284" y="1387"/>
                </a:lnTo>
                <a:lnTo>
                  <a:pt x="1283" y="1388"/>
                </a:lnTo>
                <a:lnTo>
                  <a:pt x="1271" y="1413"/>
                </a:lnTo>
                <a:lnTo>
                  <a:pt x="1268" y="1419"/>
                </a:lnTo>
                <a:lnTo>
                  <a:pt x="1266" y="1421"/>
                </a:lnTo>
                <a:lnTo>
                  <a:pt x="1266" y="1423"/>
                </a:lnTo>
                <a:lnTo>
                  <a:pt x="1251" y="1426"/>
                </a:lnTo>
                <a:lnTo>
                  <a:pt x="1250" y="1426"/>
                </a:lnTo>
                <a:lnTo>
                  <a:pt x="1249" y="1427"/>
                </a:lnTo>
                <a:lnTo>
                  <a:pt x="1246" y="1427"/>
                </a:lnTo>
                <a:lnTo>
                  <a:pt x="1246" y="1426"/>
                </a:lnTo>
                <a:lnTo>
                  <a:pt x="1246" y="1422"/>
                </a:lnTo>
                <a:lnTo>
                  <a:pt x="1246" y="1421"/>
                </a:lnTo>
                <a:lnTo>
                  <a:pt x="1249" y="1415"/>
                </a:lnTo>
                <a:lnTo>
                  <a:pt x="1253" y="1410"/>
                </a:lnTo>
                <a:lnTo>
                  <a:pt x="1254" y="1407"/>
                </a:lnTo>
                <a:lnTo>
                  <a:pt x="1255" y="1405"/>
                </a:lnTo>
                <a:lnTo>
                  <a:pt x="1255" y="1404"/>
                </a:lnTo>
                <a:lnTo>
                  <a:pt x="1254" y="1403"/>
                </a:lnTo>
                <a:lnTo>
                  <a:pt x="1250" y="1402"/>
                </a:lnTo>
                <a:lnTo>
                  <a:pt x="1249" y="1402"/>
                </a:lnTo>
                <a:lnTo>
                  <a:pt x="1247" y="1401"/>
                </a:lnTo>
                <a:lnTo>
                  <a:pt x="1245" y="1401"/>
                </a:lnTo>
                <a:lnTo>
                  <a:pt x="1244" y="1399"/>
                </a:lnTo>
                <a:lnTo>
                  <a:pt x="1242" y="1399"/>
                </a:lnTo>
                <a:lnTo>
                  <a:pt x="1242" y="1398"/>
                </a:lnTo>
                <a:lnTo>
                  <a:pt x="1245" y="1395"/>
                </a:lnTo>
                <a:lnTo>
                  <a:pt x="1245" y="1394"/>
                </a:lnTo>
                <a:lnTo>
                  <a:pt x="1246" y="1392"/>
                </a:lnTo>
                <a:lnTo>
                  <a:pt x="1247" y="1390"/>
                </a:lnTo>
                <a:lnTo>
                  <a:pt x="1255" y="1377"/>
                </a:lnTo>
                <a:lnTo>
                  <a:pt x="1255" y="1376"/>
                </a:lnTo>
                <a:lnTo>
                  <a:pt x="1257" y="1373"/>
                </a:lnTo>
                <a:lnTo>
                  <a:pt x="1257" y="1372"/>
                </a:lnTo>
                <a:lnTo>
                  <a:pt x="1255" y="1372"/>
                </a:lnTo>
                <a:lnTo>
                  <a:pt x="1255" y="1371"/>
                </a:lnTo>
                <a:lnTo>
                  <a:pt x="1250" y="1369"/>
                </a:lnTo>
                <a:lnTo>
                  <a:pt x="1249" y="1369"/>
                </a:lnTo>
                <a:lnTo>
                  <a:pt x="1247" y="1370"/>
                </a:lnTo>
                <a:lnTo>
                  <a:pt x="1246" y="1371"/>
                </a:lnTo>
                <a:lnTo>
                  <a:pt x="1245" y="1371"/>
                </a:lnTo>
                <a:lnTo>
                  <a:pt x="1242" y="1371"/>
                </a:lnTo>
                <a:lnTo>
                  <a:pt x="1241" y="1371"/>
                </a:lnTo>
                <a:lnTo>
                  <a:pt x="1239" y="1372"/>
                </a:lnTo>
                <a:lnTo>
                  <a:pt x="1238" y="1377"/>
                </a:lnTo>
                <a:lnTo>
                  <a:pt x="1234" y="1378"/>
                </a:lnTo>
                <a:lnTo>
                  <a:pt x="1231" y="1376"/>
                </a:lnTo>
                <a:lnTo>
                  <a:pt x="1230" y="1376"/>
                </a:lnTo>
                <a:lnTo>
                  <a:pt x="1228" y="1374"/>
                </a:lnTo>
                <a:lnTo>
                  <a:pt x="1227" y="1373"/>
                </a:lnTo>
                <a:lnTo>
                  <a:pt x="1225" y="1373"/>
                </a:lnTo>
                <a:lnTo>
                  <a:pt x="1224" y="1372"/>
                </a:lnTo>
                <a:lnTo>
                  <a:pt x="1223" y="1371"/>
                </a:lnTo>
                <a:lnTo>
                  <a:pt x="1222" y="1371"/>
                </a:lnTo>
                <a:lnTo>
                  <a:pt x="1218" y="1376"/>
                </a:lnTo>
                <a:lnTo>
                  <a:pt x="1212" y="1380"/>
                </a:lnTo>
                <a:lnTo>
                  <a:pt x="1212" y="1386"/>
                </a:lnTo>
                <a:lnTo>
                  <a:pt x="1213" y="1395"/>
                </a:lnTo>
                <a:lnTo>
                  <a:pt x="1211" y="1398"/>
                </a:lnTo>
                <a:lnTo>
                  <a:pt x="1208" y="1402"/>
                </a:lnTo>
                <a:lnTo>
                  <a:pt x="1207" y="1403"/>
                </a:lnTo>
                <a:lnTo>
                  <a:pt x="1205" y="1406"/>
                </a:lnTo>
                <a:lnTo>
                  <a:pt x="1202" y="1406"/>
                </a:lnTo>
                <a:lnTo>
                  <a:pt x="1202" y="1407"/>
                </a:lnTo>
                <a:lnTo>
                  <a:pt x="1202" y="1409"/>
                </a:lnTo>
                <a:lnTo>
                  <a:pt x="1202" y="1410"/>
                </a:lnTo>
                <a:lnTo>
                  <a:pt x="1201" y="1412"/>
                </a:lnTo>
                <a:lnTo>
                  <a:pt x="1199" y="1412"/>
                </a:lnTo>
                <a:lnTo>
                  <a:pt x="1198" y="1413"/>
                </a:lnTo>
                <a:lnTo>
                  <a:pt x="1197" y="1414"/>
                </a:lnTo>
                <a:lnTo>
                  <a:pt x="1195" y="1415"/>
                </a:lnTo>
                <a:lnTo>
                  <a:pt x="1193" y="1415"/>
                </a:lnTo>
                <a:lnTo>
                  <a:pt x="1192" y="1417"/>
                </a:lnTo>
                <a:lnTo>
                  <a:pt x="1190" y="1417"/>
                </a:lnTo>
                <a:lnTo>
                  <a:pt x="1188" y="1413"/>
                </a:lnTo>
                <a:lnTo>
                  <a:pt x="1187" y="1413"/>
                </a:lnTo>
                <a:lnTo>
                  <a:pt x="1180" y="1405"/>
                </a:lnTo>
                <a:lnTo>
                  <a:pt x="1179" y="1404"/>
                </a:lnTo>
                <a:lnTo>
                  <a:pt x="1171" y="1396"/>
                </a:lnTo>
                <a:lnTo>
                  <a:pt x="1170" y="1395"/>
                </a:lnTo>
                <a:lnTo>
                  <a:pt x="1169" y="1394"/>
                </a:lnTo>
                <a:lnTo>
                  <a:pt x="1168" y="1393"/>
                </a:lnTo>
                <a:lnTo>
                  <a:pt x="1168" y="1394"/>
                </a:lnTo>
                <a:lnTo>
                  <a:pt x="1167" y="1396"/>
                </a:lnTo>
                <a:lnTo>
                  <a:pt x="1164" y="1399"/>
                </a:lnTo>
                <a:lnTo>
                  <a:pt x="1163" y="1403"/>
                </a:lnTo>
                <a:lnTo>
                  <a:pt x="1162" y="1407"/>
                </a:lnTo>
                <a:lnTo>
                  <a:pt x="1161" y="1412"/>
                </a:lnTo>
                <a:lnTo>
                  <a:pt x="1159" y="1412"/>
                </a:lnTo>
                <a:lnTo>
                  <a:pt x="1156" y="1411"/>
                </a:lnTo>
                <a:lnTo>
                  <a:pt x="1155" y="1411"/>
                </a:lnTo>
                <a:lnTo>
                  <a:pt x="1153" y="1411"/>
                </a:lnTo>
                <a:lnTo>
                  <a:pt x="1152" y="1411"/>
                </a:lnTo>
                <a:lnTo>
                  <a:pt x="1147" y="1411"/>
                </a:lnTo>
                <a:lnTo>
                  <a:pt x="1146" y="1411"/>
                </a:lnTo>
                <a:lnTo>
                  <a:pt x="1145" y="1411"/>
                </a:lnTo>
                <a:lnTo>
                  <a:pt x="1144" y="1410"/>
                </a:lnTo>
                <a:lnTo>
                  <a:pt x="1141" y="1409"/>
                </a:lnTo>
                <a:lnTo>
                  <a:pt x="1138" y="1413"/>
                </a:lnTo>
                <a:lnTo>
                  <a:pt x="1138" y="1414"/>
                </a:lnTo>
                <a:lnTo>
                  <a:pt x="1138" y="1415"/>
                </a:lnTo>
                <a:lnTo>
                  <a:pt x="1142" y="1417"/>
                </a:lnTo>
                <a:lnTo>
                  <a:pt x="1141" y="1417"/>
                </a:lnTo>
                <a:lnTo>
                  <a:pt x="1139" y="1417"/>
                </a:lnTo>
                <a:lnTo>
                  <a:pt x="1138" y="1417"/>
                </a:lnTo>
                <a:lnTo>
                  <a:pt x="1137" y="1418"/>
                </a:lnTo>
                <a:lnTo>
                  <a:pt x="1137" y="1419"/>
                </a:lnTo>
                <a:lnTo>
                  <a:pt x="1137" y="1420"/>
                </a:lnTo>
                <a:lnTo>
                  <a:pt x="1137" y="1421"/>
                </a:lnTo>
                <a:lnTo>
                  <a:pt x="1137" y="1422"/>
                </a:lnTo>
                <a:lnTo>
                  <a:pt x="1137" y="1423"/>
                </a:lnTo>
                <a:lnTo>
                  <a:pt x="1137" y="1424"/>
                </a:lnTo>
                <a:lnTo>
                  <a:pt x="1138" y="1426"/>
                </a:lnTo>
                <a:lnTo>
                  <a:pt x="1138" y="1427"/>
                </a:lnTo>
                <a:lnTo>
                  <a:pt x="1139" y="1428"/>
                </a:lnTo>
                <a:lnTo>
                  <a:pt x="1138" y="1429"/>
                </a:lnTo>
                <a:lnTo>
                  <a:pt x="1137" y="1434"/>
                </a:lnTo>
                <a:lnTo>
                  <a:pt x="1137" y="1435"/>
                </a:lnTo>
                <a:lnTo>
                  <a:pt x="1126" y="1423"/>
                </a:lnTo>
                <a:lnTo>
                  <a:pt x="1125" y="1424"/>
                </a:lnTo>
                <a:lnTo>
                  <a:pt x="1124" y="1424"/>
                </a:lnTo>
                <a:lnTo>
                  <a:pt x="1123" y="1424"/>
                </a:lnTo>
                <a:lnTo>
                  <a:pt x="1120" y="1427"/>
                </a:lnTo>
                <a:lnTo>
                  <a:pt x="1118" y="1428"/>
                </a:lnTo>
                <a:lnTo>
                  <a:pt x="1117" y="1428"/>
                </a:lnTo>
                <a:lnTo>
                  <a:pt x="1117" y="1429"/>
                </a:lnTo>
                <a:lnTo>
                  <a:pt x="1116" y="1429"/>
                </a:lnTo>
                <a:lnTo>
                  <a:pt x="1115" y="1430"/>
                </a:lnTo>
                <a:lnTo>
                  <a:pt x="1113" y="1431"/>
                </a:lnTo>
                <a:lnTo>
                  <a:pt x="1112" y="1431"/>
                </a:lnTo>
                <a:lnTo>
                  <a:pt x="1112" y="1432"/>
                </a:lnTo>
                <a:lnTo>
                  <a:pt x="1111" y="1432"/>
                </a:lnTo>
                <a:lnTo>
                  <a:pt x="1111" y="1434"/>
                </a:lnTo>
                <a:lnTo>
                  <a:pt x="1110" y="1434"/>
                </a:lnTo>
                <a:lnTo>
                  <a:pt x="1109" y="1434"/>
                </a:lnTo>
                <a:lnTo>
                  <a:pt x="1108" y="1435"/>
                </a:lnTo>
                <a:lnTo>
                  <a:pt x="1107" y="1435"/>
                </a:lnTo>
                <a:lnTo>
                  <a:pt x="1103" y="1435"/>
                </a:lnTo>
                <a:lnTo>
                  <a:pt x="1108" y="1437"/>
                </a:lnTo>
                <a:lnTo>
                  <a:pt x="1111" y="1439"/>
                </a:lnTo>
                <a:lnTo>
                  <a:pt x="1119" y="1444"/>
                </a:lnTo>
                <a:lnTo>
                  <a:pt x="1123" y="1446"/>
                </a:lnTo>
                <a:lnTo>
                  <a:pt x="1128" y="1449"/>
                </a:lnTo>
                <a:lnTo>
                  <a:pt x="1119" y="1466"/>
                </a:lnTo>
                <a:lnTo>
                  <a:pt x="1124" y="1468"/>
                </a:lnTo>
                <a:lnTo>
                  <a:pt x="1125" y="1469"/>
                </a:lnTo>
                <a:lnTo>
                  <a:pt x="1127" y="1470"/>
                </a:lnTo>
                <a:lnTo>
                  <a:pt x="1128" y="1471"/>
                </a:lnTo>
                <a:lnTo>
                  <a:pt x="1133" y="1473"/>
                </a:lnTo>
                <a:lnTo>
                  <a:pt x="1141" y="1468"/>
                </a:lnTo>
                <a:lnTo>
                  <a:pt x="1145" y="1464"/>
                </a:lnTo>
                <a:lnTo>
                  <a:pt x="1153" y="1457"/>
                </a:lnTo>
                <a:lnTo>
                  <a:pt x="1165" y="1448"/>
                </a:lnTo>
                <a:lnTo>
                  <a:pt x="1180" y="1437"/>
                </a:lnTo>
                <a:lnTo>
                  <a:pt x="1181" y="1438"/>
                </a:lnTo>
                <a:lnTo>
                  <a:pt x="1182" y="1438"/>
                </a:lnTo>
                <a:lnTo>
                  <a:pt x="1186" y="1440"/>
                </a:lnTo>
                <a:lnTo>
                  <a:pt x="1188" y="1441"/>
                </a:lnTo>
                <a:lnTo>
                  <a:pt x="1189" y="1443"/>
                </a:lnTo>
                <a:lnTo>
                  <a:pt x="1185" y="1452"/>
                </a:lnTo>
                <a:lnTo>
                  <a:pt x="1195" y="1459"/>
                </a:lnTo>
                <a:lnTo>
                  <a:pt x="1201" y="1461"/>
                </a:lnTo>
                <a:lnTo>
                  <a:pt x="1204" y="1463"/>
                </a:lnTo>
                <a:lnTo>
                  <a:pt x="1203" y="1464"/>
                </a:lnTo>
                <a:lnTo>
                  <a:pt x="1201" y="1466"/>
                </a:lnTo>
                <a:lnTo>
                  <a:pt x="1199" y="1466"/>
                </a:lnTo>
                <a:lnTo>
                  <a:pt x="1196" y="1469"/>
                </a:lnTo>
                <a:lnTo>
                  <a:pt x="1202" y="1472"/>
                </a:lnTo>
                <a:lnTo>
                  <a:pt x="1212" y="1477"/>
                </a:lnTo>
                <a:lnTo>
                  <a:pt x="1212" y="1478"/>
                </a:lnTo>
                <a:lnTo>
                  <a:pt x="1230" y="1487"/>
                </a:lnTo>
                <a:lnTo>
                  <a:pt x="1227" y="1493"/>
                </a:lnTo>
                <a:lnTo>
                  <a:pt x="1225" y="1496"/>
                </a:lnTo>
                <a:lnTo>
                  <a:pt x="1222" y="1501"/>
                </a:lnTo>
                <a:lnTo>
                  <a:pt x="1222" y="1502"/>
                </a:lnTo>
                <a:lnTo>
                  <a:pt x="1221" y="1503"/>
                </a:lnTo>
                <a:lnTo>
                  <a:pt x="1220" y="1506"/>
                </a:lnTo>
                <a:lnTo>
                  <a:pt x="1216" y="1504"/>
                </a:lnTo>
                <a:lnTo>
                  <a:pt x="1216" y="1505"/>
                </a:lnTo>
                <a:lnTo>
                  <a:pt x="1214" y="1509"/>
                </a:lnTo>
                <a:lnTo>
                  <a:pt x="1214" y="1510"/>
                </a:lnTo>
                <a:lnTo>
                  <a:pt x="1212" y="1512"/>
                </a:lnTo>
                <a:lnTo>
                  <a:pt x="1211" y="1515"/>
                </a:lnTo>
                <a:lnTo>
                  <a:pt x="1203" y="1511"/>
                </a:lnTo>
                <a:lnTo>
                  <a:pt x="1199" y="1516"/>
                </a:lnTo>
                <a:lnTo>
                  <a:pt x="1199" y="1518"/>
                </a:lnTo>
                <a:lnTo>
                  <a:pt x="1201" y="1519"/>
                </a:lnTo>
                <a:lnTo>
                  <a:pt x="1206" y="1521"/>
                </a:lnTo>
                <a:lnTo>
                  <a:pt x="1218" y="1528"/>
                </a:lnTo>
                <a:lnTo>
                  <a:pt x="1222" y="1530"/>
                </a:lnTo>
                <a:lnTo>
                  <a:pt x="1229" y="1533"/>
                </a:lnTo>
                <a:lnTo>
                  <a:pt x="1244" y="1541"/>
                </a:lnTo>
                <a:lnTo>
                  <a:pt x="1230" y="1566"/>
                </a:lnTo>
                <a:lnTo>
                  <a:pt x="1225" y="1574"/>
                </a:lnTo>
                <a:lnTo>
                  <a:pt x="1223" y="1577"/>
                </a:lnTo>
                <a:lnTo>
                  <a:pt x="1223" y="1578"/>
                </a:lnTo>
                <a:lnTo>
                  <a:pt x="1220" y="1585"/>
                </a:lnTo>
                <a:lnTo>
                  <a:pt x="1218" y="1583"/>
                </a:lnTo>
                <a:lnTo>
                  <a:pt x="1203" y="1574"/>
                </a:lnTo>
                <a:lnTo>
                  <a:pt x="1196" y="1571"/>
                </a:lnTo>
                <a:lnTo>
                  <a:pt x="1198" y="1565"/>
                </a:lnTo>
                <a:lnTo>
                  <a:pt x="1202" y="1561"/>
                </a:lnTo>
                <a:lnTo>
                  <a:pt x="1204" y="1557"/>
                </a:lnTo>
                <a:lnTo>
                  <a:pt x="1205" y="1555"/>
                </a:lnTo>
                <a:lnTo>
                  <a:pt x="1207" y="1553"/>
                </a:lnTo>
                <a:lnTo>
                  <a:pt x="1206" y="1552"/>
                </a:lnTo>
                <a:lnTo>
                  <a:pt x="1203" y="1549"/>
                </a:lnTo>
                <a:lnTo>
                  <a:pt x="1202" y="1549"/>
                </a:lnTo>
                <a:lnTo>
                  <a:pt x="1198" y="1547"/>
                </a:lnTo>
                <a:lnTo>
                  <a:pt x="1192" y="1544"/>
                </a:lnTo>
                <a:lnTo>
                  <a:pt x="1185" y="1539"/>
                </a:lnTo>
                <a:lnTo>
                  <a:pt x="1173" y="1533"/>
                </a:lnTo>
                <a:lnTo>
                  <a:pt x="1170" y="1531"/>
                </a:lnTo>
                <a:lnTo>
                  <a:pt x="1168" y="1530"/>
                </a:lnTo>
                <a:lnTo>
                  <a:pt x="1160" y="1526"/>
                </a:lnTo>
                <a:lnTo>
                  <a:pt x="1163" y="1526"/>
                </a:lnTo>
                <a:lnTo>
                  <a:pt x="1167" y="1526"/>
                </a:lnTo>
                <a:lnTo>
                  <a:pt x="1167" y="1527"/>
                </a:lnTo>
                <a:lnTo>
                  <a:pt x="1169" y="1528"/>
                </a:lnTo>
                <a:lnTo>
                  <a:pt x="1170" y="1528"/>
                </a:lnTo>
                <a:lnTo>
                  <a:pt x="1171" y="1527"/>
                </a:lnTo>
                <a:lnTo>
                  <a:pt x="1164" y="1522"/>
                </a:lnTo>
                <a:lnTo>
                  <a:pt x="1151" y="1514"/>
                </a:lnTo>
                <a:lnTo>
                  <a:pt x="1149" y="1513"/>
                </a:lnTo>
                <a:lnTo>
                  <a:pt x="1142" y="1510"/>
                </a:lnTo>
                <a:lnTo>
                  <a:pt x="1141" y="1510"/>
                </a:lnTo>
                <a:lnTo>
                  <a:pt x="1135" y="1514"/>
                </a:lnTo>
                <a:lnTo>
                  <a:pt x="1126" y="1531"/>
                </a:lnTo>
                <a:lnTo>
                  <a:pt x="1126" y="1532"/>
                </a:lnTo>
                <a:lnTo>
                  <a:pt x="1130" y="1535"/>
                </a:lnTo>
                <a:lnTo>
                  <a:pt x="1136" y="1538"/>
                </a:lnTo>
                <a:lnTo>
                  <a:pt x="1145" y="1543"/>
                </a:lnTo>
                <a:lnTo>
                  <a:pt x="1146" y="1544"/>
                </a:lnTo>
                <a:lnTo>
                  <a:pt x="1150" y="1545"/>
                </a:lnTo>
                <a:lnTo>
                  <a:pt x="1159" y="1551"/>
                </a:lnTo>
                <a:lnTo>
                  <a:pt x="1162" y="1553"/>
                </a:lnTo>
                <a:lnTo>
                  <a:pt x="1163" y="1553"/>
                </a:lnTo>
                <a:lnTo>
                  <a:pt x="1170" y="1557"/>
                </a:lnTo>
                <a:lnTo>
                  <a:pt x="1168" y="1563"/>
                </a:lnTo>
                <a:lnTo>
                  <a:pt x="1164" y="1568"/>
                </a:lnTo>
                <a:lnTo>
                  <a:pt x="1163" y="1570"/>
                </a:lnTo>
                <a:lnTo>
                  <a:pt x="1162" y="1571"/>
                </a:lnTo>
                <a:lnTo>
                  <a:pt x="1163" y="1572"/>
                </a:lnTo>
                <a:lnTo>
                  <a:pt x="1167" y="1573"/>
                </a:lnTo>
                <a:lnTo>
                  <a:pt x="1172" y="1577"/>
                </a:lnTo>
                <a:lnTo>
                  <a:pt x="1175" y="1578"/>
                </a:lnTo>
                <a:lnTo>
                  <a:pt x="1176" y="1579"/>
                </a:lnTo>
                <a:lnTo>
                  <a:pt x="1178" y="1580"/>
                </a:lnTo>
                <a:lnTo>
                  <a:pt x="1179" y="1580"/>
                </a:lnTo>
                <a:lnTo>
                  <a:pt x="1179" y="1581"/>
                </a:lnTo>
                <a:lnTo>
                  <a:pt x="1178" y="1583"/>
                </a:lnTo>
                <a:lnTo>
                  <a:pt x="1185" y="1587"/>
                </a:lnTo>
                <a:lnTo>
                  <a:pt x="1193" y="1593"/>
                </a:lnTo>
                <a:lnTo>
                  <a:pt x="1194" y="1593"/>
                </a:lnTo>
                <a:lnTo>
                  <a:pt x="1195" y="1594"/>
                </a:lnTo>
                <a:lnTo>
                  <a:pt x="1197" y="1595"/>
                </a:lnTo>
                <a:lnTo>
                  <a:pt x="1201" y="1596"/>
                </a:lnTo>
                <a:lnTo>
                  <a:pt x="1210" y="1602"/>
                </a:lnTo>
                <a:lnTo>
                  <a:pt x="1208" y="1604"/>
                </a:lnTo>
                <a:lnTo>
                  <a:pt x="1208" y="1605"/>
                </a:lnTo>
                <a:lnTo>
                  <a:pt x="1206" y="1608"/>
                </a:lnTo>
                <a:lnTo>
                  <a:pt x="1203" y="1614"/>
                </a:lnTo>
                <a:lnTo>
                  <a:pt x="1201" y="1619"/>
                </a:lnTo>
                <a:lnTo>
                  <a:pt x="1199" y="1620"/>
                </a:lnTo>
                <a:lnTo>
                  <a:pt x="1199" y="1619"/>
                </a:lnTo>
                <a:lnTo>
                  <a:pt x="1177" y="1606"/>
                </a:lnTo>
                <a:lnTo>
                  <a:pt x="1176" y="1610"/>
                </a:lnTo>
                <a:lnTo>
                  <a:pt x="1175" y="1611"/>
                </a:lnTo>
                <a:lnTo>
                  <a:pt x="1172" y="1614"/>
                </a:lnTo>
                <a:lnTo>
                  <a:pt x="1172" y="1615"/>
                </a:lnTo>
                <a:lnTo>
                  <a:pt x="1169" y="1622"/>
                </a:lnTo>
                <a:lnTo>
                  <a:pt x="1182" y="1630"/>
                </a:lnTo>
                <a:lnTo>
                  <a:pt x="1192" y="1635"/>
                </a:lnTo>
                <a:lnTo>
                  <a:pt x="1190" y="1638"/>
                </a:lnTo>
                <a:lnTo>
                  <a:pt x="1189" y="1637"/>
                </a:lnTo>
                <a:lnTo>
                  <a:pt x="1188" y="1637"/>
                </a:lnTo>
                <a:lnTo>
                  <a:pt x="1186" y="1640"/>
                </a:lnTo>
                <a:lnTo>
                  <a:pt x="1188" y="1641"/>
                </a:lnTo>
                <a:lnTo>
                  <a:pt x="1181" y="1652"/>
                </a:lnTo>
                <a:lnTo>
                  <a:pt x="1179" y="1650"/>
                </a:lnTo>
                <a:lnTo>
                  <a:pt x="1175" y="1648"/>
                </a:lnTo>
                <a:lnTo>
                  <a:pt x="1179" y="1639"/>
                </a:lnTo>
                <a:lnTo>
                  <a:pt x="1171" y="1635"/>
                </a:lnTo>
                <a:lnTo>
                  <a:pt x="1169" y="1638"/>
                </a:lnTo>
                <a:lnTo>
                  <a:pt x="1167" y="1641"/>
                </a:lnTo>
                <a:lnTo>
                  <a:pt x="1167" y="1643"/>
                </a:lnTo>
                <a:lnTo>
                  <a:pt x="1165" y="1643"/>
                </a:lnTo>
                <a:lnTo>
                  <a:pt x="1165" y="1645"/>
                </a:lnTo>
                <a:lnTo>
                  <a:pt x="1164" y="1646"/>
                </a:lnTo>
                <a:lnTo>
                  <a:pt x="1159" y="1655"/>
                </a:lnTo>
                <a:lnTo>
                  <a:pt x="1158" y="1653"/>
                </a:lnTo>
                <a:lnTo>
                  <a:pt x="1156" y="1650"/>
                </a:lnTo>
                <a:lnTo>
                  <a:pt x="1154" y="1654"/>
                </a:lnTo>
                <a:lnTo>
                  <a:pt x="1152" y="1658"/>
                </a:lnTo>
                <a:lnTo>
                  <a:pt x="1151" y="1661"/>
                </a:lnTo>
                <a:lnTo>
                  <a:pt x="1165" y="1669"/>
                </a:lnTo>
                <a:lnTo>
                  <a:pt x="1168" y="1670"/>
                </a:lnTo>
                <a:lnTo>
                  <a:pt x="1171" y="1672"/>
                </a:lnTo>
                <a:lnTo>
                  <a:pt x="1165" y="1669"/>
                </a:lnTo>
                <a:lnTo>
                  <a:pt x="1150" y="1661"/>
                </a:lnTo>
                <a:lnTo>
                  <a:pt x="1147" y="1664"/>
                </a:lnTo>
                <a:lnTo>
                  <a:pt x="1147" y="1665"/>
                </a:lnTo>
                <a:lnTo>
                  <a:pt x="1145" y="1664"/>
                </a:lnTo>
                <a:lnTo>
                  <a:pt x="1143" y="1663"/>
                </a:lnTo>
                <a:lnTo>
                  <a:pt x="1141" y="1665"/>
                </a:lnTo>
                <a:lnTo>
                  <a:pt x="1145" y="1668"/>
                </a:lnTo>
                <a:lnTo>
                  <a:pt x="1145" y="1669"/>
                </a:lnTo>
                <a:lnTo>
                  <a:pt x="1142" y="1674"/>
                </a:lnTo>
                <a:lnTo>
                  <a:pt x="1158" y="1682"/>
                </a:lnTo>
                <a:lnTo>
                  <a:pt x="1161" y="1677"/>
                </a:lnTo>
                <a:lnTo>
                  <a:pt x="1161" y="1678"/>
                </a:lnTo>
                <a:lnTo>
                  <a:pt x="1165" y="1680"/>
                </a:lnTo>
                <a:lnTo>
                  <a:pt x="1167" y="1680"/>
                </a:lnTo>
                <a:lnTo>
                  <a:pt x="1164" y="1683"/>
                </a:lnTo>
                <a:lnTo>
                  <a:pt x="1162" y="1687"/>
                </a:lnTo>
                <a:lnTo>
                  <a:pt x="1162" y="1686"/>
                </a:lnTo>
                <a:lnTo>
                  <a:pt x="1155" y="1682"/>
                </a:lnTo>
                <a:lnTo>
                  <a:pt x="1129" y="1668"/>
                </a:lnTo>
                <a:lnTo>
                  <a:pt x="1128" y="1669"/>
                </a:lnTo>
                <a:lnTo>
                  <a:pt x="1123" y="1680"/>
                </a:lnTo>
                <a:lnTo>
                  <a:pt x="1137" y="1695"/>
                </a:lnTo>
                <a:lnTo>
                  <a:pt x="1133" y="1700"/>
                </a:lnTo>
                <a:lnTo>
                  <a:pt x="1137" y="1704"/>
                </a:lnTo>
                <a:lnTo>
                  <a:pt x="1136" y="1704"/>
                </a:lnTo>
                <a:lnTo>
                  <a:pt x="1133" y="1700"/>
                </a:lnTo>
                <a:lnTo>
                  <a:pt x="1127" y="1706"/>
                </a:lnTo>
                <a:lnTo>
                  <a:pt x="1124" y="1710"/>
                </a:lnTo>
                <a:lnTo>
                  <a:pt x="1120" y="1706"/>
                </a:lnTo>
                <a:lnTo>
                  <a:pt x="1125" y="1702"/>
                </a:lnTo>
                <a:lnTo>
                  <a:pt x="1123" y="1700"/>
                </a:lnTo>
                <a:lnTo>
                  <a:pt x="1119" y="1704"/>
                </a:lnTo>
                <a:lnTo>
                  <a:pt x="1118" y="1704"/>
                </a:lnTo>
                <a:lnTo>
                  <a:pt x="1120" y="1702"/>
                </a:lnTo>
                <a:lnTo>
                  <a:pt x="1119" y="1699"/>
                </a:lnTo>
                <a:lnTo>
                  <a:pt x="1118" y="1698"/>
                </a:lnTo>
                <a:lnTo>
                  <a:pt x="1119" y="1697"/>
                </a:lnTo>
                <a:lnTo>
                  <a:pt x="1116" y="1694"/>
                </a:lnTo>
                <a:lnTo>
                  <a:pt x="1112" y="1690"/>
                </a:lnTo>
                <a:lnTo>
                  <a:pt x="1112" y="1688"/>
                </a:lnTo>
                <a:lnTo>
                  <a:pt x="1111" y="1687"/>
                </a:lnTo>
                <a:lnTo>
                  <a:pt x="1111" y="1688"/>
                </a:lnTo>
                <a:lnTo>
                  <a:pt x="1107" y="1686"/>
                </a:lnTo>
                <a:lnTo>
                  <a:pt x="1109" y="1683"/>
                </a:lnTo>
                <a:lnTo>
                  <a:pt x="1110" y="1680"/>
                </a:lnTo>
                <a:lnTo>
                  <a:pt x="1110" y="1679"/>
                </a:lnTo>
                <a:lnTo>
                  <a:pt x="1095" y="1671"/>
                </a:lnTo>
                <a:lnTo>
                  <a:pt x="1094" y="1671"/>
                </a:lnTo>
                <a:lnTo>
                  <a:pt x="1092" y="1669"/>
                </a:lnTo>
                <a:lnTo>
                  <a:pt x="1091" y="1669"/>
                </a:lnTo>
                <a:lnTo>
                  <a:pt x="1087" y="1666"/>
                </a:lnTo>
                <a:lnTo>
                  <a:pt x="1084" y="1664"/>
                </a:lnTo>
                <a:lnTo>
                  <a:pt x="1077" y="1661"/>
                </a:lnTo>
                <a:lnTo>
                  <a:pt x="1077" y="1660"/>
                </a:lnTo>
                <a:lnTo>
                  <a:pt x="1080" y="1656"/>
                </a:lnTo>
                <a:lnTo>
                  <a:pt x="1080" y="1655"/>
                </a:lnTo>
                <a:lnTo>
                  <a:pt x="1082" y="1652"/>
                </a:lnTo>
                <a:lnTo>
                  <a:pt x="1087" y="1641"/>
                </a:lnTo>
                <a:lnTo>
                  <a:pt x="1081" y="1638"/>
                </a:lnTo>
                <a:lnTo>
                  <a:pt x="1073" y="1633"/>
                </a:lnTo>
                <a:lnTo>
                  <a:pt x="1074" y="1630"/>
                </a:lnTo>
                <a:lnTo>
                  <a:pt x="1082" y="1615"/>
                </a:lnTo>
                <a:lnTo>
                  <a:pt x="1083" y="1616"/>
                </a:lnTo>
                <a:lnTo>
                  <a:pt x="1084" y="1616"/>
                </a:lnTo>
                <a:lnTo>
                  <a:pt x="1085" y="1615"/>
                </a:lnTo>
                <a:lnTo>
                  <a:pt x="1086" y="1614"/>
                </a:lnTo>
                <a:lnTo>
                  <a:pt x="1099" y="1591"/>
                </a:lnTo>
                <a:lnTo>
                  <a:pt x="1095" y="1589"/>
                </a:lnTo>
                <a:lnTo>
                  <a:pt x="1087" y="1585"/>
                </a:lnTo>
                <a:lnTo>
                  <a:pt x="1072" y="1576"/>
                </a:lnTo>
                <a:lnTo>
                  <a:pt x="1074" y="1572"/>
                </a:lnTo>
                <a:lnTo>
                  <a:pt x="1075" y="1571"/>
                </a:lnTo>
                <a:lnTo>
                  <a:pt x="1069" y="1568"/>
                </a:lnTo>
                <a:lnTo>
                  <a:pt x="1060" y="1563"/>
                </a:lnTo>
                <a:lnTo>
                  <a:pt x="1059" y="1565"/>
                </a:lnTo>
                <a:lnTo>
                  <a:pt x="1056" y="1564"/>
                </a:lnTo>
                <a:lnTo>
                  <a:pt x="1052" y="1562"/>
                </a:lnTo>
                <a:lnTo>
                  <a:pt x="1051" y="1562"/>
                </a:lnTo>
                <a:lnTo>
                  <a:pt x="1050" y="1561"/>
                </a:lnTo>
                <a:lnTo>
                  <a:pt x="1049" y="1560"/>
                </a:lnTo>
                <a:lnTo>
                  <a:pt x="1043" y="1557"/>
                </a:lnTo>
                <a:lnTo>
                  <a:pt x="1048" y="1548"/>
                </a:lnTo>
                <a:lnTo>
                  <a:pt x="1044" y="1546"/>
                </a:lnTo>
                <a:lnTo>
                  <a:pt x="1040" y="1544"/>
                </a:lnTo>
                <a:lnTo>
                  <a:pt x="1035" y="1541"/>
                </a:lnTo>
                <a:lnTo>
                  <a:pt x="1034" y="1540"/>
                </a:lnTo>
                <a:lnTo>
                  <a:pt x="1031" y="1538"/>
                </a:lnTo>
                <a:lnTo>
                  <a:pt x="1026" y="1536"/>
                </a:lnTo>
                <a:lnTo>
                  <a:pt x="1025" y="1539"/>
                </a:lnTo>
                <a:lnTo>
                  <a:pt x="1022" y="1538"/>
                </a:lnTo>
                <a:lnTo>
                  <a:pt x="1003" y="1572"/>
                </a:lnTo>
                <a:lnTo>
                  <a:pt x="998" y="1573"/>
                </a:lnTo>
                <a:lnTo>
                  <a:pt x="997" y="1574"/>
                </a:lnTo>
                <a:lnTo>
                  <a:pt x="997" y="1573"/>
                </a:lnTo>
                <a:lnTo>
                  <a:pt x="996" y="1573"/>
                </a:lnTo>
                <a:lnTo>
                  <a:pt x="996" y="1572"/>
                </a:lnTo>
                <a:lnTo>
                  <a:pt x="995" y="1571"/>
                </a:lnTo>
                <a:lnTo>
                  <a:pt x="992" y="1569"/>
                </a:lnTo>
                <a:lnTo>
                  <a:pt x="990" y="1568"/>
                </a:lnTo>
                <a:lnTo>
                  <a:pt x="986" y="1565"/>
                </a:lnTo>
                <a:lnTo>
                  <a:pt x="982" y="1563"/>
                </a:lnTo>
                <a:lnTo>
                  <a:pt x="978" y="1561"/>
                </a:lnTo>
                <a:lnTo>
                  <a:pt x="982" y="1549"/>
                </a:lnTo>
                <a:lnTo>
                  <a:pt x="989" y="1533"/>
                </a:lnTo>
                <a:lnTo>
                  <a:pt x="977" y="1528"/>
                </a:lnTo>
                <a:lnTo>
                  <a:pt x="977" y="1514"/>
                </a:lnTo>
                <a:lnTo>
                  <a:pt x="981" y="1515"/>
                </a:lnTo>
                <a:lnTo>
                  <a:pt x="987" y="1504"/>
                </a:lnTo>
                <a:lnTo>
                  <a:pt x="989" y="1506"/>
                </a:lnTo>
                <a:lnTo>
                  <a:pt x="996" y="1506"/>
                </a:lnTo>
                <a:lnTo>
                  <a:pt x="996" y="1507"/>
                </a:lnTo>
                <a:lnTo>
                  <a:pt x="996" y="1505"/>
                </a:lnTo>
                <a:lnTo>
                  <a:pt x="998" y="1504"/>
                </a:lnTo>
                <a:lnTo>
                  <a:pt x="1001" y="1505"/>
                </a:lnTo>
                <a:lnTo>
                  <a:pt x="1006" y="1505"/>
                </a:lnTo>
                <a:lnTo>
                  <a:pt x="1007" y="1505"/>
                </a:lnTo>
                <a:lnTo>
                  <a:pt x="1008" y="1505"/>
                </a:lnTo>
                <a:lnTo>
                  <a:pt x="1009" y="1504"/>
                </a:lnTo>
                <a:lnTo>
                  <a:pt x="1011" y="1504"/>
                </a:lnTo>
                <a:lnTo>
                  <a:pt x="1012" y="1504"/>
                </a:lnTo>
                <a:lnTo>
                  <a:pt x="1014" y="1505"/>
                </a:lnTo>
                <a:lnTo>
                  <a:pt x="1017" y="1507"/>
                </a:lnTo>
                <a:lnTo>
                  <a:pt x="1021" y="1509"/>
                </a:lnTo>
                <a:lnTo>
                  <a:pt x="1021" y="1510"/>
                </a:lnTo>
                <a:lnTo>
                  <a:pt x="1022" y="1510"/>
                </a:lnTo>
                <a:lnTo>
                  <a:pt x="1023" y="1511"/>
                </a:lnTo>
                <a:lnTo>
                  <a:pt x="1024" y="1511"/>
                </a:lnTo>
                <a:lnTo>
                  <a:pt x="1024" y="1510"/>
                </a:lnTo>
                <a:lnTo>
                  <a:pt x="1025" y="1507"/>
                </a:lnTo>
                <a:lnTo>
                  <a:pt x="1026" y="1506"/>
                </a:lnTo>
                <a:lnTo>
                  <a:pt x="1029" y="1505"/>
                </a:lnTo>
                <a:lnTo>
                  <a:pt x="1030" y="1504"/>
                </a:lnTo>
                <a:lnTo>
                  <a:pt x="1030" y="1503"/>
                </a:lnTo>
                <a:lnTo>
                  <a:pt x="1029" y="1502"/>
                </a:lnTo>
                <a:lnTo>
                  <a:pt x="1027" y="1501"/>
                </a:lnTo>
                <a:lnTo>
                  <a:pt x="1025" y="1501"/>
                </a:lnTo>
                <a:lnTo>
                  <a:pt x="1023" y="1499"/>
                </a:lnTo>
                <a:lnTo>
                  <a:pt x="1017" y="1496"/>
                </a:lnTo>
                <a:lnTo>
                  <a:pt x="1016" y="1496"/>
                </a:lnTo>
                <a:lnTo>
                  <a:pt x="1014" y="1495"/>
                </a:lnTo>
                <a:lnTo>
                  <a:pt x="1008" y="1493"/>
                </a:lnTo>
                <a:lnTo>
                  <a:pt x="1007" y="1491"/>
                </a:lnTo>
                <a:lnTo>
                  <a:pt x="1006" y="1491"/>
                </a:lnTo>
                <a:lnTo>
                  <a:pt x="1004" y="1490"/>
                </a:lnTo>
                <a:lnTo>
                  <a:pt x="1003" y="1489"/>
                </a:lnTo>
                <a:lnTo>
                  <a:pt x="1001" y="1489"/>
                </a:lnTo>
                <a:lnTo>
                  <a:pt x="1000" y="1488"/>
                </a:lnTo>
                <a:lnTo>
                  <a:pt x="999" y="1488"/>
                </a:lnTo>
                <a:lnTo>
                  <a:pt x="997" y="1487"/>
                </a:lnTo>
                <a:lnTo>
                  <a:pt x="991" y="1485"/>
                </a:lnTo>
                <a:lnTo>
                  <a:pt x="989" y="1485"/>
                </a:lnTo>
                <a:lnTo>
                  <a:pt x="987" y="1484"/>
                </a:lnTo>
                <a:lnTo>
                  <a:pt x="985" y="1482"/>
                </a:lnTo>
                <a:lnTo>
                  <a:pt x="983" y="1482"/>
                </a:lnTo>
                <a:lnTo>
                  <a:pt x="982" y="1481"/>
                </a:lnTo>
                <a:lnTo>
                  <a:pt x="981" y="1481"/>
                </a:lnTo>
                <a:lnTo>
                  <a:pt x="980" y="1480"/>
                </a:lnTo>
                <a:lnTo>
                  <a:pt x="980" y="1484"/>
                </a:lnTo>
                <a:lnTo>
                  <a:pt x="980" y="1485"/>
                </a:lnTo>
                <a:lnTo>
                  <a:pt x="980" y="1493"/>
                </a:lnTo>
                <a:lnTo>
                  <a:pt x="969" y="1493"/>
                </a:lnTo>
                <a:lnTo>
                  <a:pt x="969" y="1494"/>
                </a:lnTo>
                <a:lnTo>
                  <a:pt x="968" y="1494"/>
                </a:lnTo>
                <a:lnTo>
                  <a:pt x="968" y="1493"/>
                </a:lnTo>
                <a:lnTo>
                  <a:pt x="963" y="1493"/>
                </a:lnTo>
                <a:lnTo>
                  <a:pt x="956" y="1494"/>
                </a:lnTo>
                <a:lnTo>
                  <a:pt x="956" y="1479"/>
                </a:lnTo>
                <a:lnTo>
                  <a:pt x="952" y="1478"/>
                </a:lnTo>
                <a:lnTo>
                  <a:pt x="952" y="1464"/>
                </a:lnTo>
                <a:lnTo>
                  <a:pt x="951" y="1463"/>
                </a:lnTo>
                <a:lnTo>
                  <a:pt x="949" y="1462"/>
                </a:lnTo>
                <a:lnTo>
                  <a:pt x="948" y="1462"/>
                </a:lnTo>
                <a:lnTo>
                  <a:pt x="948" y="1461"/>
                </a:lnTo>
                <a:lnTo>
                  <a:pt x="947" y="1461"/>
                </a:lnTo>
                <a:lnTo>
                  <a:pt x="947" y="1460"/>
                </a:lnTo>
                <a:lnTo>
                  <a:pt x="946" y="1459"/>
                </a:lnTo>
                <a:lnTo>
                  <a:pt x="945" y="1457"/>
                </a:lnTo>
                <a:lnTo>
                  <a:pt x="944" y="1457"/>
                </a:lnTo>
                <a:lnTo>
                  <a:pt x="944" y="1456"/>
                </a:lnTo>
                <a:lnTo>
                  <a:pt x="943" y="1456"/>
                </a:lnTo>
                <a:lnTo>
                  <a:pt x="943" y="1455"/>
                </a:lnTo>
                <a:lnTo>
                  <a:pt x="942" y="1455"/>
                </a:lnTo>
                <a:lnTo>
                  <a:pt x="942" y="1454"/>
                </a:lnTo>
                <a:lnTo>
                  <a:pt x="940" y="1453"/>
                </a:lnTo>
                <a:lnTo>
                  <a:pt x="939" y="1452"/>
                </a:lnTo>
                <a:lnTo>
                  <a:pt x="938" y="1451"/>
                </a:lnTo>
                <a:lnTo>
                  <a:pt x="937" y="1449"/>
                </a:lnTo>
                <a:lnTo>
                  <a:pt x="934" y="1447"/>
                </a:lnTo>
                <a:lnTo>
                  <a:pt x="934" y="1446"/>
                </a:lnTo>
                <a:lnTo>
                  <a:pt x="932" y="1445"/>
                </a:lnTo>
                <a:lnTo>
                  <a:pt x="930" y="1457"/>
                </a:lnTo>
                <a:lnTo>
                  <a:pt x="928" y="1465"/>
                </a:lnTo>
                <a:lnTo>
                  <a:pt x="927" y="1466"/>
                </a:lnTo>
                <a:lnTo>
                  <a:pt x="926" y="1466"/>
                </a:lnTo>
                <a:lnTo>
                  <a:pt x="925" y="1466"/>
                </a:lnTo>
                <a:lnTo>
                  <a:pt x="923" y="1465"/>
                </a:lnTo>
                <a:lnTo>
                  <a:pt x="922" y="1464"/>
                </a:lnTo>
                <a:lnTo>
                  <a:pt x="921" y="1464"/>
                </a:lnTo>
                <a:lnTo>
                  <a:pt x="920" y="1464"/>
                </a:lnTo>
                <a:lnTo>
                  <a:pt x="918" y="1463"/>
                </a:lnTo>
                <a:lnTo>
                  <a:pt x="917" y="1462"/>
                </a:lnTo>
                <a:lnTo>
                  <a:pt x="916" y="1462"/>
                </a:lnTo>
                <a:lnTo>
                  <a:pt x="916" y="1461"/>
                </a:lnTo>
                <a:lnTo>
                  <a:pt x="914" y="1461"/>
                </a:lnTo>
                <a:lnTo>
                  <a:pt x="913" y="1460"/>
                </a:lnTo>
                <a:lnTo>
                  <a:pt x="912" y="1460"/>
                </a:lnTo>
                <a:lnTo>
                  <a:pt x="910" y="1460"/>
                </a:lnTo>
                <a:lnTo>
                  <a:pt x="910" y="1459"/>
                </a:lnTo>
                <a:lnTo>
                  <a:pt x="909" y="1459"/>
                </a:lnTo>
                <a:lnTo>
                  <a:pt x="909" y="1460"/>
                </a:lnTo>
                <a:lnTo>
                  <a:pt x="908" y="1459"/>
                </a:lnTo>
                <a:lnTo>
                  <a:pt x="906" y="1459"/>
                </a:lnTo>
                <a:lnTo>
                  <a:pt x="905" y="1459"/>
                </a:lnTo>
                <a:lnTo>
                  <a:pt x="904" y="1457"/>
                </a:lnTo>
                <a:lnTo>
                  <a:pt x="903" y="1457"/>
                </a:lnTo>
                <a:lnTo>
                  <a:pt x="902" y="1457"/>
                </a:lnTo>
                <a:lnTo>
                  <a:pt x="901" y="1457"/>
                </a:lnTo>
                <a:lnTo>
                  <a:pt x="901" y="1456"/>
                </a:lnTo>
                <a:lnTo>
                  <a:pt x="900" y="1456"/>
                </a:lnTo>
                <a:lnTo>
                  <a:pt x="899" y="1456"/>
                </a:lnTo>
                <a:lnTo>
                  <a:pt x="899" y="1455"/>
                </a:lnTo>
                <a:lnTo>
                  <a:pt x="897" y="1455"/>
                </a:lnTo>
                <a:lnTo>
                  <a:pt x="902" y="1446"/>
                </a:lnTo>
                <a:lnTo>
                  <a:pt x="905" y="1439"/>
                </a:lnTo>
                <a:lnTo>
                  <a:pt x="912" y="1427"/>
                </a:lnTo>
                <a:lnTo>
                  <a:pt x="902" y="1415"/>
                </a:lnTo>
                <a:lnTo>
                  <a:pt x="896" y="1410"/>
                </a:lnTo>
                <a:lnTo>
                  <a:pt x="894" y="1407"/>
                </a:lnTo>
                <a:lnTo>
                  <a:pt x="893" y="1406"/>
                </a:lnTo>
                <a:lnTo>
                  <a:pt x="892" y="1406"/>
                </a:lnTo>
                <a:lnTo>
                  <a:pt x="891" y="1403"/>
                </a:lnTo>
                <a:lnTo>
                  <a:pt x="884" y="1397"/>
                </a:lnTo>
                <a:lnTo>
                  <a:pt x="883" y="1398"/>
                </a:lnTo>
                <a:lnTo>
                  <a:pt x="882" y="1398"/>
                </a:lnTo>
                <a:lnTo>
                  <a:pt x="882" y="1399"/>
                </a:lnTo>
                <a:lnTo>
                  <a:pt x="880" y="1399"/>
                </a:lnTo>
                <a:lnTo>
                  <a:pt x="874" y="1407"/>
                </a:lnTo>
                <a:lnTo>
                  <a:pt x="869" y="1412"/>
                </a:lnTo>
                <a:lnTo>
                  <a:pt x="868" y="1413"/>
                </a:lnTo>
                <a:lnTo>
                  <a:pt x="861" y="1407"/>
                </a:lnTo>
                <a:lnTo>
                  <a:pt x="858" y="1411"/>
                </a:lnTo>
                <a:lnTo>
                  <a:pt x="858" y="1413"/>
                </a:lnTo>
                <a:lnTo>
                  <a:pt x="854" y="1413"/>
                </a:lnTo>
                <a:lnTo>
                  <a:pt x="853" y="1413"/>
                </a:lnTo>
                <a:lnTo>
                  <a:pt x="852" y="1413"/>
                </a:lnTo>
                <a:lnTo>
                  <a:pt x="850" y="1413"/>
                </a:lnTo>
                <a:lnTo>
                  <a:pt x="849" y="1413"/>
                </a:lnTo>
                <a:lnTo>
                  <a:pt x="849" y="1407"/>
                </a:lnTo>
                <a:lnTo>
                  <a:pt x="849" y="1404"/>
                </a:lnTo>
                <a:lnTo>
                  <a:pt x="849" y="1403"/>
                </a:lnTo>
                <a:lnTo>
                  <a:pt x="844" y="1398"/>
                </a:lnTo>
                <a:lnTo>
                  <a:pt x="842" y="1397"/>
                </a:lnTo>
                <a:lnTo>
                  <a:pt x="841" y="1399"/>
                </a:lnTo>
                <a:lnTo>
                  <a:pt x="836" y="1406"/>
                </a:lnTo>
                <a:lnTo>
                  <a:pt x="835" y="1411"/>
                </a:lnTo>
                <a:lnTo>
                  <a:pt x="834" y="1412"/>
                </a:lnTo>
                <a:lnTo>
                  <a:pt x="833" y="1413"/>
                </a:lnTo>
                <a:lnTo>
                  <a:pt x="833" y="1414"/>
                </a:lnTo>
                <a:lnTo>
                  <a:pt x="833" y="1415"/>
                </a:lnTo>
                <a:lnTo>
                  <a:pt x="833" y="1417"/>
                </a:lnTo>
                <a:lnTo>
                  <a:pt x="834" y="1417"/>
                </a:lnTo>
                <a:lnTo>
                  <a:pt x="834" y="1418"/>
                </a:lnTo>
                <a:lnTo>
                  <a:pt x="835" y="1419"/>
                </a:lnTo>
                <a:lnTo>
                  <a:pt x="835" y="1420"/>
                </a:lnTo>
                <a:lnTo>
                  <a:pt x="837" y="1421"/>
                </a:lnTo>
                <a:lnTo>
                  <a:pt x="839" y="1420"/>
                </a:lnTo>
                <a:lnTo>
                  <a:pt x="853" y="1428"/>
                </a:lnTo>
                <a:lnTo>
                  <a:pt x="854" y="1428"/>
                </a:lnTo>
                <a:lnTo>
                  <a:pt x="859" y="1432"/>
                </a:lnTo>
                <a:lnTo>
                  <a:pt x="863" y="1437"/>
                </a:lnTo>
                <a:lnTo>
                  <a:pt x="869" y="1430"/>
                </a:lnTo>
                <a:lnTo>
                  <a:pt x="876" y="1437"/>
                </a:lnTo>
                <a:lnTo>
                  <a:pt x="873" y="1441"/>
                </a:lnTo>
                <a:lnTo>
                  <a:pt x="870" y="1444"/>
                </a:lnTo>
                <a:lnTo>
                  <a:pt x="869" y="1444"/>
                </a:lnTo>
                <a:lnTo>
                  <a:pt x="863" y="1451"/>
                </a:lnTo>
                <a:lnTo>
                  <a:pt x="862" y="1451"/>
                </a:lnTo>
                <a:lnTo>
                  <a:pt x="861" y="1451"/>
                </a:lnTo>
                <a:lnTo>
                  <a:pt x="859" y="1452"/>
                </a:lnTo>
                <a:lnTo>
                  <a:pt x="858" y="1452"/>
                </a:lnTo>
                <a:lnTo>
                  <a:pt x="857" y="1452"/>
                </a:lnTo>
                <a:lnTo>
                  <a:pt x="856" y="1452"/>
                </a:lnTo>
                <a:lnTo>
                  <a:pt x="854" y="1451"/>
                </a:lnTo>
                <a:lnTo>
                  <a:pt x="853" y="1451"/>
                </a:lnTo>
                <a:lnTo>
                  <a:pt x="850" y="1449"/>
                </a:lnTo>
                <a:lnTo>
                  <a:pt x="842" y="1447"/>
                </a:lnTo>
                <a:lnTo>
                  <a:pt x="835" y="1447"/>
                </a:lnTo>
                <a:lnTo>
                  <a:pt x="835" y="1448"/>
                </a:lnTo>
                <a:lnTo>
                  <a:pt x="833" y="1449"/>
                </a:lnTo>
                <a:lnTo>
                  <a:pt x="832" y="1451"/>
                </a:lnTo>
                <a:lnTo>
                  <a:pt x="830" y="1448"/>
                </a:lnTo>
                <a:lnTo>
                  <a:pt x="828" y="1448"/>
                </a:lnTo>
                <a:lnTo>
                  <a:pt x="828" y="1447"/>
                </a:lnTo>
                <a:lnTo>
                  <a:pt x="827" y="1447"/>
                </a:lnTo>
                <a:lnTo>
                  <a:pt x="827" y="1446"/>
                </a:lnTo>
                <a:lnTo>
                  <a:pt x="826" y="1445"/>
                </a:lnTo>
                <a:lnTo>
                  <a:pt x="825" y="1443"/>
                </a:lnTo>
                <a:lnTo>
                  <a:pt x="823" y="1440"/>
                </a:lnTo>
                <a:lnTo>
                  <a:pt x="823" y="1439"/>
                </a:lnTo>
                <a:lnTo>
                  <a:pt x="822" y="1439"/>
                </a:lnTo>
                <a:lnTo>
                  <a:pt x="822" y="1438"/>
                </a:lnTo>
                <a:lnTo>
                  <a:pt x="816" y="1444"/>
                </a:lnTo>
                <a:lnTo>
                  <a:pt x="815" y="1445"/>
                </a:lnTo>
                <a:lnTo>
                  <a:pt x="814" y="1446"/>
                </a:lnTo>
                <a:lnTo>
                  <a:pt x="813" y="1448"/>
                </a:lnTo>
                <a:lnTo>
                  <a:pt x="811" y="1449"/>
                </a:lnTo>
                <a:lnTo>
                  <a:pt x="811" y="1451"/>
                </a:lnTo>
                <a:lnTo>
                  <a:pt x="810" y="1453"/>
                </a:lnTo>
                <a:lnTo>
                  <a:pt x="809" y="1455"/>
                </a:lnTo>
                <a:lnTo>
                  <a:pt x="809" y="1456"/>
                </a:lnTo>
                <a:lnTo>
                  <a:pt x="809" y="1457"/>
                </a:lnTo>
                <a:lnTo>
                  <a:pt x="808" y="1459"/>
                </a:lnTo>
                <a:lnTo>
                  <a:pt x="808" y="1460"/>
                </a:lnTo>
                <a:lnTo>
                  <a:pt x="807" y="1469"/>
                </a:lnTo>
                <a:lnTo>
                  <a:pt x="807" y="1470"/>
                </a:lnTo>
                <a:lnTo>
                  <a:pt x="805" y="1487"/>
                </a:lnTo>
                <a:lnTo>
                  <a:pt x="805" y="1489"/>
                </a:lnTo>
                <a:lnTo>
                  <a:pt x="805" y="1490"/>
                </a:lnTo>
                <a:lnTo>
                  <a:pt x="804" y="1497"/>
                </a:lnTo>
                <a:lnTo>
                  <a:pt x="804" y="1498"/>
                </a:lnTo>
                <a:lnTo>
                  <a:pt x="801" y="1510"/>
                </a:lnTo>
                <a:lnTo>
                  <a:pt x="801" y="1511"/>
                </a:lnTo>
                <a:lnTo>
                  <a:pt x="801" y="1512"/>
                </a:lnTo>
                <a:lnTo>
                  <a:pt x="800" y="1513"/>
                </a:lnTo>
                <a:lnTo>
                  <a:pt x="798" y="1516"/>
                </a:lnTo>
                <a:lnTo>
                  <a:pt x="798" y="1518"/>
                </a:lnTo>
                <a:lnTo>
                  <a:pt x="799" y="1516"/>
                </a:lnTo>
                <a:lnTo>
                  <a:pt x="813" y="1530"/>
                </a:lnTo>
                <a:lnTo>
                  <a:pt x="816" y="1524"/>
                </a:lnTo>
                <a:lnTo>
                  <a:pt x="824" y="1532"/>
                </a:lnTo>
                <a:lnTo>
                  <a:pt x="834" y="1540"/>
                </a:lnTo>
                <a:lnTo>
                  <a:pt x="836" y="1544"/>
                </a:lnTo>
                <a:lnTo>
                  <a:pt x="839" y="1545"/>
                </a:lnTo>
                <a:lnTo>
                  <a:pt x="839" y="1546"/>
                </a:lnTo>
                <a:lnTo>
                  <a:pt x="842" y="1549"/>
                </a:lnTo>
                <a:lnTo>
                  <a:pt x="845" y="1552"/>
                </a:lnTo>
                <a:lnTo>
                  <a:pt x="848" y="1554"/>
                </a:lnTo>
                <a:lnTo>
                  <a:pt x="847" y="1556"/>
                </a:lnTo>
                <a:lnTo>
                  <a:pt x="845" y="1557"/>
                </a:lnTo>
                <a:lnTo>
                  <a:pt x="845" y="1558"/>
                </a:lnTo>
                <a:lnTo>
                  <a:pt x="847" y="1558"/>
                </a:lnTo>
                <a:lnTo>
                  <a:pt x="848" y="1557"/>
                </a:lnTo>
                <a:lnTo>
                  <a:pt x="848" y="1556"/>
                </a:lnTo>
                <a:lnTo>
                  <a:pt x="848" y="1555"/>
                </a:lnTo>
                <a:lnTo>
                  <a:pt x="849" y="1555"/>
                </a:lnTo>
                <a:lnTo>
                  <a:pt x="848" y="1556"/>
                </a:lnTo>
                <a:lnTo>
                  <a:pt x="851" y="1558"/>
                </a:lnTo>
                <a:lnTo>
                  <a:pt x="853" y="1562"/>
                </a:lnTo>
                <a:lnTo>
                  <a:pt x="856" y="1564"/>
                </a:lnTo>
                <a:lnTo>
                  <a:pt x="859" y="1566"/>
                </a:lnTo>
                <a:lnTo>
                  <a:pt x="861" y="1569"/>
                </a:lnTo>
                <a:lnTo>
                  <a:pt x="873" y="1580"/>
                </a:lnTo>
                <a:lnTo>
                  <a:pt x="877" y="1571"/>
                </a:lnTo>
                <a:lnTo>
                  <a:pt x="880" y="1564"/>
                </a:lnTo>
                <a:lnTo>
                  <a:pt x="885" y="1568"/>
                </a:lnTo>
                <a:lnTo>
                  <a:pt x="899" y="1581"/>
                </a:lnTo>
                <a:lnTo>
                  <a:pt x="900" y="1582"/>
                </a:lnTo>
                <a:lnTo>
                  <a:pt x="899" y="1585"/>
                </a:lnTo>
                <a:lnTo>
                  <a:pt x="899" y="1588"/>
                </a:lnTo>
                <a:lnTo>
                  <a:pt x="897" y="1588"/>
                </a:lnTo>
                <a:lnTo>
                  <a:pt x="897" y="1589"/>
                </a:lnTo>
                <a:lnTo>
                  <a:pt x="894" y="1595"/>
                </a:lnTo>
                <a:lnTo>
                  <a:pt x="892" y="1597"/>
                </a:lnTo>
                <a:lnTo>
                  <a:pt x="892" y="1598"/>
                </a:lnTo>
                <a:lnTo>
                  <a:pt x="888" y="1606"/>
                </a:lnTo>
                <a:lnTo>
                  <a:pt x="900" y="1612"/>
                </a:lnTo>
                <a:lnTo>
                  <a:pt x="901" y="1648"/>
                </a:lnTo>
                <a:lnTo>
                  <a:pt x="902" y="1658"/>
                </a:lnTo>
                <a:lnTo>
                  <a:pt x="902" y="1661"/>
                </a:lnTo>
                <a:lnTo>
                  <a:pt x="902" y="1669"/>
                </a:lnTo>
                <a:lnTo>
                  <a:pt x="901" y="1669"/>
                </a:lnTo>
                <a:lnTo>
                  <a:pt x="865" y="1648"/>
                </a:lnTo>
                <a:lnTo>
                  <a:pt x="865" y="1649"/>
                </a:lnTo>
                <a:lnTo>
                  <a:pt x="856" y="1665"/>
                </a:lnTo>
                <a:lnTo>
                  <a:pt x="852" y="1663"/>
                </a:lnTo>
                <a:lnTo>
                  <a:pt x="850" y="1666"/>
                </a:lnTo>
                <a:lnTo>
                  <a:pt x="851" y="1668"/>
                </a:lnTo>
                <a:lnTo>
                  <a:pt x="854" y="1669"/>
                </a:lnTo>
                <a:lnTo>
                  <a:pt x="853" y="1669"/>
                </a:lnTo>
                <a:lnTo>
                  <a:pt x="849" y="1678"/>
                </a:lnTo>
                <a:lnTo>
                  <a:pt x="847" y="1682"/>
                </a:lnTo>
                <a:lnTo>
                  <a:pt x="837" y="1700"/>
                </a:lnTo>
                <a:lnTo>
                  <a:pt x="831" y="1712"/>
                </a:lnTo>
                <a:lnTo>
                  <a:pt x="830" y="1713"/>
                </a:lnTo>
                <a:lnTo>
                  <a:pt x="828" y="1716"/>
                </a:lnTo>
                <a:lnTo>
                  <a:pt x="827" y="1719"/>
                </a:lnTo>
                <a:lnTo>
                  <a:pt x="813" y="1711"/>
                </a:lnTo>
                <a:lnTo>
                  <a:pt x="810" y="1710"/>
                </a:lnTo>
                <a:lnTo>
                  <a:pt x="806" y="1706"/>
                </a:lnTo>
                <a:lnTo>
                  <a:pt x="802" y="1705"/>
                </a:lnTo>
                <a:lnTo>
                  <a:pt x="794" y="1700"/>
                </a:lnTo>
                <a:lnTo>
                  <a:pt x="787" y="1696"/>
                </a:lnTo>
                <a:lnTo>
                  <a:pt x="785" y="1695"/>
                </a:lnTo>
                <a:lnTo>
                  <a:pt x="782" y="1694"/>
                </a:lnTo>
                <a:lnTo>
                  <a:pt x="776" y="1690"/>
                </a:lnTo>
                <a:lnTo>
                  <a:pt x="774" y="1689"/>
                </a:lnTo>
                <a:lnTo>
                  <a:pt x="770" y="1686"/>
                </a:lnTo>
                <a:lnTo>
                  <a:pt x="763" y="1682"/>
                </a:lnTo>
                <a:lnTo>
                  <a:pt x="761" y="1681"/>
                </a:lnTo>
                <a:lnTo>
                  <a:pt x="757" y="1679"/>
                </a:lnTo>
                <a:lnTo>
                  <a:pt x="759" y="1673"/>
                </a:lnTo>
                <a:lnTo>
                  <a:pt x="761" y="1671"/>
                </a:lnTo>
                <a:lnTo>
                  <a:pt x="762" y="1669"/>
                </a:lnTo>
                <a:lnTo>
                  <a:pt x="764" y="1665"/>
                </a:lnTo>
                <a:lnTo>
                  <a:pt x="758" y="1662"/>
                </a:lnTo>
                <a:lnTo>
                  <a:pt x="756" y="1661"/>
                </a:lnTo>
                <a:lnTo>
                  <a:pt x="757" y="1660"/>
                </a:lnTo>
                <a:lnTo>
                  <a:pt x="759" y="1661"/>
                </a:lnTo>
                <a:lnTo>
                  <a:pt x="770" y="1666"/>
                </a:lnTo>
                <a:lnTo>
                  <a:pt x="773" y="1662"/>
                </a:lnTo>
                <a:lnTo>
                  <a:pt x="767" y="1658"/>
                </a:lnTo>
                <a:lnTo>
                  <a:pt x="765" y="1657"/>
                </a:lnTo>
                <a:lnTo>
                  <a:pt x="766" y="1655"/>
                </a:lnTo>
                <a:lnTo>
                  <a:pt x="767" y="1653"/>
                </a:lnTo>
                <a:lnTo>
                  <a:pt x="766" y="1653"/>
                </a:lnTo>
                <a:lnTo>
                  <a:pt x="762" y="1649"/>
                </a:lnTo>
                <a:lnTo>
                  <a:pt x="764" y="1647"/>
                </a:lnTo>
                <a:lnTo>
                  <a:pt x="764" y="1646"/>
                </a:lnTo>
                <a:lnTo>
                  <a:pt x="764" y="1645"/>
                </a:lnTo>
                <a:lnTo>
                  <a:pt x="768" y="1648"/>
                </a:lnTo>
                <a:lnTo>
                  <a:pt x="770" y="1646"/>
                </a:lnTo>
                <a:lnTo>
                  <a:pt x="771" y="1645"/>
                </a:lnTo>
                <a:lnTo>
                  <a:pt x="771" y="1644"/>
                </a:lnTo>
                <a:lnTo>
                  <a:pt x="773" y="1640"/>
                </a:lnTo>
                <a:lnTo>
                  <a:pt x="768" y="1638"/>
                </a:lnTo>
                <a:lnTo>
                  <a:pt x="771" y="1635"/>
                </a:lnTo>
                <a:lnTo>
                  <a:pt x="772" y="1631"/>
                </a:lnTo>
                <a:lnTo>
                  <a:pt x="778" y="1621"/>
                </a:lnTo>
                <a:lnTo>
                  <a:pt x="779" y="1620"/>
                </a:lnTo>
                <a:lnTo>
                  <a:pt x="779" y="1619"/>
                </a:lnTo>
                <a:lnTo>
                  <a:pt x="774" y="1603"/>
                </a:lnTo>
                <a:lnTo>
                  <a:pt x="771" y="1587"/>
                </a:lnTo>
                <a:lnTo>
                  <a:pt x="770" y="1585"/>
                </a:lnTo>
                <a:lnTo>
                  <a:pt x="770" y="1583"/>
                </a:lnTo>
                <a:lnTo>
                  <a:pt x="768" y="1581"/>
                </a:lnTo>
                <a:lnTo>
                  <a:pt x="768" y="1580"/>
                </a:lnTo>
                <a:lnTo>
                  <a:pt x="768" y="1578"/>
                </a:lnTo>
                <a:lnTo>
                  <a:pt x="768" y="1577"/>
                </a:lnTo>
                <a:lnTo>
                  <a:pt x="767" y="1577"/>
                </a:lnTo>
                <a:lnTo>
                  <a:pt x="766" y="1577"/>
                </a:lnTo>
                <a:lnTo>
                  <a:pt x="765" y="1577"/>
                </a:lnTo>
                <a:lnTo>
                  <a:pt x="764" y="1576"/>
                </a:lnTo>
                <a:lnTo>
                  <a:pt x="763" y="1576"/>
                </a:lnTo>
                <a:lnTo>
                  <a:pt x="759" y="1570"/>
                </a:lnTo>
                <a:lnTo>
                  <a:pt x="758" y="1570"/>
                </a:lnTo>
                <a:lnTo>
                  <a:pt x="756" y="1566"/>
                </a:lnTo>
                <a:lnTo>
                  <a:pt x="756" y="1568"/>
                </a:lnTo>
                <a:lnTo>
                  <a:pt x="756" y="1569"/>
                </a:lnTo>
                <a:lnTo>
                  <a:pt x="753" y="1576"/>
                </a:lnTo>
                <a:lnTo>
                  <a:pt x="752" y="1579"/>
                </a:lnTo>
                <a:lnTo>
                  <a:pt x="750" y="1580"/>
                </a:lnTo>
                <a:lnTo>
                  <a:pt x="750" y="1581"/>
                </a:lnTo>
                <a:lnTo>
                  <a:pt x="750" y="1586"/>
                </a:lnTo>
                <a:lnTo>
                  <a:pt x="750" y="1590"/>
                </a:lnTo>
                <a:lnTo>
                  <a:pt x="752" y="1594"/>
                </a:lnTo>
                <a:lnTo>
                  <a:pt x="753" y="1594"/>
                </a:lnTo>
                <a:lnTo>
                  <a:pt x="756" y="1596"/>
                </a:lnTo>
                <a:lnTo>
                  <a:pt x="752" y="1603"/>
                </a:lnTo>
                <a:lnTo>
                  <a:pt x="750" y="1604"/>
                </a:lnTo>
                <a:lnTo>
                  <a:pt x="750" y="1605"/>
                </a:lnTo>
                <a:lnTo>
                  <a:pt x="752" y="1605"/>
                </a:lnTo>
                <a:lnTo>
                  <a:pt x="753" y="1605"/>
                </a:lnTo>
                <a:lnTo>
                  <a:pt x="754" y="1605"/>
                </a:lnTo>
                <a:lnTo>
                  <a:pt x="755" y="1605"/>
                </a:lnTo>
                <a:lnTo>
                  <a:pt x="756" y="1605"/>
                </a:lnTo>
                <a:lnTo>
                  <a:pt x="761" y="1606"/>
                </a:lnTo>
                <a:lnTo>
                  <a:pt x="766" y="1608"/>
                </a:lnTo>
                <a:lnTo>
                  <a:pt x="767" y="1608"/>
                </a:lnTo>
                <a:lnTo>
                  <a:pt x="768" y="1608"/>
                </a:lnTo>
                <a:lnTo>
                  <a:pt x="768" y="1610"/>
                </a:lnTo>
                <a:lnTo>
                  <a:pt x="770" y="1610"/>
                </a:lnTo>
                <a:lnTo>
                  <a:pt x="770" y="1611"/>
                </a:lnTo>
                <a:lnTo>
                  <a:pt x="770" y="1612"/>
                </a:lnTo>
                <a:lnTo>
                  <a:pt x="768" y="1612"/>
                </a:lnTo>
                <a:lnTo>
                  <a:pt x="767" y="1613"/>
                </a:lnTo>
                <a:lnTo>
                  <a:pt x="767" y="1614"/>
                </a:lnTo>
                <a:lnTo>
                  <a:pt x="764" y="1612"/>
                </a:lnTo>
                <a:lnTo>
                  <a:pt x="763" y="1615"/>
                </a:lnTo>
                <a:lnTo>
                  <a:pt x="761" y="1619"/>
                </a:lnTo>
                <a:lnTo>
                  <a:pt x="759" y="1622"/>
                </a:lnTo>
                <a:lnTo>
                  <a:pt x="757" y="1625"/>
                </a:lnTo>
                <a:lnTo>
                  <a:pt x="755" y="1629"/>
                </a:lnTo>
                <a:lnTo>
                  <a:pt x="755" y="1630"/>
                </a:lnTo>
                <a:lnTo>
                  <a:pt x="754" y="1632"/>
                </a:lnTo>
                <a:lnTo>
                  <a:pt x="752" y="1635"/>
                </a:lnTo>
                <a:lnTo>
                  <a:pt x="749" y="1639"/>
                </a:lnTo>
                <a:lnTo>
                  <a:pt x="746" y="1637"/>
                </a:lnTo>
                <a:lnTo>
                  <a:pt x="736" y="1631"/>
                </a:lnTo>
                <a:lnTo>
                  <a:pt x="738" y="1629"/>
                </a:lnTo>
                <a:lnTo>
                  <a:pt x="739" y="1627"/>
                </a:lnTo>
                <a:lnTo>
                  <a:pt x="745" y="1615"/>
                </a:lnTo>
                <a:lnTo>
                  <a:pt x="747" y="1612"/>
                </a:lnTo>
                <a:lnTo>
                  <a:pt x="733" y="1604"/>
                </a:lnTo>
                <a:lnTo>
                  <a:pt x="722" y="1598"/>
                </a:lnTo>
                <a:lnTo>
                  <a:pt x="713" y="1593"/>
                </a:lnTo>
                <a:lnTo>
                  <a:pt x="702" y="1587"/>
                </a:lnTo>
                <a:lnTo>
                  <a:pt x="701" y="1591"/>
                </a:lnTo>
                <a:lnTo>
                  <a:pt x="697" y="1596"/>
                </a:lnTo>
                <a:lnTo>
                  <a:pt x="701" y="1598"/>
                </a:lnTo>
                <a:lnTo>
                  <a:pt x="706" y="1601"/>
                </a:lnTo>
                <a:lnTo>
                  <a:pt x="711" y="1604"/>
                </a:lnTo>
                <a:lnTo>
                  <a:pt x="711" y="1605"/>
                </a:lnTo>
                <a:lnTo>
                  <a:pt x="706" y="1612"/>
                </a:lnTo>
                <a:lnTo>
                  <a:pt x="705" y="1611"/>
                </a:lnTo>
                <a:lnTo>
                  <a:pt x="701" y="1608"/>
                </a:lnTo>
                <a:lnTo>
                  <a:pt x="697" y="1614"/>
                </a:lnTo>
                <a:lnTo>
                  <a:pt x="696" y="1618"/>
                </a:lnTo>
                <a:lnTo>
                  <a:pt x="694" y="1620"/>
                </a:lnTo>
                <a:lnTo>
                  <a:pt x="693" y="1623"/>
                </a:lnTo>
                <a:lnTo>
                  <a:pt x="689" y="1629"/>
                </a:lnTo>
                <a:lnTo>
                  <a:pt x="685" y="1638"/>
                </a:lnTo>
                <a:lnTo>
                  <a:pt x="684" y="1640"/>
                </a:lnTo>
                <a:lnTo>
                  <a:pt x="680" y="1647"/>
                </a:lnTo>
                <a:lnTo>
                  <a:pt x="679" y="1649"/>
                </a:lnTo>
                <a:lnTo>
                  <a:pt x="678" y="1650"/>
                </a:lnTo>
                <a:lnTo>
                  <a:pt x="676" y="1654"/>
                </a:lnTo>
                <a:lnTo>
                  <a:pt x="677" y="1654"/>
                </a:lnTo>
                <a:lnTo>
                  <a:pt x="676" y="1654"/>
                </a:lnTo>
                <a:lnTo>
                  <a:pt x="670" y="1647"/>
                </a:lnTo>
                <a:lnTo>
                  <a:pt x="668" y="1645"/>
                </a:lnTo>
                <a:lnTo>
                  <a:pt x="667" y="1643"/>
                </a:lnTo>
                <a:lnTo>
                  <a:pt x="662" y="1650"/>
                </a:lnTo>
                <a:lnTo>
                  <a:pt x="658" y="1657"/>
                </a:lnTo>
                <a:lnTo>
                  <a:pt x="650" y="1673"/>
                </a:lnTo>
                <a:lnTo>
                  <a:pt x="649" y="1675"/>
                </a:lnTo>
                <a:lnTo>
                  <a:pt x="644" y="1685"/>
                </a:lnTo>
                <a:lnTo>
                  <a:pt x="636" y="1681"/>
                </a:lnTo>
                <a:lnTo>
                  <a:pt x="635" y="1681"/>
                </a:lnTo>
                <a:lnTo>
                  <a:pt x="634" y="1680"/>
                </a:lnTo>
                <a:lnTo>
                  <a:pt x="633" y="1678"/>
                </a:lnTo>
                <a:lnTo>
                  <a:pt x="633" y="1677"/>
                </a:lnTo>
                <a:lnTo>
                  <a:pt x="632" y="1677"/>
                </a:lnTo>
                <a:lnTo>
                  <a:pt x="632" y="1673"/>
                </a:lnTo>
                <a:lnTo>
                  <a:pt x="635" y="1672"/>
                </a:lnTo>
                <a:lnTo>
                  <a:pt x="634" y="1673"/>
                </a:lnTo>
                <a:lnTo>
                  <a:pt x="635" y="1673"/>
                </a:lnTo>
                <a:lnTo>
                  <a:pt x="636" y="1674"/>
                </a:lnTo>
                <a:lnTo>
                  <a:pt x="637" y="1673"/>
                </a:lnTo>
                <a:lnTo>
                  <a:pt x="638" y="1673"/>
                </a:lnTo>
                <a:lnTo>
                  <a:pt x="640" y="1672"/>
                </a:lnTo>
                <a:lnTo>
                  <a:pt x="642" y="1670"/>
                </a:lnTo>
                <a:lnTo>
                  <a:pt x="641" y="1668"/>
                </a:lnTo>
                <a:lnTo>
                  <a:pt x="640" y="1669"/>
                </a:lnTo>
                <a:lnTo>
                  <a:pt x="634" y="1671"/>
                </a:lnTo>
                <a:lnTo>
                  <a:pt x="629" y="1672"/>
                </a:lnTo>
                <a:lnTo>
                  <a:pt x="625" y="1673"/>
                </a:lnTo>
                <a:lnTo>
                  <a:pt x="624" y="1673"/>
                </a:lnTo>
                <a:lnTo>
                  <a:pt x="623" y="1674"/>
                </a:lnTo>
                <a:lnTo>
                  <a:pt x="619" y="1675"/>
                </a:lnTo>
                <a:lnTo>
                  <a:pt x="614" y="1677"/>
                </a:lnTo>
                <a:lnTo>
                  <a:pt x="607" y="1679"/>
                </a:lnTo>
                <a:lnTo>
                  <a:pt x="600" y="1681"/>
                </a:lnTo>
                <a:lnTo>
                  <a:pt x="598" y="1680"/>
                </a:lnTo>
                <a:lnTo>
                  <a:pt x="595" y="1678"/>
                </a:lnTo>
                <a:lnTo>
                  <a:pt x="594" y="1678"/>
                </a:lnTo>
                <a:lnTo>
                  <a:pt x="594" y="1677"/>
                </a:lnTo>
                <a:lnTo>
                  <a:pt x="594" y="1675"/>
                </a:lnTo>
                <a:lnTo>
                  <a:pt x="593" y="1678"/>
                </a:lnTo>
                <a:lnTo>
                  <a:pt x="592" y="1680"/>
                </a:lnTo>
                <a:lnTo>
                  <a:pt x="591" y="1682"/>
                </a:lnTo>
                <a:lnTo>
                  <a:pt x="586" y="1681"/>
                </a:lnTo>
                <a:lnTo>
                  <a:pt x="584" y="1679"/>
                </a:lnTo>
                <a:lnTo>
                  <a:pt x="580" y="1678"/>
                </a:lnTo>
                <a:lnTo>
                  <a:pt x="578" y="1678"/>
                </a:lnTo>
                <a:lnTo>
                  <a:pt x="576" y="1675"/>
                </a:lnTo>
                <a:lnTo>
                  <a:pt x="575" y="1677"/>
                </a:lnTo>
                <a:lnTo>
                  <a:pt x="572" y="1677"/>
                </a:lnTo>
                <a:lnTo>
                  <a:pt x="569" y="1675"/>
                </a:lnTo>
                <a:lnTo>
                  <a:pt x="569" y="1674"/>
                </a:lnTo>
                <a:lnTo>
                  <a:pt x="568" y="1674"/>
                </a:lnTo>
                <a:lnTo>
                  <a:pt x="567" y="1673"/>
                </a:lnTo>
                <a:lnTo>
                  <a:pt x="566" y="1672"/>
                </a:lnTo>
                <a:lnTo>
                  <a:pt x="565" y="1672"/>
                </a:lnTo>
                <a:lnTo>
                  <a:pt x="564" y="1671"/>
                </a:lnTo>
                <a:lnTo>
                  <a:pt x="563" y="1671"/>
                </a:lnTo>
                <a:lnTo>
                  <a:pt x="561" y="1671"/>
                </a:lnTo>
                <a:lnTo>
                  <a:pt x="555" y="1685"/>
                </a:lnTo>
                <a:lnTo>
                  <a:pt x="567" y="1688"/>
                </a:lnTo>
                <a:lnTo>
                  <a:pt x="556" y="1710"/>
                </a:lnTo>
                <a:lnTo>
                  <a:pt x="545" y="1704"/>
                </a:lnTo>
                <a:lnTo>
                  <a:pt x="539" y="1702"/>
                </a:lnTo>
                <a:lnTo>
                  <a:pt x="534" y="1699"/>
                </a:lnTo>
                <a:lnTo>
                  <a:pt x="545" y="1680"/>
                </a:lnTo>
                <a:lnTo>
                  <a:pt x="546" y="1677"/>
                </a:lnTo>
                <a:lnTo>
                  <a:pt x="538" y="1674"/>
                </a:lnTo>
                <a:lnTo>
                  <a:pt x="537" y="1674"/>
                </a:lnTo>
                <a:lnTo>
                  <a:pt x="537" y="1675"/>
                </a:lnTo>
                <a:lnTo>
                  <a:pt x="537" y="1677"/>
                </a:lnTo>
                <a:lnTo>
                  <a:pt x="537" y="1678"/>
                </a:lnTo>
                <a:lnTo>
                  <a:pt x="537" y="1679"/>
                </a:lnTo>
                <a:lnTo>
                  <a:pt x="535" y="1680"/>
                </a:lnTo>
                <a:lnTo>
                  <a:pt x="535" y="1681"/>
                </a:lnTo>
                <a:lnTo>
                  <a:pt x="534" y="1681"/>
                </a:lnTo>
                <a:lnTo>
                  <a:pt x="534" y="1682"/>
                </a:lnTo>
                <a:lnTo>
                  <a:pt x="533" y="1685"/>
                </a:lnTo>
                <a:lnTo>
                  <a:pt x="532" y="1688"/>
                </a:lnTo>
                <a:lnTo>
                  <a:pt x="532" y="1689"/>
                </a:lnTo>
                <a:lnTo>
                  <a:pt x="532" y="1690"/>
                </a:lnTo>
                <a:lnTo>
                  <a:pt x="531" y="1691"/>
                </a:lnTo>
                <a:lnTo>
                  <a:pt x="531" y="1694"/>
                </a:lnTo>
                <a:lnTo>
                  <a:pt x="530" y="1695"/>
                </a:lnTo>
                <a:lnTo>
                  <a:pt x="529" y="1697"/>
                </a:lnTo>
                <a:lnTo>
                  <a:pt x="530" y="1699"/>
                </a:lnTo>
                <a:lnTo>
                  <a:pt x="530" y="1700"/>
                </a:lnTo>
                <a:lnTo>
                  <a:pt x="530" y="1702"/>
                </a:lnTo>
                <a:lnTo>
                  <a:pt x="524" y="1699"/>
                </a:lnTo>
                <a:lnTo>
                  <a:pt x="515" y="1695"/>
                </a:lnTo>
                <a:lnTo>
                  <a:pt x="514" y="1694"/>
                </a:lnTo>
                <a:lnTo>
                  <a:pt x="512" y="1692"/>
                </a:lnTo>
                <a:lnTo>
                  <a:pt x="511" y="1692"/>
                </a:lnTo>
                <a:lnTo>
                  <a:pt x="508" y="1700"/>
                </a:lnTo>
                <a:lnTo>
                  <a:pt x="508" y="1702"/>
                </a:lnTo>
                <a:lnTo>
                  <a:pt x="507" y="1705"/>
                </a:lnTo>
                <a:lnTo>
                  <a:pt x="506" y="1711"/>
                </a:lnTo>
                <a:lnTo>
                  <a:pt x="504" y="1716"/>
                </a:lnTo>
                <a:lnTo>
                  <a:pt x="504" y="1717"/>
                </a:lnTo>
                <a:lnTo>
                  <a:pt x="503" y="1722"/>
                </a:lnTo>
                <a:lnTo>
                  <a:pt x="502" y="1723"/>
                </a:lnTo>
                <a:lnTo>
                  <a:pt x="502" y="1724"/>
                </a:lnTo>
                <a:lnTo>
                  <a:pt x="500" y="1729"/>
                </a:lnTo>
                <a:lnTo>
                  <a:pt x="497" y="1739"/>
                </a:lnTo>
                <a:lnTo>
                  <a:pt x="496" y="1740"/>
                </a:lnTo>
                <a:lnTo>
                  <a:pt x="494" y="1747"/>
                </a:lnTo>
                <a:lnTo>
                  <a:pt x="494" y="1748"/>
                </a:lnTo>
                <a:lnTo>
                  <a:pt x="502" y="1748"/>
                </a:lnTo>
                <a:lnTo>
                  <a:pt x="505" y="1748"/>
                </a:lnTo>
                <a:lnTo>
                  <a:pt x="516" y="1748"/>
                </a:lnTo>
                <a:lnTo>
                  <a:pt x="522" y="1748"/>
                </a:lnTo>
                <a:lnTo>
                  <a:pt x="537" y="1747"/>
                </a:lnTo>
                <a:lnTo>
                  <a:pt x="546" y="1747"/>
                </a:lnTo>
                <a:lnTo>
                  <a:pt x="571" y="1747"/>
                </a:lnTo>
                <a:lnTo>
                  <a:pt x="571" y="1748"/>
                </a:lnTo>
                <a:lnTo>
                  <a:pt x="559" y="1748"/>
                </a:lnTo>
                <a:lnTo>
                  <a:pt x="546" y="1748"/>
                </a:lnTo>
                <a:lnTo>
                  <a:pt x="545" y="1748"/>
                </a:lnTo>
                <a:lnTo>
                  <a:pt x="538" y="1748"/>
                </a:lnTo>
                <a:lnTo>
                  <a:pt x="528" y="1748"/>
                </a:lnTo>
                <a:lnTo>
                  <a:pt x="509" y="1749"/>
                </a:lnTo>
                <a:lnTo>
                  <a:pt x="505" y="1749"/>
                </a:lnTo>
                <a:lnTo>
                  <a:pt x="503" y="1749"/>
                </a:lnTo>
                <a:lnTo>
                  <a:pt x="497" y="1749"/>
                </a:lnTo>
                <a:lnTo>
                  <a:pt x="495" y="1749"/>
                </a:lnTo>
                <a:lnTo>
                  <a:pt x="492" y="1749"/>
                </a:lnTo>
                <a:lnTo>
                  <a:pt x="492" y="1750"/>
                </a:lnTo>
                <a:lnTo>
                  <a:pt x="491" y="1754"/>
                </a:lnTo>
                <a:lnTo>
                  <a:pt x="488" y="1761"/>
                </a:lnTo>
                <a:lnTo>
                  <a:pt x="487" y="1764"/>
                </a:lnTo>
                <a:lnTo>
                  <a:pt x="478" y="1788"/>
                </a:lnTo>
                <a:lnTo>
                  <a:pt x="477" y="1789"/>
                </a:lnTo>
                <a:lnTo>
                  <a:pt x="477" y="1790"/>
                </a:lnTo>
                <a:lnTo>
                  <a:pt x="477" y="1791"/>
                </a:lnTo>
                <a:lnTo>
                  <a:pt x="474" y="1795"/>
                </a:lnTo>
                <a:lnTo>
                  <a:pt x="474" y="1796"/>
                </a:lnTo>
                <a:lnTo>
                  <a:pt x="473" y="1798"/>
                </a:lnTo>
                <a:lnTo>
                  <a:pt x="471" y="1804"/>
                </a:lnTo>
                <a:lnTo>
                  <a:pt x="469" y="1808"/>
                </a:lnTo>
                <a:lnTo>
                  <a:pt x="468" y="1809"/>
                </a:lnTo>
                <a:lnTo>
                  <a:pt x="466" y="1808"/>
                </a:lnTo>
                <a:lnTo>
                  <a:pt x="465" y="1808"/>
                </a:lnTo>
                <a:lnTo>
                  <a:pt x="465" y="1807"/>
                </a:lnTo>
                <a:lnTo>
                  <a:pt x="464" y="1807"/>
                </a:lnTo>
                <a:lnTo>
                  <a:pt x="464" y="1806"/>
                </a:lnTo>
                <a:lnTo>
                  <a:pt x="464" y="1805"/>
                </a:lnTo>
                <a:lnTo>
                  <a:pt x="468" y="1796"/>
                </a:lnTo>
                <a:lnTo>
                  <a:pt x="471" y="1789"/>
                </a:lnTo>
                <a:lnTo>
                  <a:pt x="472" y="1786"/>
                </a:lnTo>
                <a:lnTo>
                  <a:pt x="473" y="1782"/>
                </a:lnTo>
                <a:lnTo>
                  <a:pt x="474" y="1781"/>
                </a:lnTo>
                <a:lnTo>
                  <a:pt x="478" y="1772"/>
                </a:lnTo>
                <a:lnTo>
                  <a:pt x="478" y="1771"/>
                </a:lnTo>
                <a:lnTo>
                  <a:pt x="480" y="1764"/>
                </a:lnTo>
                <a:lnTo>
                  <a:pt x="482" y="1757"/>
                </a:lnTo>
                <a:lnTo>
                  <a:pt x="486" y="1749"/>
                </a:lnTo>
                <a:lnTo>
                  <a:pt x="483" y="1749"/>
                </a:lnTo>
                <a:lnTo>
                  <a:pt x="473" y="1749"/>
                </a:lnTo>
                <a:lnTo>
                  <a:pt x="473" y="1757"/>
                </a:lnTo>
                <a:lnTo>
                  <a:pt x="465" y="1757"/>
                </a:lnTo>
                <a:lnTo>
                  <a:pt x="459" y="1757"/>
                </a:lnTo>
                <a:lnTo>
                  <a:pt x="452" y="1758"/>
                </a:lnTo>
                <a:lnTo>
                  <a:pt x="445" y="1758"/>
                </a:lnTo>
                <a:lnTo>
                  <a:pt x="440" y="1758"/>
                </a:lnTo>
                <a:lnTo>
                  <a:pt x="438" y="1757"/>
                </a:lnTo>
                <a:lnTo>
                  <a:pt x="429" y="1752"/>
                </a:lnTo>
                <a:lnTo>
                  <a:pt x="427" y="1750"/>
                </a:lnTo>
                <a:lnTo>
                  <a:pt x="422" y="1742"/>
                </a:lnTo>
                <a:lnTo>
                  <a:pt x="422" y="1741"/>
                </a:lnTo>
                <a:lnTo>
                  <a:pt x="422" y="1737"/>
                </a:lnTo>
                <a:lnTo>
                  <a:pt x="423" y="1735"/>
                </a:lnTo>
                <a:lnTo>
                  <a:pt x="427" y="1735"/>
                </a:lnTo>
                <a:lnTo>
                  <a:pt x="433" y="1735"/>
                </a:lnTo>
                <a:lnTo>
                  <a:pt x="440" y="1735"/>
                </a:lnTo>
                <a:lnTo>
                  <a:pt x="445" y="1735"/>
                </a:lnTo>
                <a:lnTo>
                  <a:pt x="449" y="1733"/>
                </a:lnTo>
                <a:lnTo>
                  <a:pt x="454" y="1733"/>
                </a:lnTo>
                <a:lnTo>
                  <a:pt x="456" y="1733"/>
                </a:lnTo>
                <a:lnTo>
                  <a:pt x="461" y="1733"/>
                </a:lnTo>
                <a:lnTo>
                  <a:pt x="466" y="1733"/>
                </a:lnTo>
                <a:lnTo>
                  <a:pt x="471" y="1733"/>
                </a:lnTo>
                <a:lnTo>
                  <a:pt x="472" y="1733"/>
                </a:lnTo>
                <a:lnTo>
                  <a:pt x="472" y="1731"/>
                </a:lnTo>
                <a:lnTo>
                  <a:pt x="472" y="1725"/>
                </a:lnTo>
                <a:lnTo>
                  <a:pt x="472" y="1720"/>
                </a:lnTo>
                <a:lnTo>
                  <a:pt x="472" y="1714"/>
                </a:lnTo>
                <a:lnTo>
                  <a:pt x="472" y="1710"/>
                </a:lnTo>
                <a:lnTo>
                  <a:pt x="472" y="1700"/>
                </a:lnTo>
                <a:lnTo>
                  <a:pt x="472" y="1692"/>
                </a:lnTo>
                <a:lnTo>
                  <a:pt x="469" y="1685"/>
                </a:lnTo>
                <a:lnTo>
                  <a:pt x="469" y="1683"/>
                </a:lnTo>
                <a:lnTo>
                  <a:pt x="470" y="1681"/>
                </a:lnTo>
                <a:lnTo>
                  <a:pt x="470" y="1679"/>
                </a:lnTo>
                <a:lnTo>
                  <a:pt x="471" y="1675"/>
                </a:lnTo>
                <a:lnTo>
                  <a:pt x="471" y="1674"/>
                </a:lnTo>
                <a:lnTo>
                  <a:pt x="471" y="1673"/>
                </a:lnTo>
                <a:lnTo>
                  <a:pt x="471" y="1670"/>
                </a:lnTo>
                <a:lnTo>
                  <a:pt x="473" y="1666"/>
                </a:lnTo>
                <a:lnTo>
                  <a:pt x="474" y="1664"/>
                </a:lnTo>
                <a:lnTo>
                  <a:pt x="477" y="1660"/>
                </a:lnTo>
                <a:lnTo>
                  <a:pt x="478" y="1660"/>
                </a:lnTo>
                <a:lnTo>
                  <a:pt x="479" y="1661"/>
                </a:lnTo>
                <a:lnTo>
                  <a:pt x="480" y="1663"/>
                </a:lnTo>
                <a:lnTo>
                  <a:pt x="482" y="1663"/>
                </a:lnTo>
                <a:lnTo>
                  <a:pt x="485" y="1663"/>
                </a:lnTo>
                <a:lnTo>
                  <a:pt x="486" y="1663"/>
                </a:lnTo>
                <a:lnTo>
                  <a:pt x="488" y="1663"/>
                </a:lnTo>
                <a:lnTo>
                  <a:pt x="491" y="1661"/>
                </a:lnTo>
                <a:lnTo>
                  <a:pt x="494" y="1658"/>
                </a:lnTo>
                <a:lnTo>
                  <a:pt x="497" y="1655"/>
                </a:lnTo>
                <a:lnTo>
                  <a:pt x="500" y="1654"/>
                </a:lnTo>
                <a:lnTo>
                  <a:pt x="506" y="1653"/>
                </a:lnTo>
                <a:lnTo>
                  <a:pt x="511" y="1652"/>
                </a:lnTo>
                <a:lnTo>
                  <a:pt x="508" y="1662"/>
                </a:lnTo>
                <a:lnTo>
                  <a:pt x="511" y="1663"/>
                </a:lnTo>
                <a:lnTo>
                  <a:pt x="511" y="1664"/>
                </a:lnTo>
                <a:lnTo>
                  <a:pt x="511" y="1666"/>
                </a:lnTo>
                <a:lnTo>
                  <a:pt x="509" y="1668"/>
                </a:lnTo>
                <a:lnTo>
                  <a:pt x="502" y="1687"/>
                </a:lnTo>
                <a:lnTo>
                  <a:pt x="500" y="1686"/>
                </a:lnTo>
                <a:lnTo>
                  <a:pt x="497" y="1690"/>
                </a:lnTo>
                <a:lnTo>
                  <a:pt x="502" y="1692"/>
                </a:lnTo>
                <a:lnTo>
                  <a:pt x="504" y="1689"/>
                </a:lnTo>
                <a:lnTo>
                  <a:pt x="507" y="1691"/>
                </a:lnTo>
                <a:lnTo>
                  <a:pt x="507" y="1690"/>
                </a:lnTo>
                <a:lnTo>
                  <a:pt x="508" y="1686"/>
                </a:lnTo>
                <a:lnTo>
                  <a:pt x="515" y="1668"/>
                </a:lnTo>
                <a:lnTo>
                  <a:pt x="515" y="1665"/>
                </a:lnTo>
                <a:lnTo>
                  <a:pt x="517" y="1661"/>
                </a:lnTo>
                <a:lnTo>
                  <a:pt x="517" y="1660"/>
                </a:lnTo>
                <a:lnTo>
                  <a:pt x="520" y="1653"/>
                </a:lnTo>
                <a:lnTo>
                  <a:pt x="521" y="1649"/>
                </a:lnTo>
                <a:lnTo>
                  <a:pt x="521" y="1648"/>
                </a:lnTo>
                <a:lnTo>
                  <a:pt x="520" y="1648"/>
                </a:lnTo>
                <a:lnTo>
                  <a:pt x="517" y="1648"/>
                </a:lnTo>
                <a:lnTo>
                  <a:pt x="515" y="1649"/>
                </a:lnTo>
                <a:lnTo>
                  <a:pt x="511" y="1650"/>
                </a:lnTo>
                <a:lnTo>
                  <a:pt x="509" y="1650"/>
                </a:lnTo>
                <a:lnTo>
                  <a:pt x="506" y="1652"/>
                </a:lnTo>
                <a:lnTo>
                  <a:pt x="503" y="1653"/>
                </a:lnTo>
                <a:lnTo>
                  <a:pt x="499" y="1654"/>
                </a:lnTo>
                <a:lnTo>
                  <a:pt x="496" y="1655"/>
                </a:lnTo>
                <a:lnTo>
                  <a:pt x="494" y="1657"/>
                </a:lnTo>
                <a:lnTo>
                  <a:pt x="490" y="1660"/>
                </a:lnTo>
                <a:lnTo>
                  <a:pt x="490" y="1661"/>
                </a:lnTo>
                <a:lnTo>
                  <a:pt x="489" y="1661"/>
                </a:lnTo>
                <a:lnTo>
                  <a:pt x="490" y="1654"/>
                </a:lnTo>
                <a:lnTo>
                  <a:pt x="491" y="1650"/>
                </a:lnTo>
                <a:lnTo>
                  <a:pt x="491" y="1649"/>
                </a:lnTo>
                <a:lnTo>
                  <a:pt x="496" y="1644"/>
                </a:lnTo>
                <a:lnTo>
                  <a:pt x="498" y="1640"/>
                </a:lnTo>
                <a:lnTo>
                  <a:pt x="502" y="1635"/>
                </a:lnTo>
                <a:lnTo>
                  <a:pt x="502" y="1632"/>
                </a:lnTo>
                <a:lnTo>
                  <a:pt x="503" y="1631"/>
                </a:lnTo>
                <a:lnTo>
                  <a:pt x="509" y="1618"/>
                </a:lnTo>
                <a:lnTo>
                  <a:pt x="497" y="1614"/>
                </a:lnTo>
                <a:lnTo>
                  <a:pt x="492" y="1622"/>
                </a:lnTo>
                <a:lnTo>
                  <a:pt x="489" y="1629"/>
                </a:lnTo>
                <a:lnTo>
                  <a:pt x="487" y="1633"/>
                </a:lnTo>
                <a:lnTo>
                  <a:pt x="482" y="1631"/>
                </a:lnTo>
                <a:lnTo>
                  <a:pt x="478" y="1631"/>
                </a:lnTo>
                <a:lnTo>
                  <a:pt x="480" y="1627"/>
                </a:lnTo>
                <a:lnTo>
                  <a:pt x="485" y="1611"/>
                </a:lnTo>
                <a:lnTo>
                  <a:pt x="483" y="1611"/>
                </a:lnTo>
                <a:lnTo>
                  <a:pt x="483" y="1610"/>
                </a:lnTo>
                <a:lnTo>
                  <a:pt x="479" y="1608"/>
                </a:lnTo>
                <a:lnTo>
                  <a:pt x="477" y="1610"/>
                </a:lnTo>
                <a:lnTo>
                  <a:pt x="476" y="1610"/>
                </a:lnTo>
                <a:lnTo>
                  <a:pt x="474" y="1610"/>
                </a:lnTo>
                <a:lnTo>
                  <a:pt x="469" y="1610"/>
                </a:lnTo>
                <a:lnTo>
                  <a:pt x="466" y="1610"/>
                </a:lnTo>
                <a:lnTo>
                  <a:pt x="465" y="1610"/>
                </a:lnTo>
                <a:lnTo>
                  <a:pt x="465" y="1608"/>
                </a:lnTo>
                <a:lnTo>
                  <a:pt x="465" y="1607"/>
                </a:lnTo>
                <a:lnTo>
                  <a:pt x="466" y="1607"/>
                </a:lnTo>
                <a:lnTo>
                  <a:pt x="466" y="1605"/>
                </a:lnTo>
                <a:lnTo>
                  <a:pt x="466" y="1604"/>
                </a:lnTo>
                <a:lnTo>
                  <a:pt x="466" y="1603"/>
                </a:lnTo>
                <a:lnTo>
                  <a:pt x="466" y="1602"/>
                </a:lnTo>
                <a:lnTo>
                  <a:pt x="466" y="1601"/>
                </a:lnTo>
                <a:lnTo>
                  <a:pt x="466" y="1599"/>
                </a:lnTo>
                <a:lnTo>
                  <a:pt x="466" y="1598"/>
                </a:lnTo>
                <a:lnTo>
                  <a:pt x="466" y="1596"/>
                </a:lnTo>
                <a:lnTo>
                  <a:pt x="465" y="1596"/>
                </a:lnTo>
                <a:lnTo>
                  <a:pt x="465" y="1595"/>
                </a:lnTo>
                <a:lnTo>
                  <a:pt x="464" y="1594"/>
                </a:lnTo>
                <a:lnTo>
                  <a:pt x="462" y="1591"/>
                </a:lnTo>
                <a:lnTo>
                  <a:pt x="462" y="1590"/>
                </a:lnTo>
                <a:lnTo>
                  <a:pt x="461" y="1590"/>
                </a:lnTo>
                <a:lnTo>
                  <a:pt x="460" y="1589"/>
                </a:lnTo>
                <a:lnTo>
                  <a:pt x="459" y="1589"/>
                </a:lnTo>
                <a:lnTo>
                  <a:pt x="457" y="1588"/>
                </a:lnTo>
                <a:lnTo>
                  <a:pt x="456" y="1588"/>
                </a:lnTo>
                <a:lnTo>
                  <a:pt x="455" y="1587"/>
                </a:lnTo>
                <a:lnTo>
                  <a:pt x="454" y="1587"/>
                </a:lnTo>
                <a:lnTo>
                  <a:pt x="453" y="1587"/>
                </a:lnTo>
                <a:lnTo>
                  <a:pt x="452" y="1587"/>
                </a:lnTo>
                <a:lnTo>
                  <a:pt x="451" y="1587"/>
                </a:lnTo>
                <a:lnTo>
                  <a:pt x="449" y="1587"/>
                </a:lnTo>
                <a:lnTo>
                  <a:pt x="449" y="1581"/>
                </a:lnTo>
                <a:lnTo>
                  <a:pt x="449" y="1580"/>
                </a:lnTo>
                <a:lnTo>
                  <a:pt x="451" y="1580"/>
                </a:lnTo>
                <a:lnTo>
                  <a:pt x="451" y="1578"/>
                </a:lnTo>
                <a:lnTo>
                  <a:pt x="451" y="1574"/>
                </a:lnTo>
                <a:lnTo>
                  <a:pt x="451" y="1552"/>
                </a:lnTo>
                <a:lnTo>
                  <a:pt x="451" y="1537"/>
                </a:lnTo>
                <a:lnTo>
                  <a:pt x="446" y="1537"/>
                </a:lnTo>
                <a:lnTo>
                  <a:pt x="439" y="1537"/>
                </a:lnTo>
                <a:lnTo>
                  <a:pt x="439" y="1536"/>
                </a:lnTo>
                <a:lnTo>
                  <a:pt x="438" y="1535"/>
                </a:lnTo>
                <a:lnTo>
                  <a:pt x="437" y="1535"/>
                </a:lnTo>
                <a:lnTo>
                  <a:pt x="435" y="1533"/>
                </a:lnTo>
                <a:lnTo>
                  <a:pt x="436" y="1528"/>
                </a:lnTo>
                <a:lnTo>
                  <a:pt x="437" y="1528"/>
                </a:lnTo>
                <a:lnTo>
                  <a:pt x="438" y="1524"/>
                </a:lnTo>
                <a:lnTo>
                  <a:pt x="436" y="1524"/>
                </a:lnTo>
                <a:lnTo>
                  <a:pt x="437" y="1522"/>
                </a:lnTo>
                <a:lnTo>
                  <a:pt x="438" y="1521"/>
                </a:lnTo>
                <a:lnTo>
                  <a:pt x="435" y="1520"/>
                </a:lnTo>
                <a:lnTo>
                  <a:pt x="435" y="1519"/>
                </a:lnTo>
                <a:lnTo>
                  <a:pt x="436" y="1516"/>
                </a:lnTo>
                <a:lnTo>
                  <a:pt x="437" y="1514"/>
                </a:lnTo>
                <a:lnTo>
                  <a:pt x="437" y="1512"/>
                </a:lnTo>
                <a:lnTo>
                  <a:pt x="439" y="1505"/>
                </a:lnTo>
                <a:lnTo>
                  <a:pt x="440" y="1502"/>
                </a:lnTo>
                <a:lnTo>
                  <a:pt x="442" y="1494"/>
                </a:lnTo>
                <a:lnTo>
                  <a:pt x="443" y="1493"/>
                </a:lnTo>
                <a:lnTo>
                  <a:pt x="438" y="1491"/>
                </a:lnTo>
                <a:lnTo>
                  <a:pt x="436" y="1499"/>
                </a:lnTo>
                <a:lnTo>
                  <a:pt x="433" y="1513"/>
                </a:lnTo>
                <a:lnTo>
                  <a:pt x="429" y="1521"/>
                </a:lnTo>
                <a:lnTo>
                  <a:pt x="429" y="1523"/>
                </a:lnTo>
                <a:lnTo>
                  <a:pt x="429" y="1524"/>
                </a:lnTo>
                <a:lnTo>
                  <a:pt x="427" y="1530"/>
                </a:lnTo>
                <a:lnTo>
                  <a:pt x="427" y="1531"/>
                </a:lnTo>
                <a:lnTo>
                  <a:pt x="427" y="1532"/>
                </a:lnTo>
                <a:lnTo>
                  <a:pt x="427" y="1533"/>
                </a:lnTo>
                <a:lnTo>
                  <a:pt x="426" y="1533"/>
                </a:lnTo>
                <a:lnTo>
                  <a:pt x="426" y="1535"/>
                </a:lnTo>
                <a:lnTo>
                  <a:pt x="426" y="1536"/>
                </a:lnTo>
                <a:lnTo>
                  <a:pt x="426" y="1537"/>
                </a:lnTo>
                <a:lnTo>
                  <a:pt x="425" y="1538"/>
                </a:lnTo>
                <a:lnTo>
                  <a:pt x="425" y="1539"/>
                </a:lnTo>
                <a:lnTo>
                  <a:pt x="425" y="1540"/>
                </a:lnTo>
                <a:lnTo>
                  <a:pt x="425" y="1541"/>
                </a:lnTo>
                <a:lnTo>
                  <a:pt x="423" y="1541"/>
                </a:lnTo>
                <a:lnTo>
                  <a:pt x="423" y="1543"/>
                </a:lnTo>
                <a:lnTo>
                  <a:pt x="422" y="1547"/>
                </a:lnTo>
                <a:lnTo>
                  <a:pt x="422" y="1548"/>
                </a:lnTo>
                <a:lnTo>
                  <a:pt x="421" y="1554"/>
                </a:lnTo>
                <a:lnTo>
                  <a:pt x="420" y="1557"/>
                </a:lnTo>
                <a:lnTo>
                  <a:pt x="419" y="1561"/>
                </a:lnTo>
                <a:lnTo>
                  <a:pt x="419" y="1562"/>
                </a:lnTo>
                <a:lnTo>
                  <a:pt x="418" y="1564"/>
                </a:lnTo>
                <a:lnTo>
                  <a:pt x="417" y="1570"/>
                </a:lnTo>
                <a:lnTo>
                  <a:pt x="416" y="1571"/>
                </a:lnTo>
                <a:lnTo>
                  <a:pt x="416" y="1572"/>
                </a:lnTo>
                <a:lnTo>
                  <a:pt x="413" y="1583"/>
                </a:lnTo>
                <a:lnTo>
                  <a:pt x="412" y="1586"/>
                </a:lnTo>
                <a:lnTo>
                  <a:pt x="412" y="1588"/>
                </a:lnTo>
                <a:lnTo>
                  <a:pt x="411" y="1588"/>
                </a:lnTo>
                <a:lnTo>
                  <a:pt x="411" y="1591"/>
                </a:lnTo>
                <a:lnTo>
                  <a:pt x="411" y="1593"/>
                </a:lnTo>
                <a:lnTo>
                  <a:pt x="410" y="1596"/>
                </a:lnTo>
                <a:lnTo>
                  <a:pt x="410" y="1597"/>
                </a:lnTo>
                <a:lnTo>
                  <a:pt x="405" y="1597"/>
                </a:lnTo>
                <a:lnTo>
                  <a:pt x="392" y="1598"/>
                </a:lnTo>
                <a:lnTo>
                  <a:pt x="392" y="1595"/>
                </a:lnTo>
                <a:lnTo>
                  <a:pt x="392" y="1594"/>
                </a:lnTo>
                <a:lnTo>
                  <a:pt x="392" y="1590"/>
                </a:lnTo>
                <a:lnTo>
                  <a:pt x="392" y="1589"/>
                </a:lnTo>
                <a:lnTo>
                  <a:pt x="392" y="1588"/>
                </a:lnTo>
                <a:lnTo>
                  <a:pt x="392" y="1587"/>
                </a:lnTo>
                <a:lnTo>
                  <a:pt x="384" y="1588"/>
                </a:lnTo>
                <a:lnTo>
                  <a:pt x="382" y="1588"/>
                </a:lnTo>
                <a:lnTo>
                  <a:pt x="381" y="1588"/>
                </a:lnTo>
                <a:lnTo>
                  <a:pt x="377" y="1588"/>
                </a:lnTo>
                <a:lnTo>
                  <a:pt x="376" y="1588"/>
                </a:lnTo>
                <a:lnTo>
                  <a:pt x="374" y="1588"/>
                </a:lnTo>
                <a:lnTo>
                  <a:pt x="374" y="1589"/>
                </a:lnTo>
                <a:lnTo>
                  <a:pt x="374" y="1596"/>
                </a:lnTo>
                <a:lnTo>
                  <a:pt x="374" y="1599"/>
                </a:lnTo>
                <a:lnTo>
                  <a:pt x="375" y="1606"/>
                </a:lnTo>
                <a:lnTo>
                  <a:pt x="375" y="1613"/>
                </a:lnTo>
                <a:lnTo>
                  <a:pt x="371" y="1613"/>
                </a:lnTo>
                <a:lnTo>
                  <a:pt x="367" y="1614"/>
                </a:lnTo>
                <a:lnTo>
                  <a:pt x="361" y="1614"/>
                </a:lnTo>
                <a:lnTo>
                  <a:pt x="360" y="1614"/>
                </a:lnTo>
                <a:lnTo>
                  <a:pt x="359" y="1614"/>
                </a:lnTo>
                <a:lnTo>
                  <a:pt x="358" y="1614"/>
                </a:lnTo>
                <a:lnTo>
                  <a:pt x="357" y="1614"/>
                </a:lnTo>
                <a:lnTo>
                  <a:pt x="357" y="1612"/>
                </a:lnTo>
                <a:lnTo>
                  <a:pt x="353" y="1612"/>
                </a:lnTo>
                <a:lnTo>
                  <a:pt x="353" y="1613"/>
                </a:lnTo>
                <a:lnTo>
                  <a:pt x="350" y="1612"/>
                </a:lnTo>
                <a:lnTo>
                  <a:pt x="348" y="1612"/>
                </a:lnTo>
                <a:lnTo>
                  <a:pt x="348" y="1608"/>
                </a:lnTo>
                <a:lnTo>
                  <a:pt x="348" y="1605"/>
                </a:lnTo>
                <a:lnTo>
                  <a:pt x="349" y="1605"/>
                </a:lnTo>
                <a:lnTo>
                  <a:pt x="349" y="1597"/>
                </a:lnTo>
                <a:lnTo>
                  <a:pt x="357" y="1596"/>
                </a:lnTo>
                <a:lnTo>
                  <a:pt x="357" y="1594"/>
                </a:lnTo>
                <a:lnTo>
                  <a:pt x="357" y="1589"/>
                </a:lnTo>
                <a:lnTo>
                  <a:pt x="353" y="1589"/>
                </a:lnTo>
                <a:lnTo>
                  <a:pt x="344" y="1589"/>
                </a:lnTo>
                <a:lnTo>
                  <a:pt x="343" y="1589"/>
                </a:lnTo>
                <a:lnTo>
                  <a:pt x="340" y="1589"/>
                </a:lnTo>
                <a:lnTo>
                  <a:pt x="338" y="1589"/>
                </a:lnTo>
                <a:lnTo>
                  <a:pt x="335" y="1589"/>
                </a:lnTo>
                <a:lnTo>
                  <a:pt x="335" y="1595"/>
                </a:lnTo>
                <a:lnTo>
                  <a:pt x="333" y="1598"/>
                </a:lnTo>
                <a:lnTo>
                  <a:pt x="332" y="1598"/>
                </a:lnTo>
                <a:lnTo>
                  <a:pt x="330" y="1604"/>
                </a:lnTo>
                <a:lnTo>
                  <a:pt x="335" y="1604"/>
                </a:lnTo>
                <a:lnTo>
                  <a:pt x="341" y="1603"/>
                </a:lnTo>
                <a:lnTo>
                  <a:pt x="341" y="1610"/>
                </a:lnTo>
                <a:lnTo>
                  <a:pt x="339" y="1610"/>
                </a:lnTo>
                <a:lnTo>
                  <a:pt x="332" y="1611"/>
                </a:lnTo>
                <a:lnTo>
                  <a:pt x="331" y="1613"/>
                </a:lnTo>
                <a:lnTo>
                  <a:pt x="331" y="1614"/>
                </a:lnTo>
                <a:lnTo>
                  <a:pt x="332" y="1614"/>
                </a:lnTo>
                <a:lnTo>
                  <a:pt x="334" y="1616"/>
                </a:lnTo>
                <a:lnTo>
                  <a:pt x="336" y="1619"/>
                </a:lnTo>
                <a:lnTo>
                  <a:pt x="339" y="1621"/>
                </a:lnTo>
                <a:lnTo>
                  <a:pt x="340" y="1622"/>
                </a:lnTo>
                <a:lnTo>
                  <a:pt x="341" y="1624"/>
                </a:lnTo>
                <a:lnTo>
                  <a:pt x="342" y="1625"/>
                </a:lnTo>
                <a:lnTo>
                  <a:pt x="341" y="1625"/>
                </a:lnTo>
                <a:lnTo>
                  <a:pt x="340" y="1624"/>
                </a:lnTo>
                <a:lnTo>
                  <a:pt x="340" y="1625"/>
                </a:lnTo>
                <a:lnTo>
                  <a:pt x="339" y="1627"/>
                </a:lnTo>
                <a:lnTo>
                  <a:pt x="338" y="1627"/>
                </a:lnTo>
                <a:lnTo>
                  <a:pt x="336" y="1627"/>
                </a:lnTo>
                <a:lnTo>
                  <a:pt x="335" y="1627"/>
                </a:lnTo>
                <a:lnTo>
                  <a:pt x="334" y="1627"/>
                </a:lnTo>
                <a:lnTo>
                  <a:pt x="333" y="1627"/>
                </a:lnTo>
                <a:lnTo>
                  <a:pt x="332" y="1627"/>
                </a:lnTo>
                <a:lnTo>
                  <a:pt x="332" y="1628"/>
                </a:lnTo>
                <a:lnTo>
                  <a:pt x="331" y="1628"/>
                </a:lnTo>
                <a:lnTo>
                  <a:pt x="331" y="1629"/>
                </a:lnTo>
                <a:lnTo>
                  <a:pt x="331" y="1630"/>
                </a:lnTo>
                <a:lnTo>
                  <a:pt x="331" y="1631"/>
                </a:lnTo>
                <a:lnTo>
                  <a:pt x="330" y="1631"/>
                </a:lnTo>
                <a:lnTo>
                  <a:pt x="328" y="1632"/>
                </a:lnTo>
                <a:lnTo>
                  <a:pt x="327" y="1631"/>
                </a:lnTo>
                <a:lnTo>
                  <a:pt x="326" y="1631"/>
                </a:lnTo>
                <a:lnTo>
                  <a:pt x="325" y="1631"/>
                </a:lnTo>
                <a:lnTo>
                  <a:pt x="324" y="1631"/>
                </a:lnTo>
                <a:lnTo>
                  <a:pt x="323" y="1630"/>
                </a:lnTo>
                <a:lnTo>
                  <a:pt x="322" y="1630"/>
                </a:lnTo>
                <a:lnTo>
                  <a:pt x="321" y="1630"/>
                </a:lnTo>
                <a:lnTo>
                  <a:pt x="319" y="1630"/>
                </a:lnTo>
                <a:lnTo>
                  <a:pt x="319" y="1629"/>
                </a:lnTo>
                <a:lnTo>
                  <a:pt x="319" y="1628"/>
                </a:lnTo>
                <a:lnTo>
                  <a:pt x="317" y="1628"/>
                </a:lnTo>
                <a:lnTo>
                  <a:pt x="315" y="1627"/>
                </a:lnTo>
                <a:lnTo>
                  <a:pt x="313" y="1625"/>
                </a:lnTo>
                <a:lnTo>
                  <a:pt x="313" y="1624"/>
                </a:lnTo>
                <a:lnTo>
                  <a:pt x="312" y="1625"/>
                </a:lnTo>
                <a:lnTo>
                  <a:pt x="310" y="1628"/>
                </a:lnTo>
                <a:lnTo>
                  <a:pt x="306" y="1628"/>
                </a:lnTo>
                <a:lnTo>
                  <a:pt x="305" y="1628"/>
                </a:lnTo>
                <a:lnTo>
                  <a:pt x="304" y="1628"/>
                </a:lnTo>
                <a:lnTo>
                  <a:pt x="304" y="1627"/>
                </a:lnTo>
                <a:lnTo>
                  <a:pt x="299" y="1625"/>
                </a:lnTo>
                <a:lnTo>
                  <a:pt x="298" y="1624"/>
                </a:lnTo>
                <a:lnTo>
                  <a:pt x="296" y="1622"/>
                </a:lnTo>
                <a:lnTo>
                  <a:pt x="295" y="1622"/>
                </a:lnTo>
                <a:lnTo>
                  <a:pt x="293" y="1621"/>
                </a:lnTo>
                <a:lnTo>
                  <a:pt x="292" y="1621"/>
                </a:lnTo>
                <a:lnTo>
                  <a:pt x="290" y="1619"/>
                </a:lnTo>
                <a:lnTo>
                  <a:pt x="289" y="1616"/>
                </a:lnTo>
                <a:lnTo>
                  <a:pt x="288" y="1616"/>
                </a:lnTo>
                <a:lnTo>
                  <a:pt x="287" y="1614"/>
                </a:lnTo>
                <a:lnTo>
                  <a:pt x="285" y="1612"/>
                </a:lnTo>
                <a:lnTo>
                  <a:pt x="284" y="1612"/>
                </a:lnTo>
                <a:lnTo>
                  <a:pt x="282" y="1619"/>
                </a:lnTo>
                <a:lnTo>
                  <a:pt x="282" y="1620"/>
                </a:lnTo>
                <a:lnTo>
                  <a:pt x="282" y="1621"/>
                </a:lnTo>
                <a:lnTo>
                  <a:pt x="282" y="1622"/>
                </a:lnTo>
                <a:lnTo>
                  <a:pt x="282" y="1643"/>
                </a:lnTo>
                <a:lnTo>
                  <a:pt x="282" y="1644"/>
                </a:lnTo>
                <a:lnTo>
                  <a:pt x="281" y="1643"/>
                </a:lnTo>
                <a:lnTo>
                  <a:pt x="280" y="1643"/>
                </a:lnTo>
                <a:lnTo>
                  <a:pt x="276" y="1640"/>
                </a:lnTo>
                <a:lnTo>
                  <a:pt x="275" y="1639"/>
                </a:lnTo>
                <a:lnTo>
                  <a:pt x="275" y="1638"/>
                </a:lnTo>
                <a:lnTo>
                  <a:pt x="272" y="1632"/>
                </a:lnTo>
                <a:lnTo>
                  <a:pt x="270" y="1622"/>
                </a:lnTo>
                <a:lnTo>
                  <a:pt x="267" y="1618"/>
                </a:lnTo>
                <a:lnTo>
                  <a:pt x="267" y="1615"/>
                </a:lnTo>
                <a:lnTo>
                  <a:pt x="266" y="1615"/>
                </a:lnTo>
                <a:lnTo>
                  <a:pt x="266" y="1614"/>
                </a:lnTo>
                <a:lnTo>
                  <a:pt x="265" y="1611"/>
                </a:lnTo>
                <a:lnTo>
                  <a:pt x="264" y="1608"/>
                </a:lnTo>
                <a:lnTo>
                  <a:pt x="263" y="1606"/>
                </a:lnTo>
                <a:lnTo>
                  <a:pt x="263" y="1605"/>
                </a:lnTo>
                <a:lnTo>
                  <a:pt x="262" y="1603"/>
                </a:lnTo>
                <a:lnTo>
                  <a:pt x="261" y="1602"/>
                </a:lnTo>
                <a:lnTo>
                  <a:pt x="259" y="1599"/>
                </a:lnTo>
                <a:lnTo>
                  <a:pt x="258" y="1598"/>
                </a:lnTo>
                <a:lnTo>
                  <a:pt x="257" y="1596"/>
                </a:lnTo>
                <a:lnTo>
                  <a:pt x="256" y="1595"/>
                </a:lnTo>
                <a:lnTo>
                  <a:pt x="255" y="1594"/>
                </a:lnTo>
                <a:lnTo>
                  <a:pt x="254" y="1591"/>
                </a:lnTo>
                <a:lnTo>
                  <a:pt x="254" y="1590"/>
                </a:lnTo>
                <a:lnTo>
                  <a:pt x="254" y="1589"/>
                </a:lnTo>
                <a:lnTo>
                  <a:pt x="253" y="1590"/>
                </a:lnTo>
                <a:lnTo>
                  <a:pt x="252" y="1589"/>
                </a:lnTo>
                <a:lnTo>
                  <a:pt x="250" y="1588"/>
                </a:lnTo>
                <a:lnTo>
                  <a:pt x="249" y="1587"/>
                </a:lnTo>
                <a:lnTo>
                  <a:pt x="248" y="1585"/>
                </a:lnTo>
                <a:lnTo>
                  <a:pt x="246" y="1583"/>
                </a:lnTo>
                <a:lnTo>
                  <a:pt x="240" y="1577"/>
                </a:lnTo>
                <a:lnTo>
                  <a:pt x="238" y="1577"/>
                </a:lnTo>
                <a:lnTo>
                  <a:pt x="237" y="1577"/>
                </a:lnTo>
                <a:lnTo>
                  <a:pt x="235" y="1577"/>
                </a:lnTo>
                <a:lnTo>
                  <a:pt x="235" y="1578"/>
                </a:lnTo>
                <a:lnTo>
                  <a:pt x="231" y="1578"/>
                </a:lnTo>
                <a:lnTo>
                  <a:pt x="230" y="1578"/>
                </a:lnTo>
                <a:lnTo>
                  <a:pt x="228" y="1578"/>
                </a:lnTo>
                <a:lnTo>
                  <a:pt x="227" y="1578"/>
                </a:lnTo>
                <a:lnTo>
                  <a:pt x="223" y="1578"/>
                </a:lnTo>
                <a:lnTo>
                  <a:pt x="222" y="1578"/>
                </a:lnTo>
                <a:lnTo>
                  <a:pt x="221" y="1578"/>
                </a:lnTo>
                <a:lnTo>
                  <a:pt x="220" y="1578"/>
                </a:lnTo>
                <a:lnTo>
                  <a:pt x="219" y="1577"/>
                </a:lnTo>
                <a:lnTo>
                  <a:pt x="216" y="1576"/>
                </a:lnTo>
                <a:lnTo>
                  <a:pt x="216" y="1574"/>
                </a:lnTo>
                <a:lnTo>
                  <a:pt x="213" y="1571"/>
                </a:lnTo>
                <a:lnTo>
                  <a:pt x="212" y="1570"/>
                </a:lnTo>
                <a:lnTo>
                  <a:pt x="205" y="1580"/>
                </a:lnTo>
                <a:lnTo>
                  <a:pt x="205" y="1587"/>
                </a:lnTo>
                <a:lnTo>
                  <a:pt x="205" y="1590"/>
                </a:lnTo>
                <a:lnTo>
                  <a:pt x="205" y="1595"/>
                </a:lnTo>
                <a:lnTo>
                  <a:pt x="203" y="1595"/>
                </a:lnTo>
                <a:lnTo>
                  <a:pt x="202" y="1595"/>
                </a:lnTo>
                <a:lnTo>
                  <a:pt x="201" y="1595"/>
                </a:lnTo>
                <a:lnTo>
                  <a:pt x="198" y="1595"/>
                </a:lnTo>
                <a:lnTo>
                  <a:pt x="196" y="1595"/>
                </a:lnTo>
                <a:lnTo>
                  <a:pt x="193" y="1595"/>
                </a:lnTo>
                <a:lnTo>
                  <a:pt x="192" y="1595"/>
                </a:lnTo>
                <a:lnTo>
                  <a:pt x="189" y="1595"/>
                </a:lnTo>
                <a:lnTo>
                  <a:pt x="187" y="1595"/>
                </a:lnTo>
                <a:lnTo>
                  <a:pt x="185" y="1595"/>
                </a:lnTo>
                <a:lnTo>
                  <a:pt x="181" y="1595"/>
                </a:lnTo>
                <a:lnTo>
                  <a:pt x="180" y="1595"/>
                </a:lnTo>
                <a:lnTo>
                  <a:pt x="179" y="1595"/>
                </a:lnTo>
                <a:lnTo>
                  <a:pt x="179" y="1569"/>
                </a:lnTo>
                <a:lnTo>
                  <a:pt x="179" y="1566"/>
                </a:lnTo>
                <a:lnTo>
                  <a:pt x="179" y="1555"/>
                </a:lnTo>
                <a:lnTo>
                  <a:pt x="179" y="1532"/>
                </a:lnTo>
                <a:lnTo>
                  <a:pt x="172" y="1532"/>
                </a:lnTo>
                <a:lnTo>
                  <a:pt x="168" y="1532"/>
                </a:lnTo>
                <a:lnTo>
                  <a:pt x="167" y="1503"/>
                </a:lnTo>
                <a:lnTo>
                  <a:pt x="167" y="1501"/>
                </a:lnTo>
                <a:lnTo>
                  <a:pt x="167" y="1494"/>
                </a:lnTo>
                <a:lnTo>
                  <a:pt x="167" y="1489"/>
                </a:lnTo>
                <a:lnTo>
                  <a:pt x="175" y="1488"/>
                </a:lnTo>
                <a:lnTo>
                  <a:pt x="181" y="1488"/>
                </a:lnTo>
                <a:lnTo>
                  <a:pt x="183" y="1488"/>
                </a:lnTo>
                <a:lnTo>
                  <a:pt x="180" y="1486"/>
                </a:lnTo>
                <a:lnTo>
                  <a:pt x="179" y="1485"/>
                </a:lnTo>
                <a:lnTo>
                  <a:pt x="178" y="1484"/>
                </a:lnTo>
                <a:lnTo>
                  <a:pt x="164" y="1469"/>
                </a:lnTo>
                <a:lnTo>
                  <a:pt x="163" y="1468"/>
                </a:lnTo>
                <a:lnTo>
                  <a:pt x="162" y="1468"/>
                </a:lnTo>
                <a:lnTo>
                  <a:pt x="162" y="1466"/>
                </a:lnTo>
                <a:lnTo>
                  <a:pt x="161" y="1465"/>
                </a:lnTo>
                <a:lnTo>
                  <a:pt x="160" y="1464"/>
                </a:lnTo>
                <a:lnTo>
                  <a:pt x="159" y="1464"/>
                </a:lnTo>
                <a:lnTo>
                  <a:pt x="159" y="1463"/>
                </a:lnTo>
                <a:lnTo>
                  <a:pt x="158" y="1463"/>
                </a:lnTo>
                <a:lnTo>
                  <a:pt x="157" y="1462"/>
                </a:lnTo>
                <a:lnTo>
                  <a:pt x="155" y="1462"/>
                </a:lnTo>
                <a:lnTo>
                  <a:pt x="136" y="1464"/>
                </a:lnTo>
                <a:lnTo>
                  <a:pt x="127" y="1466"/>
                </a:lnTo>
                <a:lnTo>
                  <a:pt x="126" y="1468"/>
                </a:lnTo>
                <a:lnTo>
                  <a:pt x="125" y="1469"/>
                </a:lnTo>
                <a:lnTo>
                  <a:pt x="124" y="1472"/>
                </a:lnTo>
                <a:lnTo>
                  <a:pt x="123" y="1472"/>
                </a:lnTo>
                <a:lnTo>
                  <a:pt x="117" y="1472"/>
                </a:lnTo>
                <a:lnTo>
                  <a:pt x="117" y="1484"/>
                </a:lnTo>
                <a:lnTo>
                  <a:pt x="117" y="1489"/>
                </a:lnTo>
                <a:lnTo>
                  <a:pt x="117" y="1494"/>
                </a:lnTo>
                <a:lnTo>
                  <a:pt x="117" y="1503"/>
                </a:lnTo>
                <a:lnTo>
                  <a:pt x="119" y="1503"/>
                </a:lnTo>
                <a:lnTo>
                  <a:pt x="119" y="1510"/>
                </a:lnTo>
                <a:lnTo>
                  <a:pt x="119" y="1516"/>
                </a:lnTo>
                <a:lnTo>
                  <a:pt x="119" y="1519"/>
                </a:lnTo>
                <a:lnTo>
                  <a:pt x="119" y="1522"/>
                </a:lnTo>
                <a:lnTo>
                  <a:pt x="120" y="1524"/>
                </a:lnTo>
                <a:lnTo>
                  <a:pt x="120" y="1526"/>
                </a:lnTo>
                <a:lnTo>
                  <a:pt x="123" y="1530"/>
                </a:lnTo>
                <a:lnTo>
                  <a:pt x="123" y="1532"/>
                </a:lnTo>
                <a:lnTo>
                  <a:pt x="125" y="1538"/>
                </a:lnTo>
                <a:lnTo>
                  <a:pt x="125" y="1545"/>
                </a:lnTo>
                <a:lnTo>
                  <a:pt x="147" y="1543"/>
                </a:lnTo>
                <a:lnTo>
                  <a:pt x="149" y="1544"/>
                </a:lnTo>
                <a:lnTo>
                  <a:pt x="149" y="1549"/>
                </a:lnTo>
                <a:lnTo>
                  <a:pt x="149" y="1556"/>
                </a:lnTo>
                <a:lnTo>
                  <a:pt x="150" y="1566"/>
                </a:lnTo>
                <a:lnTo>
                  <a:pt x="155" y="1566"/>
                </a:lnTo>
                <a:lnTo>
                  <a:pt x="158" y="1566"/>
                </a:lnTo>
                <a:lnTo>
                  <a:pt x="167" y="1566"/>
                </a:lnTo>
                <a:lnTo>
                  <a:pt x="169" y="1566"/>
                </a:lnTo>
                <a:lnTo>
                  <a:pt x="169" y="1589"/>
                </a:lnTo>
                <a:lnTo>
                  <a:pt x="169" y="1590"/>
                </a:lnTo>
                <a:lnTo>
                  <a:pt x="169" y="1595"/>
                </a:lnTo>
                <a:lnTo>
                  <a:pt x="169" y="1596"/>
                </a:lnTo>
                <a:lnTo>
                  <a:pt x="169" y="1599"/>
                </a:lnTo>
                <a:lnTo>
                  <a:pt x="169" y="1604"/>
                </a:lnTo>
                <a:lnTo>
                  <a:pt x="169" y="1606"/>
                </a:lnTo>
                <a:lnTo>
                  <a:pt x="169" y="1607"/>
                </a:lnTo>
                <a:lnTo>
                  <a:pt x="169" y="1611"/>
                </a:lnTo>
                <a:lnTo>
                  <a:pt x="169" y="1615"/>
                </a:lnTo>
                <a:lnTo>
                  <a:pt x="170" y="1622"/>
                </a:lnTo>
                <a:lnTo>
                  <a:pt x="166" y="1620"/>
                </a:lnTo>
                <a:lnTo>
                  <a:pt x="163" y="1620"/>
                </a:lnTo>
                <a:lnTo>
                  <a:pt x="159" y="1620"/>
                </a:lnTo>
                <a:lnTo>
                  <a:pt x="158" y="1620"/>
                </a:lnTo>
                <a:lnTo>
                  <a:pt x="147" y="1620"/>
                </a:lnTo>
                <a:lnTo>
                  <a:pt x="140" y="1621"/>
                </a:lnTo>
                <a:lnTo>
                  <a:pt x="141" y="1635"/>
                </a:lnTo>
                <a:lnTo>
                  <a:pt x="150" y="1635"/>
                </a:lnTo>
                <a:lnTo>
                  <a:pt x="152" y="1637"/>
                </a:lnTo>
                <a:lnTo>
                  <a:pt x="153" y="1639"/>
                </a:lnTo>
                <a:lnTo>
                  <a:pt x="154" y="1639"/>
                </a:lnTo>
                <a:lnTo>
                  <a:pt x="155" y="1640"/>
                </a:lnTo>
                <a:lnTo>
                  <a:pt x="157" y="1640"/>
                </a:lnTo>
                <a:lnTo>
                  <a:pt x="159" y="1641"/>
                </a:lnTo>
                <a:lnTo>
                  <a:pt x="159" y="1645"/>
                </a:lnTo>
                <a:lnTo>
                  <a:pt x="158" y="1645"/>
                </a:lnTo>
                <a:lnTo>
                  <a:pt x="155" y="1645"/>
                </a:lnTo>
                <a:lnTo>
                  <a:pt x="153" y="1645"/>
                </a:lnTo>
                <a:lnTo>
                  <a:pt x="152" y="1645"/>
                </a:lnTo>
                <a:lnTo>
                  <a:pt x="150" y="1645"/>
                </a:lnTo>
                <a:lnTo>
                  <a:pt x="147" y="1644"/>
                </a:lnTo>
                <a:lnTo>
                  <a:pt x="146" y="1644"/>
                </a:lnTo>
                <a:lnTo>
                  <a:pt x="145" y="1644"/>
                </a:lnTo>
                <a:lnTo>
                  <a:pt x="144" y="1646"/>
                </a:lnTo>
                <a:lnTo>
                  <a:pt x="142" y="1646"/>
                </a:lnTo>
                <a:lnTo>
                  <a:pt x="137" y="1646"/>
                </a:lnTo>
                <a:lnTo>
                  <a:pt x="135" y="1647"/>
                </a:lnTo>
                <a:lnTo>
                  <a:pt x="135" y="1652"/>
                </a:lnTo>
                <a:lnTo>
                  <a:pt x="135" y="1656"/>
                </a:lnTo>
                <a:lnTo>
                  <a:pt x="166" y="1655"/>
                </a:lnTo>
                <a:lnTo>
                  <a:pt x="164" y="1660"/>
                </a:lnTo>
                <a:lnTo>
                  <a:pt x="163" y="1661"/>
                </a:lnTo>
                <a:lnTo>
                  <a:pt x="162" y="1662"/>
                </a:lnTo>
                <a:lnTo>
                  <a:pt x="170" y="1662"/>
                </a:lnTo>
                <a:lnTo>
                  <a:pt x="171" y="1662"/>
                </a:lnTo>
                <a:lnTo>
                  <a:pt x="174" y="1662"/>
                </a:lnTo>
                <a:lnTo>
                  <a:pt x="180" y="1662"/>
                </a:lnTo>
                <a:lnTo>
                  <a:pt x="181" y="1662"/>
                </a:lnTo>
                <a:lnTo>
                  <a:pt x="183" y="1662"/>
                </a:lnTo>
                <a:lnTo>
                  <a:pt x="184" y="1662"/>
                </a:lnTo>
                <a:lnTo>
                  <a:pt x="185" y="1662"/>
                </a:lnTo>
                <a:lnTo>
                  <a:pt x="187" y="1662"/>
                </a:lnTo>
                <a:lnTo>
                  <a:pt x="188" y="1662"/>
                </a:lnTo>
                <a:lnTo>
                  <a:pt x="189" y="1662"/>
                </a:lnTo>
                <a:lnTo>
                  <a:pt x="190" y="1662"/>
                </a:lnTo>
                <a:lnTo>
                  <a:pt x="192" y="1665"/>
                </a:lnTo>
                <a:lnTo>
                  <a:pt x="192" y="1670"/>
                </a:lnTo>
                <a:lnTo>
                  <a:pt x="195" y="1670"/>
                </a:lnTo>
                <a:lnTo>
                  <a:pt x="195" y="1685"/>
                </a:lnTo>
                <a:lnTo>
                  <a:pt x="194" y="1686"/>
                </a:lnTo>
                <a:lnTo>
                  <a:pt x="193" y="1686"/>
                </a:lnTo>
                <a:lnTo>
                  <a:pt x="193" y="1687"/>
                </a:lnTo>
                <a:lnTo>
                  <a:pt x="192" y="1687"/>
                </a:lnTo>
                <a:lnTo>
                  <a:pt x="190" y="1688"/>
                </a:lnTo>
                <a:lnTo>
                  <a:pt x="189" y="1692"/>
                </a:lnTo>
                <a:lnTo>
                  <a:pt x="187" y="1694"/>
                </a:lnTo>
                <a:lnTo>
                  <a:pt x="186" y="1695"/>
                </a:lnTo>
                <a:lnTo>
                  <a:pt x="187" y="1696"/>
                </a:lnTo>
                <a:lnTo>
                  <a:pt x="186" y="1696"/>
                </a:lnTo>
                <a:lnTo>
                  <a:pt x="181" y="1696"/>
                </a:lnTo>
                <a:lnTo>
                  <a:pt x="174" y="1696"/>
                </a:lnTo>
                <a:lnTo>
                  <a:pt x="171" y="1696"/>
                </a:lnTo>
                <a:lnTo>
                  <a:pt x="169" y="1696"/>
                </a:lnTo>
                <a:lnTo>
                  <a:pt x="167" y="1696"/>
                </a:lnTo>
                <a:lnTo>
                  <a:pt x="166" y="1696"/>
                </a:lnTo>
                <a:lnTo>
                  <a:pt x="164" y="1696"/>
                </a:lnTo>
                <a:lnTo>
                  <a:pt x="162" y="1696"/>
                </a:lnTo>
                <a:lnTo>
                  <a:pt x="161" y="1696"/>
                </a:lnTo>
                <a:lnTo>
                  <a:pt x="159" y="1696"/>
                </a:lnTo>
                <a:lnTo>
                  <a:pt x="158" y="1696"/>
                </a:lnTo>
                <a:lnTo>
                  <a:pt x="157" y="1696"/>
                </a:lnTo>
                <a:lnTo>
                  <a:pt x="153" y="1697"/>
                </a:lnTo>
                <a:lnTo>
                  <a:pt x="152" y="1697"/>
                </a:lnTo>
                <a:lnTo>
                  <a:pt x="150" y="1697"/>
                </a:lnTo>
                <a:lnTo>
                  <a:pt x="149" y="1697"/>
                </a:lnTo>
                <a:lnTo>
                  <a:pt x="147" y="1697"/>
                </a:lnTo>
                <a:lnTo>
                  <a:pt x="146" y="1697"/>
                </a:lnTo>
                <a:lnTo>
                  <a:pt x="144" y="1697"/>
                </a:lnTo>
                <a:lnTo>
                  <a:pt x="129" y="1697"/>
                </a:lnTo>
                <a:lnTo>
                  <a:pt x="125" y="1697"/>
                </a:lnTo>
                <a:lnTo>
                  <a:pt x="124" y="1697"/>
                </a:lnTo>
                <a:lnTo>
                  <a:pt x="123" y="1697"/>
                </a:lnTo>
                <a:lnTo>
                  <a:pt x="120" y="1697"/>
                </a:lnTo>
                <a:lnTo>
                  <a:pt x="119" y="1697"/>
                </a:lnTo>
                <a:lnTo>
                  <a:pt x="117" y="1697"/>
                </a:lnTo>
                <a:lnTo>
                  <a:pt x="115" y="1697"/>
                </a:lnTo>
                <a:lnTo>
                  <a:pt x="114" y="1697"/>
                </a:lnTo>
                <a:lnTo>
                  <a:pt x="108" y="1697"/>
                </a:lnTo>
                <a:lnTo>
                  <a:pt x="102" y="1698"/>
                </a:lnTo>
                <a:lnTo>
                  <a:pt x="97" y="1698"/>
                </a:lnTo>
                <a:lnTo>
                  <a:pt x="85" y="1697"/>
                </a:lnTo>
                <a:lnTo>
                  <a:pt x="83" y="1697"/>
                </a:lnTo>
                <a:lnTo>
                  <a:pt x="81" y="1697"/>
                </a:lnTo>
                <a:lnTo>
                  <a:pt x="40" y="1696"/>
                </a:lnTo>
                <a:lnTo>
                  <a:pt x="38" y="1696"/>
                </a:lnTo>
                <a:lnTo>
                  <a:pt x="36" y="1696"/>
                </a:lnTo>
                <a:lnTo>
                  <a:pt x="36" y="1673"/>
                </a:lnTo>
                <a:lnTo>
                  <a:pt x="36" y="1625"/>
                </a:lnTo>
                <a:lnTo>
                  <a:pt x="36" y="1614"/>
                </a:lnTo>
                <a:lnTo>
                  <a:pt x="36" y="1612"/>
                </a:lnTo>
                <a:lnTo>
                  <a:pt x="36" y="1601"/>
                </a:lnTo>
                <a:lnTo>
                  <a:pt x="36" y="1593"/>
                </a:lnTo>
                <a:lnTo>
                  <a:pt x="37" y="1593"/>
                </a:lnTo>
                <a:lnTo>
                  <a:pt x="36" y="1588"/>
                </a:lnTo>
                <a:lnTo>
                  <a:pt x="36" y="1580"/>
                </a:lnTo>
                <a:lnTo>
                  <a:pt x="36" y="1577"/>
                </a:lnTo>
                <a:lnTo>
                  <a:pt x="36" y="1576"/>
                </a:lnTo>
                <a:lnTo>
                  <a:pt x="36" y="1564"/>
                </a:lnTo>
                <a:lnTo>
                  <a:pt x="36" y="1561"/>
                </a:lnTo>
                <a:lnTo>
                  <a:pt x="36" y="1558"/>
                </a:lnTo>
                <a:lnTo>
                  <a:pt x="60" y="1558"/>
                </a:lnTo>
                <a:lnTo>
                  <a:pt x="60" y="1560"/>
                </a:lnTo>
                <a:lnTo>
                  <a:pt x="63" y="1560"/>
                </a:lnTo>
                <a:lnTo>
                  <a:pt x="62" y="1551"/>
                </a:lnTo>
                <a:lnTo>
                  <a:pt x="63" y="1551"/>
                </a:lnTo>
                <a:lnTo>
                  <a:pt x="63" y="1552"/>
                </a:lnTo>
                <a:lnTo>
                  <a:pt x="69" y="1552"/>
                </a:lnTo>
                <a:lnTo>
                  <a:pt x="71" y="1553"/>
                </a:lnTo>
                <a:lnTo>
                  <a:pt x="73" y="1553"/>
                </a:lnTo>
                <a:lnTo>
                  <a:pt x="74" y="1553"/>
                </a:lnTo>
                <a:lnTo>
                  <a:pt x="76" y="1553"/>
                </a:lnTo>
                <a:lnTo>
                  <a:pt x="78" y="1553"/>
                </a:lnTo>
                <a:lnTo>
                  <a:pt x="77" y="1552"/>
                </a:lnTo>
                <a:lnTo>
                  <a:pt x="78" y="1552"/>
                </a:lnTo>
                <a:lnTo>
                  <a:pt x="77" y="1551"/>
                </a:lnTo>
                <a:lnTo>
                  <a:pt x="77" y="1549"/>
                </a:lnTo>
                <a:lnTo>
                  <a:pt x="76" y="1549"/>
                </a:lnTo>
                <a:lnTo>
                  <a:pt x="76" y="1548"/>
                </a:lnTo>
                <a:lnTo>
                  <a:pt x="74" y="1547"/>
                </a:lnTo>
                <a:lnTo>
                  <a:pt x="74" y="1538"/>
                </a:lnTo>
                <a:lnTo>
                  <a:pt x="74" y="1530"/>
                </a:lnTo>
                <a:lnTo>
                  <a:pt x="76" y="1524"/>
                </a:lnTo>
                <a:lnTo>
                  <a:pt x="76" y="1522"/>
                </a:lnTo>
                <a:lnTo>
                  <a:pt x="77" y="1522"/>
                </a:lnTo>
                <a:lnTo>
                  <a:pt x="77" y="1521"/>
                </a:lnTo>
                <a:lnTo>
                  <a:pt x="68" y="1510"/>
                </a:lnTo>
                <a:lnTo>
                  <a:pt x="55" y="1490"/>
                </a:lnTo>
                <a:lnTo>
                  <a:pt x="54" y="1489"/>
                </a:lnTo>
                <a:lnTo>
                  <a:pt x="54" y="1488"/>
                </a:lnTo>
                <a:lnTo>
                  <a:pt x="52" y="1488"/>
                </a:lnTo>
                <a:lnTo>
                  <a:pt x="49" y="1489"/>
                </a:lnTo>
                <a:lnTo>
                  <a:pt x="45" y="1489"/>
                </a:lnTo>
                <a:lnTo>
                  <a:pt x="39" y="1487"/>
                </a:lnTo>
                <a:lnTo>
                  <a:pt x="38" y="1487"/>
                </a:lnTo>
                <a:lnTo>
                  <a:pt x="37" y="1486"/>
                </a:lnTo>
                <a:lnTo>
                  <a:pt x="34" y="1481"/>
                </a:lnTo>
                <a:lnTo>
                  <a:pt x="34" y="1480"/>
                </a:lnTo>
                <a:lnTo>
                  <a:pt x="34" y="1479"/>
                </a:lnTo>
                <a:lnTo>
                  <a:pt x="36" y="1479"/>
                </a:lnTo>
                <a:lnTo>
                  <a:pt x="36" y="1478"/>
                </a:lnTo>
                <a:lnTo>
                  <a:pt x="37" y="1473"/>
                </a:lnTo>
                <a:lnTo>
                  <a:pt x="37" y="1468"/>
                </a:lnTo>
                <a:lnTo>
                  <a:pt x="37" y="1464"/>
                </a:lnTo>
                <a:lnTo>
                  <a:pt x="37" y="1459"/>
                </a:lnTo>
                <a:lnTo>
                  <a:pt x="37" y="1456"/>
                </a:lnTo>
                <a:lnTo>
                  <a:pt x="37" y="1455"/>
                </a:lnTo>
                <a:lnTo>
                  <a:pt x="37" y="1452"/>
                </a:lnTo>
                <a:lnTo>
                  <a:pt x="37" y="1451"/>
                </a:lnTo>
                <a:lnTo>
                  <a:pt x="37" y="1449"/>
                </a:lnTo>
                <a:lnTo>
                  <a:pt x="37" y="1448"/>
                </a:lnTo>
                <a:lnTo>
                  <a:pt x="37" y="1446"/>
                </a:lnTo>
                <a:lnTo>
                  <a:pt x="37" y="1438"/>
                </a:lnTo>
                <a:lnTo>
                  <a:pt x="37" y="1432"/>
                </a:lnTo>
                <a:lnTo>
                  <a:pt x="37" y="1430"/>
                </a:lnTo>
                <a:lnTo>
                  <a:pt x="37" y="1427"/>
                </a:lnTo>
                <a:lnTo>
                  <a:pt x="38" y="1424"/>
                </a:lnTo>
                <a:lnTo>
                  <a:pt x="40" y="1421"/>
                </a:lnTo>
                <a:lnTo>
                  <a:pt x="43" y="1414"/>
                </a:lnTo>
                <a:lnTo>
                  <a:pt x="45" y="1411"/>
                </a:lnTo>
                <a:lnTo>
                  <a:pt x="46" y="1410"/>
                </a:lnTo>
                <a:lnTo>
                  <a:pt x="47" y="1409"/>
                </a:lnTo>
                <a:lnTo>
                  <a:pt x="48" y="1406"/>
                </a:lnTo>
                <a:lnTo>
                  <a:pt x="49" y="1404"/>
                </a:lnTo>
                <a:lnTo>
                  <a:pt x="50" y="1404"/>
                </a:lnTo>
                <a:lnTo>
                  <a:pt x="52" y="1399"/>
                </a:lnTo>
                <a:lnTo>
                  <a:pt x="54" y="1398"/>
                </a:lnTo>
                <a:lnTo>
                  <a:pt x="56" y="1395"/>
                </a:lnTo>
                <a:lnTo>
                  <a:pt x="57" y="1393"/>
                </a:lnTo>
                <a:lnTo>
                  <a:pt x="60" y="1388"/>
                </a:lnTo>
                <a:lnTo>
                  <a:pt x="65" y="1379"/>
                </a:lnTo>
                <a:lnTo>
                  <a:pt x="65" y="1378"/>
                </a:lnTo>
                <a:lnTo>
                  <a:pt x="69" y="1371"/>
                </a:lnTo>
                <a:lnTo>
                  <a:pt x="71" y="1369"/>
                </a:lnTo>
                <a:lnTo>
                  <a:pt x="71" y="1368"/>
                </a:lnTo>
                <a:lnTo>
                  <a:pt x="72" y="1365"/>
                </a:lnTo>
                <a:lnTo>
                  <a:pt x="74" y="1362"/>
                </a:lnTo>
                <a:lnTo>
                  <a:pt x="75" y="1360"/>
                </a:lnTo>
                <a:lnTo>
                  <a:pt x="76" y="1359"/>
                </a:lnTo>
                <a:lnTo>
                  <a:pt x="78" y="1357"/>
                </a:lnTo>
                <a:lnTo>
                  <a:pt x="82" y="1355"/>
                </a:lnTo>
                <a:lnTo>
                  <a:pt x="84" y="1354"/>
                </a:lnTo>
                <a:lnTo>
                  <a:pt x="85" y="1354"/>
                </a:lnTo>
                <a:lnTo>
                  <a:pt x="86" y="1354"/>
                </a:lnTo>
                <a:lnTo>
                  <a:pt x="93" y="1352"/>
                </a:lnTo>
                <a:lnTo>
                  <a:pt x="97" y="1352"/>
                </a:lnTo>
                <a:lnTo>
                  <a:pt x="99" y="1350"/>
                </a:lnTo>
                <a:lnTo>
                  <a:pt x="100" y="1350"/>
                </a:lnTo>
                <a:lnTo>
                  <a:pt x="100" y="1348"/>
                </a:lnTo>
                <a:lnTo>
                  <a:pt x="102" y="1345"/>
                </a:lnTo>
                <a:lnTo>
                  <a:pt x="106" y="1339"/>
                </a:lnTo>
                <a:lnTo>
                  <a:pt x="109" y="1332"/>
                </a:lnTo>
                <a:lnTo>
                  <a:pt x="110" y="1330"/>
                </a:lnTo>
                <a:lnTo>
                  <a:pt x="112" y="1329"/>
                </a:lnTo>
                <a:lnTo>
                  <a:pt x="116" y="1328"/>
                </a:lnTo>
                <a:lnTo>
                  <a:pt x="120" y="1328"/>
                </a:lnTo>
                <a:lnTo>
                  <a:pt x="129" y="1330"/>
                </a:lnTo>
                <a:lnTo>
                  <a:pt x="131" y="1330"/>
                </a:lnTo>
                <a:lnTo>
                  <a:pt x="133" y="1330"/>
                </a:lnTo>
                <a:lnTo>
                  <a:pt x="133" y="1332"/>
                </a:lnTo>
                <a:lnTo>
                  <a:pt x="134" y="1334"/>
                </a:lnTo>
                <a:lnTo>
                  <a:pt x="136" y="1335"/>
                </a:lnTo>
                <a:lnTo>
                  <a:pt x="138" y="1336"/>
                </a:lnTo>
                <a:lnTo>
                  <a:pt x="140" y="1336"/>
                </a:lnTo>
                <a:lnTo>
                  <a:pt x="140" y="1337"/>
                </a:lnTo>
                <a:lnTo>
                  <a:pt x="141" y="1337"/>
                </a:lnTo>
                <a:lnTo>
                  <a:pt x="141" y="1338"/>
                </a:lnTo>
                <a:lnTo>
                  <a:pt x="140" y="1339"/>
                </a:lnTo>
                <a:lnTo>
                  <a:pt x="140" y="1340"/>
                </a:lnTo>
                <a:lnTo>
                  <a:pt x="142" y="1340"/>
                </a:lnTo>
                <a:lnTo>
                  <a:pt x="143" y="1340"/>
                </a:lnTo>
                <a:lnTo>
                  <a:pt x="144" y="1342"/>
                </a:lnTo>
                <a:lnTo>
                  <a:pt x="146" y="1343"/>
                </a:lnTo>
                <a:lnTo>
                  <a:pt x="147" y="1343"/>
                </a:lnTo>
                <a:lnTo>
                  <a:pt x="149" y="1343"/>
                </a:lnTo>
                <a:lnTo>
                  <a:pt x="150" y="1344"/>
                </a:lnTo>
                <a:lnTo>
                  <a:pt x="151" y="1344"/>
                </a:lnTo>
                <a:lnTo>
                  <a:pt x="151" y="1345"/>
                </a:lnTo>
                <a:lnTo>
                  <a:pt x="152" y="1345"/>
                </a:lnTo>
                <a:lnTo>
                  <a:pt x="153" y="1345"/>
                </a:lnTo>
                <a:lnTo>
                  <a:pt x="155" y="1339"/>
                </a:lnTo>
                <a:lnTo>
                  <a:pt x="157" y="1337"/>
                </a:lnTo>
                <a:lnTo>
                  <a:pt x="158" y="1334"/>
                </a:lnTo>
                <a:lnTo>
                  <a:pt x="160" y="1331"/>
                </a:lnTo>
                <a:lnTo>
                  <a:pt x="162" y="1328"/>
                </a:lnTo>
                <a:lnTo>
                  <a:pt x="164" y="1323"/>
                </a:lnTo>
                <a:lnTo>
                  <a:pt x="166" y="1321"/>
                </a:lnTo>
                <a:lnTo>
                  <a:pt x="166" y="1320"/>
                </a:lnTo>
                <a:lnTo>
                  <a:pt x="167" y="1319"/>
                </a:lnTo>
                <a:lnTo>
                  <a:pt x="166" y="1318"/>
                </a:lnTo>
                <a:lnTo>
                  <a:pt x="164" y="1317"/>
                </a:lnTo>
                <a:lnTo>
                  <a:pt x="163" y="1317"/>
                </a:lnTo>
                <a:lnTo>
                  <a:pt x="163" y="1315"/>
                </a:lnTo>
                <a:lnTo>
                  <a:pt x="162" y="1315"/>
                </a:lnTo>
                <a:lnTo>
                  <a:pt x="161" y="1315"/>
                </a:lnTo>
                <a:lnTo>
                  <a:pt x="159" y="1313"/>
                </a:lnTo>
                <a:lnTo>
                  <a:pt x="158" y="1313"/>
                </a:lnTo>
                <a:lnTo>
                  <a:pt x="157" y="1312"/>
                </a:lnTo>
                <a:lnTo>
                  <a:pt x="155" y="1312"/>
                </a:lnTo>
                <a:lnTo>
                  <a:pt x="155" y="1311"/>
                </a:lnTo>
                <a:lnTo>
                  <a:pt x="157" y="1309"/>
                </a:lnTo>
                <a:lnTo>
                  <a:pt x="163" y="1296"/>
                </a:lnTo>
                <a:lnTo>
                  <a:pt x="164" y="1293"/>
                </a:lnTo>
                <a:lnTo>
                  <a:pt x="164" y="1292"/>
                </a:lnTo>
                <a:lnTo>
                  <a:pt x="164" y="1290"/>
                </a:lnTo>
                <a:lnTo>
                  <a:pt x="166" y="1288"/>
                </a:lnTo>
                <a:lnTo>
                  <a:pt x="167" y="1284"/>
                </a:lnTo>
                <a:lnTo>
                  <a:pt x="169" y="1280"/>
                </a:lnTo>
                <a:lnTo>
                  <a:pt x="171" y="1276"/>
                </a:lnTo>
                <a:lnTo>
                  <a:pt x="172" y="1273"/>
                </a:lnTo>
                <a:lnTo>
                  <a:pt x="174" y="1270"/>
                </a:lnTo>
                <a:lnTo>
                  <a:pt x="170" y="1268"/>
                </a:lnTo>
                <a:lnTo>
                  <a:pt x="160" y="1262"/>
                </a:lnTo>
                <a:lnTo>
                  <a:pt x="161" y="1261"/>
                </a:lnTo>
                <a:lnTo>
                  <a:pt x="161" y="1260"/>
                </a:lnTo>
                <a:lnTo>
                  <a:pt x="162" y="1259"/>
                </a:lnTo>
                <a:lnTo>
                  <a:pt x="163" y="1255"/>
                </a:lnTo>
                <a:lnTo>
                  <a:pt x="166" y="1250"/>
                </a:lnTo>
                <a:lnTo>
                  <a:pt x="166" y="1248"/>
                </a:lnTo>
                <a:lnTo>
                  <a:pt x="167" y="1245"/>
                </a:lnTo>
                <a:lnTo>
                  <a:pt x="169" y="1246"/>
                </a:lnTo>
                <a:lnTo>
                  <a:pt x="170" y="1246"/>
                </a:lnTo>
                <a:lnTo>
                  <a:pt x="171" y="1246"/>
                </a:lnTo>
                <a:lnTo>
                  <a:pt x="172" y="1246"/>
                </a:lnTo>
                <a:lnTo>
                  <a:pt x="174" y="1246"/>
                </a:lnTo>
                <a:lnTo>
                  <a:pt x="175" y="1246"/>
                </a:lnTo>
                <a:lnTo>
                  <a:pt x="176" y="1243"/>
                </a:lnTo>
                <a:lnTo>
                  <a:pt x="175" y="1243"/>
                </a:lnTo>
                <a:lnTo>
                  <a:pt x="168" y="1242"/>
                </a:lnTo>
                <a:lnTo>
                  <a:pt x="167" y="1242"/>
                </a:lnTo>
                <a:lnTo>
                  <a:pt x="167" y="1240"/>
                </a:lnTo>
                <a:lnTo>
                  <a:pt x="167" y="1237"/>
                </a:lnTo>
                <a:lnTo>
                  <a:pt x="163" y="1236"/>
                </a:lnTo>
                <a:lnTo>
                  <a:pt x="163" y="1239"/>
                </a:lnTo>
                <a:lnTo>
                  <a:pt x="162" y="1240"/>
                </a:lnTo>
                <a:lnTo>
                  <a:pt x="160" y="1239"/>
                </a:lnTo>
                <a:lnTo>
                  <a:pt x="147" y="1236"/>
                </a:lnTo>
                <a:lnTo>
                  <a:pt x="146" y="1235"/>
                </a:lnTo>
                <a:lnTo>
                  <a:pt x="145" y="1235"/>
                </a:lnTo>
                <a:lnTo>
                  <a:pt x="146" y="1234"/>
                </a:lnTo>
                <a:lnTo>
                  <a:pt x="144" y="1233"/>
                </a:lnTo>
                <a:lnTo>
                  <a:pt x="145" y="1230"/>
                </a:lnTo>
                <a:lnTo>
                  <a:pt x="143" y="1229"/>
                </a:lnTo>
                <a:lnTo>
                  <a:pt x="143" y="1233"/>
                </a:lnTo>
                <a:lnTo>
                  <a:pt x="142" y="1233"/>
                </a:lnTo>
                <a:lnTo>
                  <a:pt x="141" y="1231"/>
                </a:lnTo>
                <a:lnTo>
                  <a:pt x="142" y="1229"/>
                </a:lnTo>
                <a:lnTo>
                  <a:pt x="142" y="1228"/>
                </a:lnTo>
                <a:lnTo>
                  <a:pt x="141" y="1228"/>
                </a:lnTo>
                <a:lnTo>
                  <a:pt x="140" y="1233"/>
                </a:lnTo>
                <a:lnTo>
                  <a:pt x="136" y="1231"/>
                </a:lnTo>
                <a:lnTo>
                  <a:pt x="137" y="1230"/>
                </a:lnTo>
                <a:lnTo>
                  <a:pt x="112" y="1222"/>
                </a:lnTo>
                <a:lnTo>
                  <a:pt x="110" y="1221"/>
                </a:lnTo>
                <a:lnTo>
                  <a:pt x="109" y="1221"/>
                </a:lnTo>
                <a:lnTo>
                  <a:pt x="107" y="1221"/>
                </a:lnTo>
                <a:lnTo>
                  <a:pt x="107" y="1220"/>
                </a:lnTo>
                <a:lnTo>
                  <a:pt x="116" y="1203"/>
                </a:lnTo>
                <a:lnTo>
                  <a:pt x="120" y="1195"/>
                </a:lnTo>
                <a:lnTo>
                  <a:pt x="125" y="1188"/>
                </a:lnTo>
                <a:lnTo>
                  <a:pt x="129" y="1180"/>
                </a:lnTo>
                <a:lnTo>
                  <a:pt x="127" y="1179"/>
                </a:lnTo>
                <a:lnTo>
                  <a:pt x="125" y="1178"/>
                </a:lnTo>
                <a:lnTo>
                  <a:pt x="110" y="1169"/>
                </a:lnTo>
                <a:lnTo>
                  <a:pt x="111" y="1168"/>
                </a:lnTo>
                <a:lnTo>
                  <a:pt x="112" y="1166"/>
                </a:lnTo>
                <a:lnTo>
                  <a:pt x="115" y="1161"/>
                </a:lnTo>
                <a:lnTo>
                  <a:pt x="119" y="1153"/>
                </a:lnTo>
                <a:lnTo>
                  <a:pt x="125" y="1143"/>
                </a:lnTo>
                <a:lnTo>
                  <a:pt x="126" y="1141"/>
                </a:lnTo>
                <a:lnTo>
                  <a:pt x="128" y="1137"/>
                </a:lnTo>
                <a:lnTo>
                  <a:pt x="128" y="1136"/>
                </a:lnTo>
                <a:lnTo>
                  <a:pt x="127" y="1136"/>
                </a:lnTo>
                <a:lnTo>
                  <a:pt x="126" y="1134"/>
                </a:lnTo>
                <a:lnTo>
                  <a:pt x="124" y="1135"/>
                </a:lnTo>
                <a:lnTo>
                  <a:pt x="123" y="1135"/>
                </a:lnTo>
                <a:lnTo>
                  <a:pt x="117" y="1133"/>
                </a:lnTo>
                <a:lnTo>
                  <a:pt x="116" y="1134"/>
                </a:lnTo>
                <a:lnTo>
                  <a:pt x="112" y="1134"/>
                </a:lnTo>
                <a:lnTo>
                  <a:pt x="109" y="1136"/>
                </a:lnTo>
                <a:lnTo>
                  <a:pt x="105" y="1139"/>
                </a:lnTo>
                <a:lnTo>
                  <a:pt x="102" y="1139"/>
                </a:lnTo>
                <a:lnTo>
                  <a:pt x="101" y="1139"/>
                </a:lnTo>
                <a:lnTo>
                  <a:pt x="99" y="1144"/>
                </a:lnTo>
                <a:lnTo>
                  <a:pt x="98" y="1145"/>
                </a:lnTo>
                <a:lnTo>
                  <a:pt x="94" y="1143"/>
                </a:lnTo>
                <a:lnTo>
                  <a:pt x="81" y="1136"/>
                </a:lnTo>
                <a:lnTo>
                  <a:pt x="75" y="1144"/>
                </a:lnTo>
                <a:lnTo>
                  <a:pt x="97" y="1155"/>
                </a:lnTo>
                <a:lnTo>
                  <a:pt x="94" y="1159"/>
                </a:lnTo>
                <a:lnTo>
                  <a:pt x="95" y="1161"/>
                </a:lnTo>
                <a:lnTo>
                  <a:pt x="93" y="1164"/>
                </a:lnTo>
                <a:lnTo>
                  <a:pt x="90" y="1170"/>
                </a:lnTo>
                <a:lnTo>
                  <a:pt x="85" y="1178"/>
                </a:lnTo>
                <a:lnTo>
                  <a:pt x="81" y="1187"/>
                </a:lnTo>
                <a:lnTo>
                  <a:pt x="75" y="1197"/>
                </a:lnTo>
                <a:lnTo>
                  <a:pt x="73" y="1201"/>
                </a:lnTo>
                <a:lnTo>
                  <a:pt x="71" y="1198"/>
                </a:lnTo>
                <a:lnTo>
                  <a:pt x="69" y="1197"/>
                </a:lnTo>
                <a:lnTo>
                  <a:pt x="69" y="1196"/>
                </a:lnTo>
                <a:lnTo>
                  <a:pt x="75" y="1186"/>
                </a:lnTo>
                <a:lnTo>
                  <a:pt x="75" y="1185"/>
                </a:lnTo>
                <a:lnTo>
                  <a:pt x="74" y="1185"/>
                </a:lnTo>
                <a:lnTo>
                  <a:pt x="69" y="1192"/>
                </a:lnTo>
                <a:lnTo>
                  <a:pt x="68" y="1195"/>
                </a:lnTo>
                <a:lnTo>
                  <a:pt x="67" y="1195"/>
                </a:lnTo>
                <a:lnTo>
                  <a:pt x="66" y="1194"/>
                </a:lnTo>
                <a:lnTo>
                  <a:pt x="56" y="1184"/>
                </a:lnTo>
                <a:lnTo>
                  <a:pt x="56" y="1183"/>
                </a:lnTo>
                <a:lnTo>
                  <a:pt x="50" y="1177"/>
                </a:lnTo>
                <a:lnTo>
                  <a:pt x="49" y="1176"/>
                </a:lnTo>
                <a:lnTo>
                  <a:pt x="48" y="1175"/>
                </a:lnTo>
                <a:lnTo>
                  <a:pt x="47" y="1173"/>
                </a:lnTo>
                <a:lnTo>
                  <a:pt x="45" y="1172"/>
                </a:lnTo>
                <a:lnTo>
                  <a:pt x="42" y="1171"/>
                </a:lnTo>
                <a:lnTo>
                  <a:pt x="41" y="1170"/>
                </a:lnTo>
                <a:lnTo>
                  <a:pt x="54" y="1167"/>
                </a:lnTo>
                <a:lnTo>
                  <a:pt x="57" y="1163"/>
                </a:lnTo>
                <a:lnTo>
                  <a:pt x="60" y="1159"/>
                </a:lnTo>
                <a:lnTo>
                  <a:pt x="64" y="1155"/>
                </a:lnTo>
                <a:lnTo>
                  <a:pt x="65" y="1155"/>
                </a:lnTo>
                <a:lnTo>
                  <a:pt x="65" y="1154"/>
                </a:lnTo>
                <a:lnTo>
                  <a:pt x="66" y="1153"/>
                </a:lnTo>
                <a:lnTo>
                  <a:pt x="67" y="1152"/>
                </a:lnTo>
                <a:lnTo>
                  <a:pt x="69" y="1148"/>
                </a:lnTo>
                <a:lnTo>
                  <a:pt x="73" y="1145"/>
                </a:lnTo>
                <a:lnTo>
                  <a:pt x="74" y="1143"/>
                </a:lnTo>
                <a:lnTo>
                  <a:pt x="76" y="1141"/>
                </a:lnTo>
                <a:lnTo>
                  <a:pt x="81" y="1135"/>
                </a:lnTo>
                <a:lnTo>
                  <a:pt x="82" y="1134"/>
                </a:lnTo>
                <a:lnTo>
                  <a:pt x="88" y="1126"/>
                </a:lnTo>
                <a:lnTo>
                  <a:pt x="90" y="1125"/>
                </a:lnTo>
                <a:lnTo>
                  <a:pt x="92" y="1120"/>
                </a:lnTo>
                <a:lnTo>
                  <a:pt x="93" y="1119"/>
                </a:lnTo>
                <a:lnTo>
                  <a:pt x="94" y="1118"/>
                </a:lnTo>
                <a:lnTo>
                  <a:pt x="97" y="1117"/>
                </a:lnTo>
                <a:lnTo>
                  <a:pt x="99" y="1116"/>
                </a:lnTo>
                <a:lnTo>
                  <a:pt x="101" y="1114"/>
                </a:lnTo>
                <a:lnTo>
                  <a:pt x="102" y="1113"/>
                </a:lnTo>
                <a:lnTo>
                  <a:pt x="105" y="1113"/>
                </a:lnTo>
                <a:lnTo>
                  <a:pt x="105" y="1112"/>
                </a:lnTo>
                <a:lnTo>
                  <a:pt x="106" y="1112"/>
                </a:lnTo>
                <a:lnTo>
                  <a:pt x="107" y="1112"/>
                </a:lnTo>
                <a:lnTo>
                  <a:pt x="108" y="1112"/>
                </a:lnTo>
                <a:lnTo>
                  <a:pt x="108" y="1111"/>
                </a:lnTo>
                <a:lnTo>
                  <a:pt x="110" y="1111"/>
                </a:lnTo>
                <a:lnTo>
                  <a:pt x="110" y="1110"/>
                </a:lnTo>
                <a:lnTo>
                  <a:pt x="109" y="1109"/>
                </a:lnTo>
                <a:lnTo>
                  <a:pt x="109" y="1108"/>
                </a:lnTo>
                <a:lnTo>
                  <a:pt x="109" y="1106"/>
                </a:lnTo>
                <a:lnTo>
                  <a:pt x="109" y="1104"/>
                </a:lnTo>
                <a:lnTo>
                  <a:pt x="108" y="1102"/>
                </a:lnTo>
                <a:lnTo>
                  <a:pt x="108" y="1100"/>
                </a:lnTo>
                <a:lnTo>
                  <a:pt x="107" y="1097"/>
                </a:lnTo>
                <a:lnTo>
                  <a:pt x="107" y="1095"/>
                </a:lnTo>
                <a:lnTo>
                  <a:pt x="107" y="1094"/>
                </a:lnTo>
                <a:lnTo>
                  <a:pt x="107" y="1093"/>
                </a:lnTo>
                <a:lnTo>
                  <a:pt x="106" y="1092"/>
                </a:lnTo>
                <a:lnTo>
                  <a:pt x="106" y="1089"/>
                </a:lnTo>
                <a:lnTo>
                  <a:pt x="105" y="1087"/>
                </a:lnTo>
                <a:lnTo>
                  <a:pt x="105" y="1086"/>
                </a:lnTo>
                <a:lnTo>
                  <a:pt x="105" y="1085"/>
                </a:lnTo>
                <a:lnTo>
                  <a:pt x="103" y="1084"/>
                </a:lnTo>
                <a:lnTo>
                  <a:pt x="103" y="1083"/>
                </a:lnTo>
                <a:lnTo>
                  <a:pt x="103" y="1081"/>
                </a:lnTo>
                <a:lnTo>
                  <a:pt x="102" y="1080"/>
                </a:lnTo>
                <a:lnTo>
                  <a:pt x="101" y="1078"/>
                </a:lnTo>
                <a:lnTo>
                  <a:pt x="101" y="1077"/>
                </a:lnTo>
                <a:lnTo>
                  <a:pt x="100" y="1076"/>
                </a:lnTo>
                <a:lnTo>
                  <a:pt x="100" y="1075"/>
                </a:lnTo>
                <a:lnTo>
                  <a:pt x="99" y="1074"/>
                </a:lnTo>
                <a:lnTo>
                  <a:pt x="99" y="1072"/>
                </a:lnTo>
                <a:lnTo>
                  <a:pt x="98" y="1071"/>
                </a:lnTo>
                <a:lnTo>
                  <a:pt x="97" y="1070"/>
                </a:lnTo>
                <a:lnTo>
                  <a:pt x="97" y="1069"/>
                </a:lnTo>
                <a:lnTo>
                  <a:pt x="94" y="1066"/>
                </a:lnTo>
                <a:lnTo>
                  <a:pt x="93" y="1062"/>
                </a:lnTo>
                <a:lnTo>
                  <a:pt x="92" y="1061"/>
                </a:lnTo>
                <a:lnTo>
                  <a:pt x="89" y="1054"/>
                </a:lnTo>
                <a:lnTo>
                  <a:pt x="88" y="1052"/>
                </a:lnTo>
                <a:lnTo>
                  <a:pt x="88" y="1051"/>
                </a:lnTo>
                <a:lnTo>
                  <a:pt x="86" y="1049"/>
                </a:lnTo>
                <a:lnTo>
                  <a:pt x="85" y="1046"/>
                </a:lnTo>
                <a:lnTo>
                  <a:pt x="83" y="1042"/>
                </a:lnTo>
                <a:lnTo>
                  <a:pt x="89" y="1041"/>
                </a:lnTo>
                <a:lnTo>
                  <a:pt x="82" y="1026"/>
                </a:lnTo>
                <a:lnTo>
                  <a:pt x="82" y="1022"/>
                </a:lnTo>
                <a:lnTo>
                  <a:pt x="81" y="1018"/>
                </a:lnTo>
                <a:lnTo>
                  <a:pt x="82" y="1005"/>
                </a:lnTo>
                <a:lnTo>
                  <a:pt x="82" y="1001"/>
                </a:lnTo>
                <a:lnTo>
                  <a:pt x="82" y="997"/>
                </a:lnTo>
                <a:lnTo>
                  <a:pt x="80" y="992"/>
                </a:lnTo>
                <a:lnTo>
                  <a:pt x="78" y="987"/>
                </a:lnTo>
                <a:lnTo>
                  <a:pt x="78" y="986"/>
                </a:lnTo>
                <a:lnTo>
                  <a:pt x="78" y="985"/>
                </a:lnTo>
                <a:lnTo>
                  <a:pt x="77" y="985"/>
                </a:lnTo>
                <a:lnTo>
                  <a:pt x="78" y="984"/>
                </a:lnTo>
                <a:lnTo>
                  <a:pt x="80" y="984"/>
                </a:lnTo>
                <a:lnTo>
                  <a:pt x="81" y="983"/>
                </a:lnTo>
                <a:lnTo>
                  <a:pt x="82" y="983"/>
                </a:lnTo>
                <a:lnTo>
                  <a:pt x="83" y="982"/>
                </a:lnTo>
                <a:lnTo>
                  <a:pt x="83" y="980"/>
                </a:lnTo>
                <a:lnTo>
                  <a:pt x="84" y="979"/>
                </a:lnTo>
                <a:lnTo>
                  <a:pt x="85" y="979"/>
                </a:lnTo>
                <a:lnTo>
                  <a:pt x="86" y="978"/>
                </a:lnTo>
                <a:lnTo>
                  <a:pt x="88" y="977"/>
                </a:lnTo>
                <a:lnTo>
                  <a:pt x="89" y="976"/>
                </a:lnTo>
                <a:lnTo>
                  <a:pt x="90" y="975"/>
                </a:lnTo>
                <a:lnTo>
                  <a:pt x="91" y="974"/>
                </a:lnTo>
                <a:lnTo>
                  <a:pt x="92" y="972"/>
                </a:lnTo>
                <a:lnTo>
                  <a:pt x="92" y="971"/>
                </a:lnTo>
                <a:lnTo>
                  <a:pt x="93" y="970"/>
                </a:lnTo>
                <a:lnTo>
                  <a:pt x="94" y="969"/>
                </a:lnTo>
                <a:lnTo>
                  <a:pt x="95" y="968"/>
                </a:lnTo>
                <a:lnTo>
                  <a:pt x="97" y="967"/>
                </a:lnTo>
                <a:lnTo>
                  <a:pt x="97" y="966"/>
                </a:lnTo>
                <a:lnTo>
                  <a:pt x="98" y="964"/>
                </a:lnTo>
                <a:lnTo>
                  <a:pt x="99" y="963"/>
                </a:lnTo>
                <a:lnTo>
                  <a:pt x="99" y="962"/>
                </a:lnTo>
                <a:lnTo>
                  <a:pt x="100" y="961"/>
                </a:lnTo>
                <a:lnTo>
                  <a:pt x="100" y="960"/>
                </a:lnTo>
                <a:lnTo>
                  <a:pt x="101" y="959"/>
                </a:lnTo>
                <a:lnTo>
                  <a:pt x="102" y="958"/>
                </a:lnTo>
                <a:lnTo>
                  <a:pt x="102" y="957"/>
                </a:lnTo>
                <a:lnTo>
                  <a:pt x="103" y="954"/>
                </a:lnTo>
                <a:lnTo>
                  <a:pt x="103" y="953"/>
                </a:lnTo>
                <a:lnTo>
                  <a:pt x="105" y="952"/>
                </a:lnTo>
                <a:lnTo>
                  <a:pt x="105" y="951"/>
                </a:lnTo>
                <a:lnTo>
                  <a:pt x="105" y="950"/>
                </a:lnTo>
                <a:lnTo>
                  <a:pt x="106" y="949"/>
                </a:lnTo>
                <a:lnTo>
                  <a:pt x="106" y="946"/>
                </a:lnTo>
                <a:lnTo>
                  <a:pt x="106" y="945"/>
                </a:lnTo>
                <a:lnTo>
                  <a:pt x="107" y="944"/>
                </a:lnTo>
                <a:lnTo>
                  <a:pt x="109" y="937"/>
                </a:lnTo>
                <a:lnTo>
                  <a:pt x="109" y="935"/>
                </a:lnTo>
                <a:lnTo>
                  <a:pt x="109" y="934"/>
                </a:lnTo>
                <a:lnTo>
                  <a:pt x="109" y="930"/>
                </a:lnTo>
                <a:lnTo>
                  <a:pt x="109" y="929"/>
                </a:lnTo>
                <a:lnTo>
                  <a:pt x="110" y="927"/>
                </a:lnTo>
                <a:lnTo>
                  <a:pt x="111" y="922"/>
                </a:lnTo>
                <a:lnTo>
                  <a:pt x="111" y="920"/>
                </a:lnTo>
                <a:lnTo>
                  <a:pt x="111" y="919"/>
                </a:lnTo>
                <a:lnTo>
                  <a:pt x="112" y="912"/>
                </a:lnTo>
                <a:lnTo>
                  <a:pt x="112" y="911"/>
                </a:lnTo>
                <a:lnTo>
                  <a:pt x="112" y="904"/>
                </a:lnTo>
                <a:lnTo>
                  <a:pt x="111" y="901"/>
                </a:lnTo>
                <a:lnTo>
                  <a:pt x="111" y="900"/>
                </a:lnTo>
                <a:lnTo>
                  <a:pt x="111" y="899"/>
                </a:lnTo>
                <a:lnTo>
                  <a:pt x="111" y="897"/>
                </a:lnTo>
                <a:lnTo>
                  <a:pt x="110" y="896"/>
                </a:lnTo>
                <a:lnTo>
                  <a:pt x="115" y="897"/>
                </a:lnTo>
                <a:lnTo>
                  <a:pt x="117" y="897"/>
                </a:lnTo>
                <a:lnTo>
                  <a:pt x="118" y="897"/>
                </a:lnTo>
                <a:lnTo>
                  <a:pt x="118" y="899"/>
                </a:lnTo>
                <a:lnTo>
                  <a:pt x="118" y="907"/>
                </a:lnTo>
                <a:lnTo>
                  <a:pt x="117" y="918"/>
                </a:lnTo>
                <a:lnTo>
                  <a:pt x="117" y="919"/>
                </a:lnTo>
                <a:lnTo>
                  <a:pt x="118" y="920"/>
                </a:lnTo>
                <a:lnTo>
                  <a:pt x="120" y="920"/>
                </a:lnTo>
                <a:lnTo>
                  <a:pt x="120" y="921"/>
                </a:lnTo>
                <a:lnTo>
                  <a:pt x="123" y="921"/>
                </a:lnTo>
                <a:lnTo>
                  <a:pt x="124" y="921"/>
                </a:lnTo>
                <a:lnTo>
                  <a:pt x="126" y="922"/>
                </a:lnTo>
                <a:lnTo>
                  <a:pt x="127" y="924"/>
                </a:lnTo>
                <a:lnTo>
                  <a:pt x="128" y="924"/>
                </a:lnTo>
                <a:lnTo>
                  <a:pt x="131" y="925"/>
                </a:lnTo>
                <a:lnTo>
                  <a:pt x="133" y="926"/>
                </a:lnTo>
                <a:lnTo>
                  <a:pt x="134" y="927"/>
                </a:lnTo>
                <a:lnTo>
                  <a:pt x="136" y="930"/>
                </a:lnTo>
                <a:lnTo>
                  <a:pt x="144" y="937"/>
                </a:lnTo>
                <a:lnTo>
                  <a:pt x="145" y="938"/>
                </a:lnTo>
                <a:lnTo>
                  <a:pt x="146" y="940"/>
                </a:lnTo>
                <a:lnTo>
                  <a:pt x="149" y="942"/>
                </a:lnTo>
                <a:lnTo>
                  <a:pt x="151" y="944"/>
                </a:lnTo>
                <a:lnTo>
                  <a:pt x="152" y="945"/>
                </a:lnTo>
                <a:lnTo>
                  <a:pt x="153" y="947"/>
                </a:lnTo>
                <a:lnTo>
                  <a:pt x="154" y="952"/>
                </a:lnTo>
                <a:lnTo>
                  <a:pt x="152" y="957"/>
                </a:lnTo>
                <a:lnTo>
                  <a:pt x="151" y="959"/>
                </a:lnTo>
                <a:lnTo>
                  <a:pt x="150" y="959"/>
                </a:lnTo>
                <a:lnTo>
                  <a:pt x="147" y="961"/>
                </a:lnTo>
                <a:lnTo>
                  <a:pt x="146" y="961"/>
                </a:lnTo>
                <a:lnTo>
                  <a:pt x="145" y="962"/>
                </a:lnTo>
                <a:lnTo>
                  <a:pt x="144" y="962"/>
                </a:lnTo>
                <a:lnTo>
                  <a:pt x="142" y="964"/>
                </a:lnTo>
                <a:lnTo>
                  <a:pt x="142" y="966"/>
                </a:lnTo>
                <a:lnTo>
                  <a:pt x="141" y="967"/>
                </a:lnTo>
                <a:lnTo>
                  <a:pt x="138" y="968"/>
                </a:lnTo>
                <a:lnTo>
                  <a:pt x="137" y="970"/>
                </a:lnTo>
                <a:lnTo>
                  <a:pt x="136" y="970"/>
                </a:lnTo>
                <a:lnTo>
                  <a:pt x="136" y="972"/>
                </a:lnTo>
                <a:lnTo>
                  <a:pt x="135" y="974"/>
                </a:lnTo>
                <a:lnTo>
                  <a:pt x="136" y="975"/>
                </a:lnTo>
                <a:lnTo>
                  <a:pt x="136" y="976"/>
                </a:lnTo>
                <a:lnTo>
                  <a:pt x="137" y="977"/>
                </a:lnTo>
                <a:lnTo>
                  <a:pt x="137" y="978"/>
                </a:lnTo>
                <a:lnTo>
                  <a:pt x="138" y="982"/>
                </a:lnTo>
                <a:lnTo>
                  <a:pt x="141" y="985"/>
                </a:lnTo>
                <a:lnTo>
                  <a:pt x="144" y="985"/>
                </a:lnTo>
                <a:lnTo>
                  <a:pt x="147" y="985"/>
                </a:lnTo>
                <a:lnTo>
                  <a:pt x="149" y="984"/>
                </a:lnTo>
                <a:lnTo>
                  <a:pt x="151" y="984"/>
                </a:lnTo>
                <a:lnTo>
                  <a:pt x="153" y="983"/>
                </a:lnTo>
                <a:lnTo>
                  <a:pt x="153" y="982"/>
                </a:lnTo>
                <a:lnTo>
                  <a:pt x="155" y="980"/>
                </a:lnTo>
                <a:lnTo>
                  <a:pt x="157" y="979"/>
                </a:lnTo>
                <a:lnTo>
                  <a:pt x="159" y="978"/>
                </a:lnTo>
                <a:lnTo>
                  <a:pt x="160" y="976"/>
                </a:lnTo>
                <a:lnTo>
                  <a:pt x="161" y="975"/>
                </a:lnTo>
                <a:lnTo>
                  <a:pt x="163" y="972"/>
                </a:lnTo>
                <a:lnTo>
                  <a:pt x="163" y="971"/>
                </a:lnTo>
                <a:lnTo>
                  <a:pt x="169" y="964"/>
                </a:lnTo>
                <a:lnTo>
                  <a:pt x="170" y="963"/>
                </a:lnTo>
                <a:lnTo>
                  <a:pt x="172" y="961"/>
                </a:lnTo>
                <a:lnTo>
                  <a:pt x="175" y="959"/>
                </a:lnTo>
                <a:lnTo>
                  <a:pt x="178" y="958"/>
                </a:lnTo>
                <a:lnTo>
                  <a:pt x="184" y="959"/>
                </a:lnTo>
                <a:lnTo>
                  <a:pt x="185" y="961"/>
                </a:lnTo>
                <a:lnTo>
                  <a:pt x="187" y="963"/>
                </a:lnTo>
                <a:lnTo>
                  <a:pt x="188" y="964"/>
                </a:lnTo>
                <a:lnTo>
                  <a:pt x="188" y="966"/>
                </a:lnTo>
                <a:lnTo>
                  <a:pt x="189" y="968"/>
                </a:lnTo>
                <a:lnTo>
                  <a:pt x="190" y="969"/>
                </a:lnTo>
                <a:lnTo>
                  <a:pt x="190" y="970"/>
                </a:lnTo>
                <a:lnTo>
                  <a:pt x="192" y="971"/>
                </a:lnTo>
                <a:lnTo>
                  <a:pt x="193" y="976"/>
                </a:lnTo>
                <a:lnTo>
                  <a:pt x="195" y="983"/>
                </a:lnTo>
                <a:lnTo>
                  <a:pt x="195" y="985"/>
                </a:lnTo>
                <a:lnTo>
                  <a:pt x="200" y="992"/>
                </a:lnTo>
                <a:lnTo>
                  <a:pt x="202" y="995"/>
                </a:lnTo>
                <a:lnTo>
                  <a:pt x="204" y="996"/>
                </a:lnTo>
                <a:lnTo>
                  <a:pt x="206" y="997"/>
                </a:lnTo>
                <a:lnTo>
                  <a:pt x="207" y="997"/>
                </a:lnTo>
                <a:lnTo>
                  <a:pt x="209" y="996"/>
                </a:lnTo>
                <a:lnTo>
                  <a:pt x="209" y="999"/>
                </a:lnTo>
                <a:lnTo>
                  <a:pt x="209" y="1000"/>
                </a:lnTo>
                <a:lnTo>
                  <a:pt x="207" y="1001"/>
                </a:lnTo>
                <a:lnTo>
                  <a:pt x="207" y="1002"/>
                </a:lnTo>
                <a:lnTo>
                  <a:pt x="207" y="1003"/>
                </a:lnTo>
                <a:lnTo>
                  <a:pt x="206" y="1003"/>
                </a:lnTo>
                <a:lnTo>
                  <a:pt x="206" y="1005"/>
                </a:lnTo>
                <a:lnTo>
                  <a:pt x="206" y="1007"/>
                </a:lnTo>
                <a:lnTo>
                  <a:pt x="207" y="1009"/>
                </a:lnTo>
                <a:lnTo>
                  <a:pt x="202" y="1003"/>
                </a:lnTo>
                <a:lnTo>
                  <a:pt x="201" y="1003"/>
                </a:lnTo>
                <a:lnTo>
                  <a:pt x="198" y="1002"/>
                </a:lnTo>
                <a:lnTo>
                  <a:pt x="198" y="1000"/>
                </a:lnTo>
                <a:lnTo>
                  <a:pt x="197" y="999"/>
                </a:lnTo>
                <a:lnTo>
                  <a:pt x="197" y="997"/>
                </a:lnTo>
                <a:lnTo>
                  <a:pt x="196" y="996"/>
                </a:lnTo>
                <a:lnTo>
                  <a:pt x="195" y="996"/>
                </a:lnTo>
                <a:lnTo>
                  <a:pt x="194" y="995"/>
                </a:lnTo>
                <a:lnTo>
                  <a:pt x="192" y="994"/>
                </a:lnTo>
                <a:lnTo>
                  <a:pt x="188" y="996"/>
                </a:lnTo>
                <a:lnTo>
                  <a:pt x="186" y="1001"/>
                </a:lnTo>
                <a:lnTo>
                  <a:pt x="185" y="1002"/>
                </a:lnTo>
                <a:lnTo>
                  <a:pt x="184" y="1004"/>
                </a:lnTo>
                <a:lnTo>
                  <a:pt x="183" y="1005"/>
                </a:lnTo>
                <a:lnTo>
                  <a:pt x="183" y="1007"/>
                </a:lnTo>
                <a:lnTo>
                  <a:pt x="183" y="1008"/>
                </a:lnTo>
                <a:lnTo>
                  <a:pt x="183" y="1009"/>
                </a:lnTo>
                <a:lnTo>
                  <a:pt x="181" y="1010"/>
                </a:lnTo>
                <a:lnTo>
                  <a:pt x="197" y="1018"/>
                </a:lnTo>
                <a:lnTo>
                  <a:pt x="198" y="1019"/>
                </a:lnTo>
                <a:lnTo>
                  <a:pt x="198" y="1020"/>
                </a:lnTo>
                <a:lnTo>
                  <a:pt x="195" y="1025"/>
                </a:lnTo>
                <a:lnTo>
                  <a:pt x="195" y="1026"/>
                </a:lnTo>
                <a:lnTo>
                  <a:pt x="196" y="1027"/>
                </a:lnTo>
                <a:lnTo>
                  <a:pt x="196" y="1028"/>
                </a:lnTo>
                <a:lnTo>
                  <a:pt x="195" y="1030"/>
                </a:lnTo>
                <a:lnTo>
                  <a:pt x="193" y="1034"/>
                </a:lnTo>
                <a:lnTo>
                  <a:pt x="193" y="1035"/>
                </a:lnTo>
                <a:lnTo>
                  <a:pt x="193" y="1036"/>
                </a:lnTo>
                <a:lnTo>
                  <a:pt x="193" y="1037"/>
                </a:lnTo>
                <a:lnTo>
                  <a:pt x="193" y="1039"/>
                </a:lnTo>
                <a:lnTo>
                  <a:pt x="193" y="1042"/>
                </a:lnTo>
                <a:lnTo>
                  <a:pt x="193" y="1043"/>
                </a:lnTo>
                <a:lnTo>
                  <a:pt x="193" y="1044"/>
                </a:lnTo>
                <a:lnTo>
                  <a:pt x="193" y="1045"/>
                </a:lnTo>
                <a:lnTo>
                  <a:pt x="193" y="1046"/>
                </a:lnTo>
                <a:lnTo>
                  <a:pt x="192" y="1045"/>
                </a:lnTo>
                <a:lnTo>
                  <a:pt x="190" y="1045"/>
                </a:lnTo>
                <a:lnTo>
                  <a:pt x="189" y="1044"/>
                </a:lnTo>
                <a:lnTo>
                  <a:pt x="188" y="1044"/>
                </a:lnTo>
                <a:lnTo>
                  <a:pt x="188" y="1043"/>
                </a:lnTo>
                <a:lnTo>
                  <a:pt x="186" y="1046"/>
                </a:lnTo>
                <a:lnTo>
                  <a:pt x="185" y="1047"/>
                </a:lnTo>
                <a:lnTo>
                  <a:pt x="196" y="1054"/>
                </a:lnTo>
                <a:lnTo>
                  <a:pt x="201" y="1056"/>
                </a:lnTo>
                <a:lnTo>
                  <a:pt x="202" y="1058"/>
                </a:lnTo>
                <a:lnTo>
                  <a:pt x="205" y="1059"/>
                </a:lnTo>
                <a:lnTo>
                  <a:pt x="205" y="1060"/>
                </a:lnTo>
                <a:lnTo>
                  <a:pt x="203" y="1064"/>
                </a:lnTo>
                <a:lnTo>
                  <a:pt x="202" y="1067"/>
                </a:lnTo>
                <a:lnTo>
                  <a:pt x="197" y="1075"/>
                </a:lnTo>
                <a:lnTo>
                  <a:pt x="190" y="1087"/>
                </a:lnTo>
                <a:lnTo>
                  <a:pt x="200" y="1092"/>
                </a:lnTo>
                <a:lnTo>
                  <a:pt x="202" y="1093"/>
                </a:lnTo>
                <a:lnTo>
                  <a:pt x="204" y="1095"/>
                </a:lnTo>
                <a:lnTo>
                  <a:pt x="210" y="1097"/>
                </a:lnTo>
                <a:lnTo>
                  <a:pt x="211" y="1099"/>
                </a:lnTo>
                <a:lnTo>
                  <a:pt x="214" y="1101"/>
                </a:lnTo>
                <a:lnTo>
                  <a:pt x="233" y="1111"/>
                </a:lnTo>
                <a:lnTo>
                  <a:pt x="233" y="1112"/>
                </a:lnTo>
                <a:lnTo>
                  <a:pt x="237" y="1112"/>
                </a:lnTo>
                <a:lnTo>
                  <a:pt x="241" y="1104"/>
                </a:lnTo>
                <a:lnTo>
                  <a:pt x="244" y="1105"/>
                </a:lnTo>
                <a:lnTo>
                  <a:pt x="253" y="1111"/>
                </a:lnTo>
                <a:lnTo>
                  <a:pt x="254" y="1111"/>
                </a:lnTo>
                <a:lnTo>
                  <a:pt x="259" y="1114"/>
                </a:lnTo>
                <a:lnTo>
                  <a:pt x="272" y="1121"/>
                </a:lnTo>
                <a:lnTo>
                  <a:pt x="278" y="1125"/>
                </a:lnTo>
                <a:lnTo>
                  <a:pt x="285" y="1129"/>
                </a:lnTo>
                <a:lnTo>
                  <a:pt x="302" y="1139"/>
                </a:lnTo>
                <a:lnTo>
                  <a:pt x="304" y="1139"/>
                </a:lnTo>
                <a:lnTo>
                  <a:pt x="305" y="1141"/>
                </a:lnTo>
                <a:lnTo>
                  <a:pt x="327" y="1153"/>
                </a:lnTo>
                <a:lnTo>
                  <a:pt x="334" y="1156"/>
                </a:lnTo>
                <a:lnTo>
                  <a:pt x="343" y="1141"/>
                </a:lnTo>
                <a:lnTo>
                  <a:pt x="345" y="1138"/>
                </a:lnTo>
                <a:lnTo>
                  <a:pt x="339" y="1135"/>
                </a:lnTo>
                <a:lnTo>
                  <a:pt x="333" y="1133"/>
                </a:lnTo>
                <a:lnTo>
                  <a:pt x="333" y="1131"/>
                </a:lnTo>
                <a:lnTo>
                  <a:pt x="336" y="1126"/>
                </a:lnTo>
                <a:lnTo>
                  <a:pt x="344" y="1112"/>
                </a:lnTo>
                <a:lnTo>
                  <a:pt x="344" y="1110"/>
                </a:lnTo>
                <a:lnTo>
                  <a:pt x="345" y="1108"/>
                </a:lnTo>
                <a:lnTo>
                  <a:pt x="345" y="1105"/>
                </a:lnTo>
                <a:lnTo>
                  <a:pt x="345" y="1104"/>
                </a:lnTo>
                <a:lnTo>
                  <a:pt x="349" y="1097"/>
                </a:lnTo>
                <a:lnTo>
                  <a:pt x="353" y="1089"/>
                </a:lnTo>
                <a:lnTo>
                  <a:pt x="354" y="1088"/>
                </a:lnTo>
                <a:lnTo>
                  <a:pt x="375" y="1052"/>
                </a:lnTo>
                <a:lnTo>
                  <a:pt x="370" y="1051"/>
                </a:lnTo>
                <a:lnTo>
                  <a:pt x="366" y="1051"/>
                </a:lnTo>
                <a:lnTo>
                  <a:pt x="365" y="1052"/>
                </a:lnTo>
                <a:lnTo>
                  <a:pt x="362" y="1051"/>
                </a:lnTo>
                <a:lnTo>
                  <a:pt x="360" y="1053"/>
                </a:lnTo>
                <a:lnTo>
                  <a:pt x="359" y="1053"/>
                </a:lnTo>
                <a:lnTo>
                  <a:pt x="360" y="1054"/>
                </a:lnTo>
                <a:lnTo>
                  <a:pt x="358" y="1054"/>
                </a:lnTo>
                <a:lnTo>
                  <a:pt x="356" y="1055"/>
                </a:lnTo>
                <a:lnTo>
                  <a:pt x="356" y="1054"/>
                </a:lnTo>
                <a:lnTo>
                  <a:pt x="354" y="1055"/>
                </a:lnTo>
                <a:lnTo>
                  <a:pt x="353" y="1055"/>
                </a:lnTo>
                <a:lnTo>
                  <a:pt x="352" y="1054"/>
                </a:lnTo>
                <a:lnTo>
                  <a:pt x="351" y="1054"/>
                </a:lnTo>
                <a:lnTo>
                  <a:pt x="351" y="1053"/>
                </a:lnTo>
                <a:lnTo>
                  <a:pt x="350" y="1053"/>
                </a:lnTo>
                <a:lnTo>
                  <a:pt x="350" y="1052"/>
                </a:lnTo>
                <a:lnTo>
                  <a:pt x="350" y="1051"/>
                </a:lnTo>
                <a:lnTo>
                  <a:pt x="348" y="1053"/>
                </a:lnTo>
                <a:lnTo>
                  <a:pt x="347" y="1054"/>
                </a:lnTo>
                <a:lnTo>
                  <a:pt x="344" y="1051"/>
                </a:lnTo>
                <a:lnTo>
                  <a:pt x="341" y="1050"/>
                </a:lnTo>
                <a:lnTo>
                  <a:pt x="338" y="1051"/>
                </a:lnTo>
                <a:lnTo>
                  <a:pt x="336" y="1053"/>
                </a:lnTo>
                <a:lnTo>
                  <a:pt x="333" y="1058"/>
                </a:lnTo>
                <a:lnTo>
                  <a:pt x="331" y="1060"/>
                </a:lnTo>
                <a:lnTo>
                  <a:pt x="327" y="1061"/>
                </a:lnTo>
                <a:lnTo>
                  <a:pt x="323" y="1061"/>
                </a:lnTo>
                <a:lnTo>
                  <a:pt x="319" y="1059"/>
                </a:lnTo>
                <a:lnTo>
                  <a:pt x="316" y="1058"/>
                </a:lnTo>
                <a:lnTo>
                  <a:pt x="316" y="1054"/>
                </a:lnTo>
                <a:lnTo>
                  <a:pt x="316" y="1053"/>
                </a:lnTo>
                <a:lnTo>
                  <a:pt x="314" y="1050"/>
                </a:lnTo>
                <a:lnTo>
                  <a:pt x="314" y="1049"/>
                </a:lnTo>
                <a:lnTo>
                  <a:pt x="312" y="1045"/>
                </a:lnTo>
                <a:lnTo>
                  <a:pt x="312" y="1044"/>
                </a:lnTo>
                <a:lnTo>
                  <a:pt x="312" y="1042"/>
                </a:lnTo>
                <a:lnTo>
                  <a:pt x="312" y="1041"/>
                </a:lnTo>
                <a:lnTo>
                  <a:pt x="312" y="1039"/>
                </a:lnTo>
                <a:lnTo>
                  <a:pt x="312" y="1037"/>
                </a:lnTo>
                <a:lnTo>
                  <a:pt x="309" y="1036"/>
                </a:lnTo>
                <a:lnTo>
                  <a:pt x="308" y="1035"/>
                </a:lnTo>
                <a:lnTo>
                  <a:pt x="307" y="1033"/>
                </a:lnTo>
                <a:lnTo>
                  <a:pt x="307" y="1031"/>
                </a:lnTo>
                <a:lnTo>
                  <a:pt x="308" y="1031"/>
                </a:lnTo>
                <a:lnTo>
                  <a:pt x="310" y="1031"/>
                </a:lnTo>
                <a:lnTo>
                  <a:pt x="312" y="1033"/>
                </a:lnTo>
                <a:lnTo>
                  <a:pt x="314" y="1036"/>
                </a:lnTo>
                <a:lnTo>
                  <a:pt x="315" y="1035"/>
                </a:lnTo>
                <a:lnTo>
                  <a:pt x="316" y="1035"/>
                </a:lnTo>
                <a:lnTo>
                  <a:pt x="316" y="1036"/>
                </a:lnTo>
                <a:lnTo>
                  <a:pt x="325" y="1036"/>
                </a:lnTo>
                <a:lnTo>
                  <a:pt x="334" y="1037"/>
                </a:lnTo>
                <a:lnTo>
                  <a:pt x="335" y="1034"/>
                </a:lnTo>
                <a:lnTo>
                  <a:pt x="334" y="1028"/>
                </a:lnTo>
                <a:lnTo>
                  <a:pt x="333" y="1028"/>
                </a:lnTo>
                <a:lnTo>
                  <a:pt x="332" y="1028"/>
                </a:lnTo>
                <a:lnTo>
                  <a:pt x="331" y="1028"/>
                </a:lnTo>
                <a:lnTo>
                  <a:pt x="331" y="1027"/>
                </a:lnTo>
                <a:lnTo>
                  <a:pt x="330" y="1026"/>
                </a:lnTo>
                <a:lnTo>
                  <a:pt x="328" y="1026"/>
                </a:lnTo>
                <a:lnTo>
                  <a:pt x="326" y="1024"/>
                </a:lnTo>
                <a:lnTo>
                  <a:pt x="325" y="1022"/>
                </a:lnTo>
                <a:lnTo>
                  <a:pt x="325" y="1021"/>
                </a:lnTo>
                <a:lnTo>
                  <a:pt x="324" y="1021"/>
                </a:lnTo>
                <a:lnTo>
                  <a:pt x="324" y="1020"/>
                </a:lnTo>
                <a:lnTo>
                  <a:pt x="323" y="1018"/>
                </a:lnTo>
                <a:lnTo>
                  <a:pt x="322" y="1018"/>
                </a:lnTo>
                <a:lnTo>
                  <a:pt x="321" y="1017"/>
                </a:lnTo>
                <a:lnTo>
                  <a:pt x="321" y="1016"/>
                </a:lnTo>
                <a:lnTo>
                  <a:pt x="319" y="1013"/>
                </a:lnTo>
                <a:lnTo>
                  <a:pt x="321" y="1012"/>
                </a:lnTo>
                <a:lnTo>
                  <a:pt x="321" y="1011"/>
                </a:lnTo>
                <a:lnTo>
                  <a:pt x="321" y="1010"/>
                </a:lnTo>
                <a:lnTo>
                  <a:pt x="321" y="1009"/>
                </a:lnTo>
                <a:lnTo>
                  <a:pt x="322" y="1008"/>
                </a:lnTo>
                <a:lnTo>
                  <a:pt x="322" y="1007"/>
                </a:lnTo>
                <a:lnTo>
                  <a:pt x="323" y="1007"/>
                </a:lnTo>
                <a:lnTo>
                  <a:pt x="325" y="1003"/>
                </a:lnTo>
                <a:lnTo>
                  <a:pt x="326" y="1002"/>
                </a:lnTo>
                <a:lnTo>
                  <a:pt x="327" y="1001"/>
                </a:lnTo>
                <a:lnTo>
                  <a:pt x="332" y="997"/>
                </a:lnTo>
                <a:lnTo>
                  <a:pt x="333" y="997"/>
                </a:lnTo>
                <a:lnTo>
                  <a:pt x="334" y="996"/>
                </a:lnTo>
                <a:lnTo>
                  <a:pt x="338" y="994"/>
                </a:lnTo>
                <a:lnTo>
                  <a:pt x="340" y="997"/>
                </a:lnTo>
                <a:lnTo>
                  <a:pt x="341" y="997"/>
                </a:lnTo>
                <a:lnTo>
                  <a:pt x="342" y="996"/>
                </a:lnTo>
                <a:lnTo>
                  <a:pt x="343" y="995"/>
                </a:lnTo>
                <a:lnTo>
                  <a:pt x="343" y="994"/>
                </a:lnTo>
                <a:lnTo>
                  <a:pt x="344" y="994"/>
                </a:lnTo>
                <a:lnTo>
                  <a:pt x="345" y="993"/>
                </a:lnTo>
                <a:lnTo>
                  <a:pt x="347" y="992"/>
                </a:lnTo>
                <a:lnTo>
                  <a:pt x="349" y="989"/>
                </a:lnTo>
                <a:lnTo>
                  <a:pt x="352" y="987"/>
                </a:lnTo>
                <a:lnTo>
                  <a:pt x="353" y="988"/>
                </a:lnTo>
                <a:lnTo>
                  <a:pt x="357" y="989"/>
                </a:lnTo>
                <a:lnTo>
                  <a:pt x="357" y="987"/>
                </a:lnTo>
                <a:lnTo>
                  <a:pt x="358" y="987"/>
                </a:lnTo>
                <a:lnTo>
                  <a:pt x="360" y="987"/>
                </a:lnTo>
                <a:lnTo>
                  <a:pt x="361" y="987"/>
                </a:lnTo>
                <a:lnTo>
                  <a:pt x="362" y="986"/>
                </a:lnTo>
                <a:lnTo>
                  <a:pt x="362" y="985"/>
                </a:lnTo>
                <a:lnTo>
                  <a:pt x="364" y="985"/>
                </a:lnTo>
                <a:lnTo>
                  <a:pt x="364" y="984"/>
                </a:lnTo>
                <a:lnTo>
                  <a:pt x="364" y="983"/>
                </a:lnTo>
                <a:lnTo>
                  <a:pt x="365" y="983"/>
                </a:lnTo>
                <a:lnTo>
                  <a:pt x="366" y="983"/>
                </a:lnTo>
                <a:lnTo>
                  <a:pt x="368" y="983"/>
                </a:lnTo>
                <a:lnTo>
                  <a:pt x="369" y="983"/>
                </a:lnTo>
                <a:lnTo>
                  <a:pt x="370" y="984"/>
                </a:lnTo>
                <a:lnTo>
                  <a:pt x="373" y="984"/>
                </a:lnTo>
                <a:lnTo>
                  <a:pt x="374" y="984"/>
                </a:lnTo>
                <a:lnTo>
                  <a:pt x="375" y="984"/>
                </a:lnTo>
                <a:lnTo>
                  <a:pt x="376" y="985"/>
                </a:lnTo>
                <a:lnTo>
                  <a:pt x="378" y="985"/>
                </a:lnTo>
                <a:lnTo>
                  <a:pt x="379" y="985"/>
                </a:lnTo>
                <a:lnTo>
                  <a:pt x="381" y="985"/>
                </a:lnTo>
                <a:lnTo>
                  <a:pt x="382" y="986"/>
                </a:lnTo>
                <a:lnTo>
                  <a:pt x="383" y="986"/>
                </a:lnTo>
                <a:lnTo>
                  <a:pt x="384" y="986"/>
                </a:lnTo>
                <a:lnTo>
                  <a:pt x="385" y="986"/>
                </a:lnTo>
                <a:lnTo>
                  <a:pt x="386" y="986"/>
                </a:lnTo>
                <a:lnTo>
                  <a:pt x="387" y="987"/>
                </a:lnTo>
                <a:lnTo>
                  <a:pt x="388" y="987"/>
                </a:lnTo>
                <a:lnTo>
                  <a:pt x="390" y="987"/>
                </a:lnTo>
                <a:lnTo>
                  <a:pt x="391" y="987"/>
                </a:lnTo>
                <a:lnTo>
                  <a:pt x="392" y="987"/>
                </a:lnTo>
                <a:lnTo>
                  <a:pt x="393" y="987"/>
                </a:lnTo>
                <a:lnTo>
                  <a:pt x="394" y="987"/>
                </a:lnTo>
                <a:lnTo>
                  <a:pt x="395" y="988"/>
                </a:lnTo>
                <a:lnTo>
                  <a:pt x="395" y="987"/>
                </a:lnTo>
                <a:lnTo>
                  <a:pt x="396" y="986"/>
                </a:lnTo>
                <a:lnTo>
                  <a:pt x="396" y="985"/>
                </a:lnTo>
                <a:lnTo>
                  <a:pt x="397" y="984"/>
                </a:lnTo>
                <a:lnTo>
                  <a:pt x="399" y="980"/>
                </a:lnTo>
                <a:lnTo>
                  <a:pt x="401" y="977"/>
                </a:lnTo>
                <a:lnTo>
                  <a:pt x="400" y="976"/>
                </a:lnTo>
                <a:lnTo>
                  <a:pt x="401" y="975"/>
                </a:lnTo>
                <a:lnTo>
                  <a:pt x="401" y="974"/>
                </a:lnTo>
                <a:lnTo>
                  <a:pt x="401" y="972"/>
                </a:lnTo>
                <a:lnTo>
                  <a:pt x="401" y="971"/>
                </a:lnTo>
                <a:lnTo>
                  <a:pt x="401" y="970"/>
                </a:lnTo>
                <a:lnTo>
                  <a:pt x="402" y="969"/>
                </a:lnTo>
                <a:lnTo>
                  <a:pt x="400" y="969"/>
                </a:lnTo>
                <a:lnTo>
                  <a:pt x="402" y="963"/>
                </a:lnTo>
                <a:lnTo>
                  <a:pt x="402" y="962"/>
                </a:lnTo>
                <a:lnTo>
                  <a:pt x="400" y="962"/>
                </a:lnTo>
                <a:lnTo>
                  <a:pt x="399" y="961"/>
                </a:lnTo>
                <a:lnTo>
                  <a:pt x="397" y="961"/>
                </a:lnTo>
                <a:lnTo>
                  <a:pt x="395" y="960"/>
                </a:lnTo>
                <a:lnTo>
                  <a:pt x="394" y="959"/>
                </a:lnTo>
                <a:lnTo>
                  <a:pt x="393" y="959"/>
                </a:lnTo>
                <a:lnTo>
                  <a:pt x="392" y="958"/>
                </a:lnTo>
                <a:lnTo>
                  <a:pt x="391" y="957"/>
                </a:lnTo>
                <a:lnTo>
                  <a:pt x="390" y="957"/>
                </a:lnTo>
                <a:lnTo>
                  <a:pt x="387" y="957"/>
                </a:lnTo>
                <a:lnTo>
                  <a:pt x="386" y="957"/>
                </a:lnTo>
                <a:lnTo>
                  <a:pt x="386" y="955"/>
                </a:lnTo>
                <a:lnTo>
                  <a:pt x="387" y="955"/>
                </a:lnTo>
                <a:lnTo>
                  <a:pt x="386" y="955"/>
                </a:lnTo>
                <a:lnTo>
                  <a:pt x="386" y="954"/>
                </a:lnTo>
                <a:lnTo>
                  <a:pt x="386" y="953"/>
                </a:lnTo>
                <a:lnTo>
                  <a:pt x="385" y="952"/>
                </a:lnTo>
                <a:lnTo>
                  <a:pt x="383" y="952"/>
                </a:lnTo>
                <a:lnTo>
                  <a:pt x="382" y="951"/>
                </a:lnTo>
                <a:lnTo>
                  <a:pt x="381" y="950"/>
                </a:lnTo>
                <a:lnTo>
                  <a:pt x="379" y="949"/>
                </a:lnTo>
                <a:lnTo>
                  <a:pt x="378" y="947"/>
                </a:lnTo>
                <a:lnTo>
                  <a:pt x="377" y="946"/>
                </a:lnTo>
                <a:lnTo>
                  <a:pt x="377" y="945"/>
                </a:lnTo>
                <a:lnTo>
                  <a:pt x="377" y="944"/>
                </a:lnTo>
                <a:lnTo>
                  <a:pt x="383" y="943"/>
                </a:lnTo>
                <a:lnTo>
                  <a:pt x="384" y="946"/>
                </a:lnTo>
                <a:lnTo>
                  <a:pt x="385" y="946"/>
                </a:lnTo>
                <a:lnTo>
                  <a:pt x="385" y="947"/>
                </a:lnTo>
                <a:lnTo>
                  <a:pt x="391" y="947"/>
                </a:lnTo>
                <a:lnTo>
                  <a:pt x="391" y="952"/>
                </a:lnTo>
                <a:lnTo>
                  <a:pt x="392" y="953"/>
                </a:lnTo>
                <a:lnTo>
                  <a:pt x="393" y="953"/>
                </a:lnTo>
                <a:lnTo>
                  <a:pt x="394" y="953"/>
                </a:lnTo>
                <a:lnTo>
                  <a:pt x="399" y="953"/>
                </a:lnTo>
                <a:lnTo>
                  <a:pt x="405" y="955"/>
                </a:lnTo>
                <a:lnTo>
                  <a:pt x="407" y="955"/>
                </a:lnTo>
                <a:lnTo>
                  <a:pt x="407" y="957"/>
                </a:lnTo>
                <a:lnTo>
                  <a:pt x="407" y="958"/>
                </a:lnTo>
                <a:lnTo>
                  <a:pt x="407" y="959"/>
                </a:lnTo>
                <a:lnTo>
                  <a:pt x="409" y="960"/>
                </a:lnTo>
                <a:lnTo>
                  <a:pt x="410" y="960"/>
                </a:lnTo>
                <a:lnTo>
                  <a:pt x="411" y="961"/>
                </a:lnTo>
                <a:lnTo>
                  <a:pt x="413" y="961"/>
                </a:lnTo>
                <a:lnTo>
                  <a:pt x="414" y="962"/>
                </a:lnTo>
                <a:lnTo>
                  <a:pt x="412" y="967"/>
                </a:lnTo>
                <a:lnTo>
                  <a:pt x="412" y="968"/>
                </a:lnTo>
                <a:lnTo>
                  <a:pt x="412" y="969"/>
                </a:lnTo>
                <a:lnTo>
                  <a:pt x="412" y="972"/>
                </a:lnTo>
                <a:lnTo>
                  <a:pt x="412" y="976"/>
                </a:lnTo>
                <a:lnTo>
                  <a:pt x="412" y="977"/>
                </a:lnTo>
                <a:lnTo>
                  <a:pt x="412" y="978"/>
                </a:lnTo>
                <a:lnTo>
                  <a:pt x="412" y="979"/>
                </a:lnTo>
                <a:lnTo>
                  <a:pt x="412" y="980"/>
                </a:lnTo>
                <a:lnTo>
                  <a:pt x="412" y="983"/>
                </a:lnTo>
                <a:lnTo>
                  <a:pt x="413" y="983"/>
                </a:lnTo>
                <a:lnTo>
                  <a:pt x="413" y="984"/>
                </a:lnTo>
                <a:lnTo>
                  <a:pt x="413" y="985"/>
                </a:lnTo>
                <a:lnTo>
                  <a:pt x="413" y="986"/>
                </a:lnTo>
                <a:lnTo>
                  <a:pt x="414" y="987"/>
                </a:lnTo>
                <a:lnTo>
                  <a:pt x="414" y="988"/>
                </a:lnTo>
                <a:lnTo>
                  <a:pt x="416" y="988"/>
                </a:lnTo>
                <a:lnTo>
                  <a:pt x="416" y="989"/>
                </a:lnTo>
                <a:lnTo>
                  <a:pt x="416" y="991"/>
                </a:lnTo>
                <a:lnTo>
                  <a:pt x="417" y="991"/>
                </a:lnTo>
                <a:lnTo>
                  <a:pt x="417" y="992"/>
                </a:lnTo>
                <a:lnTo>
                  <a:pt x="417" y="993"/>
                </a:lnTo>
                <a:lnTo>
                  <a:pt x="419" y="995"/>
                </a:lnTo>
                <a:lnTo>
                  <a:pt x="419" y="996"/>
                </a:lnTo>
                <a:lnTo>
                  <a:pt x="420" y="996"/>
                </a:lnTo>
                <a:lnTo>
                  <a:pt x="420" y="997"/>
                </a:lnTo>
                <a:lnTo>
                  <a:pt x="421" y="999"/>
                </a:lnTo>
                <a:lnTo>
                  <a:pt x="422" y="1000"/>
                </a:lnTo>
                <a:lnTo>
                  <a:pt x="422" y="1001"/>
                </a:lnTo>
                <a:lnTo>
                  <a:pt x="423" y="1002"/>
                </a:lnTo>
                <a:lnTo>
                  <a:pt x="426" y="1007"/>
                </a:lnTo>
                <a:lnTo>
                  <a:pt x="428" y="1009"/>
                </a:lnTo>
                <a:lnTo>
                  <a:pt x="428" y="1010"/>
                </a:lnTo>
                <a:lnTo>
                  <a:pt x="429" y="1010"/>
                </a:lnTo>
                <a:lnTo>
                  <a:pt x="429" y="1011"/>
                </a:lnTo>
                <a:lnTo>
                  <a:pt x="430" y="1012"/>
                </a:lnTo>
                <a:lnTo>
                  <a:pt x="431" y="1014"/>
                </a:lnTo>
                <a:lnTo>
                  <a:pt x="433" y="1016"/>
                </a:lnTo>
                <a:lnTo>
                  <a:pt x="435" y="1019"/>
                </a:lnTo>
                <a:lnTo>
                  <a:pt x="436" y="1021"/>
                </a:lnTo>
                <a:lnTo>
                  <a:pt x="437" y="1022"/>
                </a:lnTo>
                <a:lnTo>
                  <a:pt x="438" y="1025"/>
                </a:lnTo>
                <a:lnTo>
                  <a:pt x="440" y="1028"/>
                </a:lnTo>
                <a:lnTo>
                  <a:pt x="442" y="1030"/>
                </a:lnTo>
                <a:lnTo>
                  <a:pt x="443" y="1033"/>
                </a:lnTo>
                <a:lnTo>
                  <a:pt x="444" y="1033"/>
                </a:lnTo>
                <a:lnTo>
                  <a:pt x="445" y="1035"/>
                </a:lnTo>
                <a:lnTo>
                  <a:pt x="445" y="1036"/>
                </a:lnTo>
                <a:lnTo>
                  <a:pt x="446" y="1036"/>
                </a:lnTo>
                <a:lnTo>
                  <a:pt x="446" y="1037"/>
                </a:lnTo>
                <a:lnTo>
                  <a:pt x="447" y="1037"/>
                </a:lnTo>
                <a:lnTo>
                  <a:pt x="447" y="1038"/>
                </a:lnTo>
                <a:lnTo>
                  <a:pt x="451" y="1039"/>
                </a:lnTo>
                <a:lnTo>
                  <a:pt x="456" y="1043"/>
                </a:lnTo>
                <a:lnTo>
                  <a:pt x="463" y="1046"/>
                </a:lnTo>
                <a:lnTo>
                  <a:pt x="466" y="1049"/>
                </a:lnTo>
                <a:lnTo>
                  <a:pt x="468" y="1049"/>
                </a:lnTo>
                <a:lnTo>
                  <a:pt x="469" y="1050"/>
                </a:lnTo>
                <a:lnTo>
                  <a:pt x="470" y="1050"/>
                </a:lnTo>
                <a:lnTo>
                  <a:pt x="470" y="1051"/>
                </a:lnTo>
                <a:lnTo>
                  <a:pt x="472" y="1053"/>
                </a:lnTo>
                <a:lnTo>
                  <a:pt x="473" y="1053"/>
                </a:lnTo>
                <a:lnTo>
                  <a:pt x="473" y="1055"/>
                </a:lnTo>
                <a:lnTo>
                  <a:pt x="474" y="1058"/>
                </a:lnTo>
                <a:lnTo>
                  <a:pt x="474" y="1059"/>
                </a:lnTo>
                <a:lnTo>
                  <a:pt x="477" y="1059"/>
                </a:lnTo>
                <a:lnTo>
                  <a:pt x="477" y="1060"/>
                </a:lnTo>
                <a:lnTo>
                  <a:pt x="480" y="1061"/>
                </a:lnTo>
                <a:lnTo>
                  <a:pt x="481" y="1061"/>
                </a:lnTo>
                <a:lnTo>
                  <a:pt x="482" y="1061"/>
                </a:lnTo>
                <a:lnTo>
                  <a:pt x="483" y="1061"/>
                </a:lnTo>
                <a:lnTo>
                  <a:pt x="485" y="1061"/>
                </a:lnTo>
                <a:lnTo>
                  <a:pt x="485" y="1060"/>
                </a:lnTo>
                <a:lnTo>
                  <a:pt x="485" y="1059"/>
                </a:lnTo>
                <a:lnTo>
                  <a:pt x="486" y="1059"/>
                </a:lnTo>
                <a:lnTo>
                  <a:pt x="486" y="1058"/>
                </a:lnTo>
                <a:lnTo>
                  <a:pt x="487" y="1056"/>
                </a:lnTo>
                <a:lnTo>
                  <a:pt x="491" y="1050"/>
                </a:lnTo>
                <a:lnTo>
                  <a:pt x="494" y="1046"/>
                </a:lnTo>
                <a:lnTo>
                  <a:pt x="495" y="1046"/>
                </a:lnTo>
                <a:lnTo>
                  <a:pt x="495" y="1047"/>
                </a:lnTo>
                <a:lnTo>
                  <a:pt x="496" y="1047"/>
                </a:lnTo>
                <a:lnTo>
                  <a:pt x="497" y="1047"/>
                </a:lnTo>
                <a:lnTo>
                  <a:pt x="497" y="1049"/>
                </a:lnTo>
                <a:lnTo>
                  <a:pt x="498" y="1049"/>
                </a:lnTo>
                <a:lnTo>
                  <a:pt x="499" y="1049"/>
                </a:lnTo>
                <a:lnTo>
                  <a:pt x="499" y="1050"/>
                </a:lnTo>
                <a:lnTo>
                  <a:pt x="500" y="1050"/>
                </a:lnTo>
                <a:lnTo>
                  <a:pt x="502" y="1051"/>
                </a:lnTo>
                <a:lnTo>
                  <a:pt x="503" y="1051"/>
                </a:lnTo>
                <a:lnTo>
                  <a:pt x="503" y="1052"/>
                </a:lnTo>
                <a:lnTo>
                  <a:pt x="504" y="1052"/>
                </a:lnTo>
                <a:lnTo>
                  <a:pt x="505" y="1052"/>
                </a:lnTo>
                <a:lnTo>
                  <a:pt x="505" y="1053"/>
                </a:lnTo>
                <a:lnTo>
                  <a:pt x="506" y="1053"/>
                </a:lnTo>
                <a:lnTo>
                  <a:pt x="506" y="1052"/>
                </a:lnTo>
                <a:lnTo>
                  <a:pt x="506" y="1051"/>
                </a:lnTo>
                <a:lnTo>
                  <a:pt x="507" y="1051"/>
                </a:lnTo>
                <a:lnTo>
                  <a:pt x="507" y="1050"/>
                </a:lnTo>
                <a:lnTo>
                  <a:pt x="507" y="1049"/>
                </a:lnTo>
                <a:lnTo>
                  <a:pt x="508" y="1049"/>
                </a:lnTo>
                <a:lnTo>
                  <a:pt x="508" y="1047"/>
                </a:lnTo>
                <a:lnTo>
                  <a:pt x="509" y="1046"/>
                </a:lnTo>
                <a:lnTo>
                  <a:pt x="509" y="1045"/>
                </a:lnTo>
                <a:lnTo>
                  <a:pt x="509" y="1046"/>
                </a:lnTo>
                <a:lnTo>
                  <a:pt x="512" y="1047"/>
                </a:lnTo>
                <a:lnTo>
                  <a:pt x="514" y="1050"/>
                </a:lnTo>
                <a:lnTo>
                  <a:pt x="521" y="1055"/>
                </a:lnTo>
                <a:lnTo>
                  <a:pt x="520" y="1056"/>
                </a:lnTo>
                <a:lnTo>
                  <a:pt x="518" y="1060"/>
                </a:lnTo>
                <a:lnTo>
                  <a:pt x="521" y="1061"/>
                </a:lnTo>
                <a:lnTo>
                  <a:pt x="522" y="1062"/>
                </a:lnTo>
                <a:lnTo>
                  <a:pt x="523" y="1063"/>
                </a:lnTo>
                <a:lnTo>
                  <a:pt x="524" y="1064"/>
                </a:lnTo>
                <a:lnTo>
                  <a:pt x="525" y="1066"/>
                </a:lnTo>
                <a:lnTo>
                  <a:pt x="526" y="1066"/>
                </a:lnTo>
                <a:lnTo>
                  <a:pt x="528" y="1067"/>
                </a:lnTo>
                <a:lnTo>
                  <a:pt x="529" y="1067"/>
                </a:lnTo>
                <a:lnTo>
                  <a:pt x="530" y="1070"/>
                </a:lnTo>
                <a:lnTo>
                  <a:pt x="531" y="1069"/>
                </a:lnTo>
                <a:lnTo>
                  <a:pt x="531" y="1070"/>
                </a:lnTo>
                <a:lnTo>
                  <a:pt x="532" y="1071"/>
                </a:lnTo>
                <a:lnTo>
                  <a:pt x="532" y="1072"/>
                </a:lnTo>
                <a:lnTo>
                  <a:pt x="533" y="1074"/>
                </a:lnTo>
                <a:lnTo>
                  <a:pt x="533" y="1075"/>
                </a:lnTo>
                <a:lnTo>
                  <a:pt x="535" y="1074"/>
                </a:lnTo>
                <a:lnTo>
                  <a:pt x="537" y="1072"/>
                </a:lnTo>
                <a:lnTo>
                  <a:pt x="539" y="1071"/>
                </a:lnTo>
                <a:lnTo>
                  <a:pt x="540" y="1070"/>
                </a:lnTo>
                <a:lnTo>
                  <a:pt x="541" y="1070"/>
                </a:lnTo>
                <a:lnTo>
                  <a:pt x="542" y="1070"/>
                </a:lnTo>
                <a:lnTo>
                  <a:pt x="542" y="1071"/>
                </a:lnTo>
                <a:lnTo>
                  <a:pt x="543" y="1071"/>
                </a:lnTo>
                <a:lnTo>
                  <a:pt x="545" y="1071"/>
                </a:lnTo>
                <a:lnTo>
                  <a:pt x="546" y="1071"/>
                </a:lnTo>
                <a:lnTo>
                  <a:pt x="547" y="1071"/>
                </a:lnTo>
                <a:lnTo>
                  <a:pt x="548" y="1071"/>
                </a:lnTo>
                <a:lnTo>
                  <a:pt x="549" y="1070"/>
                </a:lnTo>
                <a:lnTo>
                  <a:pt x="550" y="1070"/>
                </a:lnTo>
                <a:lnTo>
                  <a:pt x="551" y="1070"/>
                </a:lnTo>
                <a:lnTo>
                  <a:pt x="554" y="1070"/>
                </a:lnTo>
                <a:lnTo>
                  <a:pt x="556" y="1069"/>
                </a:lnTo>
                <a:lnTo>
                  <a:pt x="557" y="1069"/>
                </a:lnTo>
                <a:lnTo>
                  <a:pt x="558" y="1069"/>
                </a:lnTo>
                <a:lnTo>
                  <a:pt x="558" y="1068"/>
                </a:lnTo>
                <a:lnTo>
                  <a:pt x="559" y="1068"/>
                </a:lnTo>
                <a:lnTo>
                  <a:pt x="561" y="1070"/>
                </a:lnTo>
                <a:lnTo>
                  <a:pt x="561" y="1075"/>
                </a:lnTo>
                <a:lnTo>
                  <a:pt x="563" y="1075"/>
                </a:lnTo>
                <a:lnTo>
                  <a:pt x="564" y="1075"/>
                </a:lnTo>
                <a:lnTo>
                  <a:pt x="565" y="1075"/>
                </a:lnTo>
                <a:lnTo>
                  <a:pt x="566" y="1074"/>
                </a:lnTo>
                <a:lnTo>
                  <a:pt x="567" y="1074"/>
                </a:lnTo>
                <a:lnTo>
                  <a:pt x="567" y="1077"/>
                </a:lnTo>
                <a:lnTo>
                  <a:pt x="568" y="1078"/>
                </a:lnTo>
                <a:lnTo>
                  <a:pt x="569" y="1080"/>
                </a:lnTo>
                <a:lnTo>
                  <a:pt x="572" y="1081"/>
                </a:lnTo>
                <a:lnTo>
                  <a:pt x="573" y="1081"/>
                </a:lnTo>
                <a:lnTo>
                  <a:pt x="577" y="1083"/>
                </a:lnTo>
                <a:lnTo>
                  <a:pt x="577" y="1084"/>
                </a:lnTo>
                <a:lnTo>
                  <a:pt x="578" y="1084"/>
                </a:lnTo>
                <a:lnTo>
                  <a:pt x="580" y="1085"/>
                </a:lnTo>
                <a:lnTo>
                  <a:pt x="582" y="1084"/>
                </a:lnTo>
                <a:lnTo>
                  <a:pt x="583" y="1083"/>
                </a:lnTo>
                <a:lnTo>
                  <a:pt x="586" y="1080"/>
                </a:lnTo>
                <a:lnTo>
                  <a:pt x="587" y="1080"/>
                </a:lnTo>
                <a:lnTo>
                  <a:pt x="590" y="1079"/>
                </a:lnTo>
                <a:lnTo>
                  <a:pt x="589" y="1078"/>
                </a:lnTo>
                <a:lnTo>
                  <a:pt x="586" y="1078"/>
                </a:lnTo>
                <a:lnTo>
                  <a:pt x="584" y="1076"/>
                </a:lnTo>
                <a:lnTo>
                  <a:pt x="585" y="1075"/>
                </a:lnTo>
                <a:lnTo>
                  <a:pt x="586" y="1075"/>
                </a:lnTo>
                <a:lnTo>
                  <a:pt x="585" y="1075"/>
                </a:lnTo>
                <a:lnTo>
                  <a:pt x="585" y="1074"/>
                </a:lnTo>
                <a:lnTo>
                  <a:pt x="586" y="1074"/>
                </a:lnTo>
                <a:lnTo>
                  <a:pt x="586" y="1072"/>
                </a:lnTo>
                <a:lnTo>
                  <a:pt x="589" y="1070"/>
                </a:lnTo>
                <a:lnTo>
                  <a:pt x="590" y="1068"/>
                </a:lnTo>
                <a:lnTo>
                  <a:pt x="591" y="1066"/>
                </a:lnTo>
                <a:lnTo>
                  <a:pt x="593" y="1063"/>
                </a:lnTo>
                <a:lnTo>
                  <a:pt x="593" y="1062"/>
                </a:lnTo>
                <a:lnTo>
                  <a:pt x="594" y="1062"/>
                </a:lnTo>
                <a:lnTo>
                  <a:pt x="594" y="1061"/>
                </a:lnTo>
                <a:lnTo>
                  <a:pt x="594" y="1060"/>
                </a:lnTo>
                <a:lnTo>
                  <a:pt x="595" y="1060"/>
                </a:lnTo>
                <a:lnTo>
                  <a:pt x="597" y="1059"/>
                </a:lnTo>
                <a:lnTo>
                  <a:pt x="597" y="1058"/>
                </a:lnTo>
                <a:lnTo>
                  <a:pt x="598" y="1055"/>
                </a:lnTo>
                <a:lnTo>
                  <a:pt x="600" y="1052"/>
                </a:lnTo>
                <a:lnTo>
                  <a:pt x="593" y="1045"/>
                </a:lnTo>
                <a:lnTo>
                  <a:pt x="591" y="1042"/>
                </a:lnTo>
                <a:lnTo>
                  <a:pt x="589" y="1039"/>
                </a:lnTo>
                <a:lnTo>
                  <a:pt x="587" y="1038"/>
                </a:lnTo>
                <a:lnTo>
                  <a:pt x="586" y="1037"/>
                </a:lnTo>
                <a:lnTo>
                  <a:pt x="581" y="1030"/>
                </a:lnTo>
                <a:lnTo>
                  <a:pt x="578" y="1028"/>
                </a:lnTo>
                <a:lnTo>
                  <a:pt x="576" y="1026"/>
                </a:lnTo>
                <a:lnTo>
                  <a:pt x="573" y="1021"/>
                </a:lnTo>
                <a:lnTo>
                  <a:pt x="571" y="1019"/>
                </a:lnTo>
                <a:lnTo>
                  <a:pt x="567" y="1016"/>
                </a:lnTo>
                <a:lnTo>
                  <a:pt x="564" y="1012"/>
                </a:lnTo>
                <a:lnTo>
                  <a:pt x="564" y="1013"/>
                </a:lnTo>
                <a:lnTo>
                  <a:pt x="563" y="1013"/>
                </a:lnTo>
                <a:lnTo>
                  <a:pt x="563" y="1014"/>
                </a:lnTo>
                <a:lnTo>
                  <a:pt x="561" y="1016"/>
                </a:lnTo>
                <a:lnTo>
                  <a:pt x="561" y="1017"/>
                </a:lnTo>
                <a:lnTo>
                  <a:pt x="560" y="1018"/>
                </a:lnTo>
                <a:lnTo>
                  <a:pt x="559" y="1020"/>
                </a:lnTo>
                <a:lnTo>
                  <a:pt x="559" y="1021"/>
                </a:lnTo>
                <a:lnTo>
                  <a:pt x="558" y="1024"/>
                </a:lnTo>
                <a:lnTo>
                  <a:pt x="556" y="1027"/>
                </a:lnTo>
                <a:lnTo>
                  <a:pt x="556" y="1028"/>
                </a:lnTo>
                <a:lnTo>
                  <a:pt x="555" y="1028"/>
                </a:lnTo>
                <a:lnTo>
                  <a:pt x="554" y="1027"/>
                </a:lnTo>
                <a:lnTo>
                  <a:pt x="551" y="1026"/>
                </a:lnTo>
                <a:lnTo>
                  <a:pt x="550" y="1026"/>
                </a:lnTo>
                <a:lnTo>
                  <a:pt x="549" y="1025"/>
                </a:lnTo>
                <a:lnTo>
                  <a:pt x="550" y="1022"/>
                </a:lnTo>
                <a:lnTo>
                  <a:pt x="551" y="1020"/>
                </a:lnTo>
                <a:lnTo>
                  <a:pt x="552" y="1020"/>
                </a:lnTo>
                <a:lnTo>
                  <a:pt x="554" y="1021"/>
                </a:lnTo>
                <a:lnTo>
                  <a:pt x="554" y="1020"/>
                </a:lnTo>
                <a:lnTo>
                  <a:pt x="555" y="1019"/>
                </a:lnTo>
                <a:lnTo>
                  <a:pt x="554" y="1019"/>
                </a:lnTo>
                <a:lnTo>
                  <a:pt x="554" y="1018"/>
                </a:lnTo>
                <a:lnTo>
                  <a:pt x="555" y="1017"/>
                </a:lnTo>
                <a:lnTo>
                  <a:pt x="556" y="1017"/>
                </a:lnTo>
                <a:lnTo>
                  <a:pt x="557" y="1017"/>
                </a:lnTo>
                <a:lnTo>
                  <a:pt x="557" y="1018"/>
                </a:lnTo>
                <a:lnTo>
                  <a:pt x="557" y="1017"/>
                </a:lnTo>
                <a:lnTo>
                  <a:pt x="558" y="1016"/>
                </a:lnTo>
                <a:lnTo>
                  <a:pt x="558" y="1014"/>
                </a:lnTo>
                <a:lnTo>
                  <a:pt x="558" y="1013"/>
                </a:lnTo>
                <a:lnTo>
                  <a:pt x="559" y="1012"/>
                </a:lnTo>
                <a:lnTo>
                  <a:pt x="560" y="1011"/>
                </a:lnTo>
                <a:lnTo>
                  <a:pt x="561" y="1011"/>
                </a:lnTo>
                <a:lnTo>
                  <a:pt x="561" y="1010"/>
                </a:lnTo>
                <a:lnTo>
                  <a:pt x="557" y="1005"/>
                </a:lnTo>
                <a:lnTo>
                  <a:pt x="556" y="1003"/>
                </a:lnTo>
                <a:lnTo>
                  <a:pt x="555" y="1002"/>
                </a:lnTo>
                <a:lnTo>
                  <a:pt x="554" y="1002"/>
                </a:lnTo>
                <a:lnTo>
                  <a:pt x="552" y="1005"/>
                </a:lnTo>
                <a:lnTo>
                  <a:pt x="551" y="1008"/>
                </a:lnTo>
                <a:lnTo>
                  <a:pt x="547" y="1005"/>
                </a:lnTo>
                <a:lnTo>
                  <a:pt x="545" y="1004"/>
                </a:lnTo>
                <a:lnTo>
                  <a:pt x="543" y="1004"/>
                </a:lnTo>
                <a:lnTo>
                  <a:pt x="543" y="1005"/>
                </a:lnTo>
                <a:lnTo>
                  <a:pt x="542" y="1007"/>
                </a:lnTo>
                <a:lnTo>
                  <a:pt x="542" y="1008"/>
                </a:lnTo>
                <a:lnTo>
                  <a:pt x="541" y="1009"/>
                </a:lnTo>
                <a:lnTo>
                  <a:pt x="540" y="1008"/>
                </a:lnTo>
                <a:lnTo>
                  <a:pt x="537" y="1007"/>
                </a:lnTo>
                <a:lnTo>
                  <a:pt x="534" y="1004"/>
                </a:lnTo>
                <a:lnTo>
                  <a:pt x="538" y="1000"/>
                </a:lnTo>
                <a:lnTo>
                  <a:pt x="539" y="996"/>
                </a:lnTo>
                <a:lnTo>
                  <a:pt x="540" y="995"/>
                </a:lnTo>
                <a:lnTo>
                  <a:pt x="539" y="995"/>
                </a:lnTo>
                <a:lnTo>
                  <a:pt x="533" y="992"/>
                </a:lnTo>
                <a:lnTo>
                  <a:pt x="532" y="992"/>
                </a:lnTo>
                <a:lnTo>
                  <a:pt x="529" y="989"/>
                </a:lnTo>
                <a:lnTo>
                  <a:pt x="526" y="988"/>
                </a:lnTo>
                <a:lnTo>
                  <a:pt x="524" y="987"/>
                </a:lnTo>
                <a:lnTo>
                  <a:pt x="515" y="983"/>
                </a:lnTo>
                <a:lnTo>
                  <a:pt x="520" y="976"/>
                </a:lnTo>
                <a:lnTo>
                  <a:pt x="523" y="975"/>
                </a:lnTo>
                <a:lnTo>
                  <a:pt x="524" y="974"/>
                </a:lnTo>
                <a:lnTo>
                  <a:pt x="525" y="974"/>
                </a:lnTo>
                <a:lnTo>
                  <a:pt x="526" y="974"/>
                </a:lnTo>
                <a:lnTo>
                  <a:pt x="528" y="974"/>
                </a:lnTo>
                <a:lnTo>
                  <a:pt x="528" y="972"/>
                </a:lnTo>
                <a:lnTo>
                  <a:pt x="529" y="972"/>
                </a:lnTo>
                <a:lnTo>
                  <a:pt x="530" y="972"/>
                </a:lnTo>
                <a:lnTo>
                  <a:pt x="531" y="970"/>
                </a:lnTo>
                <a:lnTo>
                  <a:pt x="532" y="969"/>
                </a:lnTo>
                <a:lnTo>
                  <a:pt x="533" y="968"/>
                </a:lnTo>
                <a:lnTo>
                  <a:pt x="534" y="967"/>
                </a:lnTo>
                <a:lnTo>
                  <a:pt x="535" y="966"/>
                </a:lnTo>
                <a:lnTo>
                  <a:pt x="537" y="964"/>
                </a:lnTo>
                <a:lnTo>
                  <a:pt x="538" y="964"/>
                </a:lnTo>
                <a:lnTo>
                  <a:pt x="539" y="963"/>
                </a:lnTo>
                <a:lnTo>
                  <a:pt x="539" y="962"/>
                </a:lnTo>
                <a:lnTo>
                  <a:pt x="540" y="961"/>
                </a:lnTo>
                <a:lnTo>
                  <a:pt x="540" y="960"/>
                </a:lnTo>
                <a:lnTo>
                  <a:pt x="541" y="959"/>
                </a:lnTo>
                <a:lnTo>
                  <a:pt x="541" y="960"/>
                </a:lnTo>
                <a:lnTo>
                  <a:pt x="543" y="961"/>
                </a:lnTo>
                <a:lnTo>
                  <a:pt x="545" y="961"/>
                </a:lnTo>
                <a:lnTo>
                  <a:pt x="545" y="962"/>
                </a:lnTo>
                <a:lnTo>
                  <a:pt x="546" y="962"/>
                </a:lnTo>
                <a:lnTo>
                  <a:pt x="548" y="963"/>
                </a:lnTo>
                <a:lnTo>
                  <a:pt x="548" y="964"/>
                </a:lnTo>
                <a:lnTo>
                  <a:pt x="549" y="964"/>
                </a:lnTo>
                <a:lnTo>
                  <a:pt x="550" y="964"/>
                </a:lnTo>
                <a:lnTo>
                  <a:pt x="551" y="963"/>
                </a:lnTo>
                <a:lnTo>
                  <a:pt x="551" y="962"/>
                </a:lnTo>
                <a:lnTo>
                  <a:pt x="551" y="961"/>
                </a:lnTo>
                <a:lnTo>
                  <a:pt x="551" y="960"/>
                </a:lnTo>
                <a:lnTo>
                  <a:pt x="550" y="960"/>
                </a:lnTo>
                <a:lnTo>
                  <a:pt x="550" y="959"/>
                </a:lnTo>
                <a:lnTo>
                  <a:pt x="549" y="959"/>
                </a:lnTo>
                <a:lnTo>
                  <a:pt x="549" y="958"/>
                </a:lnTo>
                <a:lnTo>
                  <a:pt x="549" y="957"/>
                </a:lnTo>
                <a:lnTo>
                  <a:pt x="550" y="957"/>
                </a:lnTo>
                <a:lnTo>
                  <a:pt x="550" y="955"/>
                </a:lnTo>
                <a:lnTo>
                  <a:pt x="549" y="955"/>
                </a:lnTo>
                <a:lnTo>
                  <a:pt x="548" y="955"/>
                </a:lnTo>
                <a:lnTo>
                  <a:pt x="548" y="957"/>
                </a:lnTo>
                <a:lnTo>
                  <a:pt x="547" y="957"/>
                </a:lnTo>
                <a:lnTo>
                  <a:pt x="546" y="957"/>
                </a:lnTo>
                <a:lnTo>
                  <a:pt x="546" y="955"/>
                </a:lnTo>
                <a:lnTo>
                  <a:pt x="546" y="954"/>
                </a:lnTo>
                <a:lnTo>
                  <a:pt x="546" y="953"/>
                </a:lnTo>
                <a:lnTo>
                  <a:pt x="547" y="953"/>
                </a:lnTo>
                <a:lnTo>
                  <a:pt x="548" y="952"/>
                </a:lnTo>
                <a:lnTo>
                  <a:pt x="549" y="952"/>
                </a:lnTo>
                <a:lnTo>
                  <a:pt x="549" y="951"/>
                </a:lnTo>
                <a:lnTo>
                  <a:pt x="550" y="951"/>
                </a:lnTo>
                <a:lnTo>
                  <a:pt x="550" y="950"/>
                </a:lnTo>
                <a:lnTo>
                  <a:pt x="551" y="950"/>
                </a:lnTo>
                <a:lnTo>
                  <a:pt x="551" y="949"/>
                </a:lnTo>
                <a:lnTo>
                  <a:pt x="551" y="947"/>
                </a:lnTo>
                <a:lnTo>
                  <a:pt x="551" y="945"/>
                </a:lnTo>
                <a:lnTo>
                  <a:pt x="547" y="946"/>
                </a:lnTo>
                <a:lnTo>
                  <a:pt x="546" y="947"/>
                </a:lnTo>
                <a:lnTo>
                  <a:pt x="546" y="946"/>
                </a:lnTo>
                <a:lnTo>
                  <a:pt x="546" y="945"/>
                </a:lnTo>
                <a:lnTo>
                  <a:pt x="546" y="944"/>
                </a:lnTo>
                <a:lnTo>
                  <a:pt x="546" y="943"/>
                </a:lnTo>
                <a:lnTo>
                  <a:pt x="546" y="942"/>
                </a:lnTo>
                <a:lnTo>
                  <a:pt x="545" y="942"/>
                </a:lnTo>
                <a:lnTo>
                  <a:pt x="545" y="941"/>
                </a:lnTo>
                <a:lnTo>
                  <a:pt x="545" y="940"/>
                </a:lnTo>
                <a:lnTo>
                  <a:pt x="545" y="938"/>
                </a:lnTo>
                <a:lnTo>
                  <a:pt x="543" y="938"/>
                </a:lnTo>
                <a:lnTo>
                  <a:pt x="542" y="937"/>
                </a:lnTo>
                <a:lnTo>
                  <a:pt x="541" y="937"/>
                </a:lnTo>
                <a:lnTo>
                  <a:pt x="541" y="936"/>
                </a:lnTo>
                <a:lnTo>
                  <a:pt x="540" y="936"/>
                </a:lnTo>
                <a:lnTo>
                  <a:pt x="539" y="935"/>
                </a:lnTo>
                <a:lnTo>
                  <a:pt x="538" y="934"/>
                </a:lnTo>
                <a:lnTo>
                  <a:pt x="538" y="933"/>
                </a:lnTo>
                <a:lnTo>
                  <a:pt x="537" y="933"/>
                </a:lnTo>
                <a:lnTo>
                  <a:pt x="537" y="932"/>
                </a:lnTo>
                <a:lnTo>
                  <a:pt x="537" y="930"/>
                </a:lnTo>
                <a:lnTo>
                  <a:pt x="537" y="929"/>
                </a:lnTo>
                <a:lnTo>
                  <a:pt x="537" y="928"/>
                </a:lnTo>
                <a:lnTo>
                  <a:pt x="537" y="927"/>
                </a:lnTo>
                <a:lnTo>
                  <a:pt x="534" y="926"/>
                </a:lnTo>
                <a:lnTo>
                  <a:pt x="533" y="925"/>
                </a:lnTo>
                <a:lnTo>
                  <a:pt x="531" y="925"/>
                </a:lnTo>
                <a:lnTo>
                  <a:pt x="531" y="924"/>
                </a:lnTo>
                <a:lnTo>
                  <a:pt x="530" y="924"/>
                </a:lnTo>
                <a:lnTo>
                  <a:pt x="530" y="922"/>
                </a:lnTo>
                <a:lnTo>
                  <a:pt x="530" y="921"/>
                </a:lnTo>
                <a:lnTo>
                  <a:pt x="530" y="920"/>
                </a:lnTo>
                <a:lnTo>
                  <a:pt x="531" y="919"/>
                </a:lnTo>
                <a:lnTo>
                  <a:pt x="532" y="918"/>
                </a:lnTo>
                <a:lnTo>
                  <a:pt x="533" y="918"/>
                </a:lnTo>
                <a:lnTo>
                  <a:pt x="534" y="918"/>
                </a:lnTo>
                <a:lnTo>
                  <a:pt x="535" y="918"/>
                </a:lnTo>
                <a:lnTo>
                  <a:pt x="537" y="918"/>
                </a:lnTo>
                <a:lnTo>
                  <a:pt x="537" y="919"/>
                </a:lnTo>
                <a:lnTo>
                  <a:pt x="538" y="919"/>
                </a:lnTo>
                <a:lnTo>
                  <a:pt x="539" y="919"/>
                </a:lnTo>
                <a:lnTo>
                  <a:pt x="539" y="920"/>
                </a:lnTo>
                <a:lnTo>
                  <a:pt x="540" y="920"/>
                </a:lnTo>
                <a:lnTo>
                  <a:pt x="541" y="921"/>
                </a:lnTo>
                <a:lnTo>
                  <a:pt x="542" y="922"/>
                </a:lnTo>
                <a:lnTo>
                  <a:pt x="542" y="924"/>
                </a:lnTo>
                <a:lnTo>
                  <a:pt x="543" y="924"/>
                </a:lnTo>
                <a:lnTo>
                  <a:pt x="543" y="925"/>
                </a:lnTo>
                <a:lnTo>
                  <a:pt x="543" y="926"/>
                </a:lnTo>
                <a:lnTo>
                  <a:pt x="543" y="927"/>
                </a:lnTo>
                <a:lnTo>
                  <a:pt x="545" y="927"/>
                </a:lnTo>
                <a:lnTo>
                  <a:pt x="545" y="928"/>
                </a:lnTo>
                <a:lnTo>
                  <a:pt x="546" y="928"/>
                </a:lnTo>
                <a:lnTo>
                  <a:pt x="546" y="929"/>
                </a:lnTo>
                <a:lnTo>
                  <a:pt x="547" y="929"/>
                </a:lnTo>
                <a:lnTo>
                  <a:pt x="548" y="930"/>
                </a:lnTo>
                <a:lnTo>
                  <a:pt x="549" y="930"/>
                </a:lnTo>
                <a:lnTo>
                  <a:pt x="549" y="932"/>
                </a:lnTo>
                <a:lnTo>
                  <a:pt x="550" y="933"/>
                </a:lnTo>
                <a:lnTo>
                  <a:pt x="550" y="934"/>
                </a:lnTo>
                <a:lnTo>
                  <a:pt x="551" y="934"/>
                </a:lnTo>
                <a:lnTo>
                  <a:pt x="552" y="934"/>
                </a:lnTo>
                <a:lnTo>
                  <a:pt x="554" y="934"/>
                </a:lnTo>
                <a:lnTo>
                  <a:pt x="555" y="934"/>
                </a:lnTo>
                <a:lnTo>
                  <a:pt x="556" y="935"/>
                </a:lnTo>
                <a:lnTo>
                  <a:pt x="557" y="935"/>
                </a:lnTo>
                <a:lnTo>
                  <a:pt x="557" y="936"/>
                </a:lnTo>
                <a:lnTo>
                  <a:pt x="558" y="936"/>
                </a:lnTo>
                <a:lnTo>
                  <a:pt x="558" y="937"/>
                </a:lnTo>
                <a:lnTo>
                  <a:pt x="559" y="936"/>
                </a:lnTo>
                <a:lnTo>
                  <a:pt x="559" y="935"/>
                </a:lnTo>
                <a:lnTo>
                  <a:pt x="559" y="934"/>
                </a:lnTo>
                <a:lnTo>
                  <a:pt x="560" y="934"/>
                </a:lnTo>
                <a:lnTo>
                  <a:pt x="560" y="933"/>
                </a:lnTo>
                <a:lnTo>
                  <a:pt x="560" y="932"/>
                </a:lnTo>
                <a:lnTo>
                  <a:pt x="560" y="930"/>
                </a:lnTo>
                <a:lnTo>
                  <a:pt x="560" y="929"/>
                </a:lnTo>
                <a:lnTo>
                  <a:pt x="561" y="929"/>
                </a:lnTo>
                <a:lnTo>
                  <a:pt x="561" y="928"/>
                </a:lnTo>
                <a:lnTo>
                  <a:pt x="563" y="928"/>
                </a:lnTo>
                <a:lnTo>
                  <a:pt x="563" y="927"/>
                </a:lnTo>
                <a:lnTo>
                  <a:pt x="564" y="927"/>
                </a:lnTo>
                <a:lnTo>
                  <a:pt x="564" y="926"/>
                </a:lnTo>
                <a:lnTo>
                  <a:pt x="565" y="926"/>
                </a:lnTo>
                <a:lnTo>
                  <a:pt x="565" y="925"/>
                </a:lnTo>
                <a:lnTo>
                  <a:pt x="565" y="924"/>
                </a:lnTo>
                <a:lnTo>
                  <a:pt x="564" y="924"/>
                </a:lnTo>
                <a:lnTo>
                  <a:pt x="564" y="922"/>
                </a:lnTo>
                <a:lnTo>
                  <a:pt x="564" y="921"/>
                </a:lnTo>
                <a:lnTo>
                  <a:pt x="564" y="920"/>
                </a:lnTo>
                <a:lnTo>
                  <a:pt x="564" y="919"/>
                </a:lnTo>
                <a:lnTo>
                  <a:pt x="564" y="918"/>
                </a:lnTo>
                <a:lnTo>
                  <a:pt x="565" y="918"/>
                </a:lnTo>
                <a:lnTo>
                  <a:pt x="565" y="917"/>
                </a:lnTo>
                <a:lnTo>
                  <a:pt x="566" y="916"/>
                </a:lnTo>
                <a:lnTo>
                  <a:pt x="567" y="915"/>
                </a:lnTo>
                <a:lnTo>
                  <a:pt x="568" y="915"/>
                </a:lnTo>
                <a:lnTo>
                  <a:pt x="568" y="913"/>
                </a:lnTo>
                <a:lnTo>
                  <a:pt x="568" y="912"/>
                </a:lnTo>
                <a:lnTo>
                  <a:pt x="569" y="912"/>
                </a:lnTo>
                <a:lnTo>
                  <a:pt x="569" y="911"/>
                </a:lnTo>
                <a:lnTo>
                  <a:pt x="571" y="910"/>
                </a:lnTo>
                <a:lnTo>
                  <a:pt x="572" y="910"/>
                </a:lnTo>
                <a:lnTo>
                  <a:pt x="573" y="909"/>
                </a:lnTo>
                <a:lnTo>
                  <a:pt x="574" y="909"/>
                </a:lnTo>
                <a:lnTo>
                  <a:pt x="575" y="909"/>
                </a:lnTo>
                <a:lnTo>
                  <a:pt x="575" y="908"/>
                </a:lnTo>
                <a:lnTo>
                  <a:pt x="573" y="907"/>
                </a:lnTo>
                <a:lnTo>
                  <a:pt x="574" y="904"/>
                </a:lnTo>
                <a:lnTo>
                  <a:pt x="576" y="901"/>
                </a:lnTo>
                <a:lnTo>
                  <a:pt x="580" y="895"/>
                </a:lnTo>
                <a:lnTo>
                  <a:pt x="577" y="895"/>
                </a:lnTo>
                <a:lnTo>
                  <a:pt x="577" y="894"/>
                </a:lnTo>
                <a:lnTo>
                  <a:pt x="578" y="893"/>
                </a:lnTo>
                <a:lnTo>
                  <a:pt x="578" y="892"/>
                </a:lnTo>
                <a:lnTo>
                  <a:pt x="580" y="891"/>
                </a:lnTo>
                <a:lnTo>
                  <a:pt x="581" y="890"/>
                </a:lnTo>
                <a:lnTo>
                  <a:pt x="581" y="888"/>
                </a:lnTo>
                <a:lnTo>
                  <a:pt x="581" y="887"/>
                </a:lnTo>
                <a:lnTo>
                  <a:pt x="581" y="886"/>
                </a:lnTo>
                <a:lnTo>
                  <a:pt x="581" y="885"/>
                </a:lnTo>
                <a:lnTo>
                  <a:pt x="582" y="885"/>
                </a:lnTo>
                <a:lnTo>
                  <a:pt x="582" y="884"/>
                </a:lnTo>
                <a:lnTo>
                  <a:pt x="583" y="884"/>
                </a:lnTo>
                <a:lnTo>
                  <a:pt x="583" y="883"/>
                </a:lnTo>
                <a:lnTo>
                  <a:pt x="584" y="883"/>
                </a:lnTo>
                <a:lnTo>
                  <a:pt x="585" y="883"/>
                </a:lnTo>
                <a:lnTo>
                  <a:pt x="585" y="882"/>
                </a:lnTo>
                <a:lnTo>
                  <a:pt x="585" y="880"/>
                </a:lnTo>
                <a:lnTo>
                  <a:pt x="585" y="879"/>
                </a:lnTo>
                <a:lnTo>
                  <a:pt x="585" y="878"/>
                </a:lnTo>
                <a:lnTo>
                  <a:pt x="585" y="877"/>
                </a:lnTo>
                <a:lnTo>
                  <a:pt x="585" y="876"/>
                </a:lnTo>
                <a:lnTo>
                  <a:pt x="586" y="876"/>
                </a:lnTo>
                <a:lnTo>
                  <a:pt x="586" y="875"/>
                </a:lnTo>
                <a:lnTo>
                  <a:pt x="586" y="874"/>
                </a:lnTo>
                <a:lnTo>
                  <a:pt x="585" y="872"/>
                </a:lnTo>
                <a:lnTo>
                  <a:pt x="585" y="871"/>
                </a:lnTo>
                <a:lnTo>
                  <a:pt x="585" y="870"/>
                </a:lnTo>
                <a:lnTo>
                  <a:pt x="585" y="869"/>
                </a:lnTo>
                <a:lnTo>
                  <a:pt x="585" y="868"/>
                </a:lnTo>
                <a:lnTo>
                  <a:pt x="586" y="867"/>
                </a:lnTo>
                <a:lnTo>
                  <a:pt x="587" y="866"/>
                </a:lnTo>
                <a:lnTo>
                  <a:pt x="587" y="865"/>
                </a:lnTo>
                <a:lnTo>
                  <a:pt x="587" y="863"/>
                </a:lnTo>
                <a:lnTo>
                  <a:pt x="587" y="862"/>
                </a:lnTo>
                <a:lnTo>
                  <a:pt x="587" y="861"/>
                </a:lnTo>
                <a:lnTo>
                  <a:pt x="587" y="860"/>
                </a:lnTo>
                <a:lnTo>
                  <a:pt x="587" y="859"/>
                </a:lnTo>
                <a:lnTo>
                  <a:pt x="589" y="859"/>
                </a:lnTo>
                <a:lnTo>
                  <a:pt x="589" y="858"/>
                </a:lnTo>
                <a:lnTo>
                  <a:pt x="589" y="857"/>
                </a:lnTo>
                <a:lnTo>
                  <a:pt x="589" y="855"/>
                </a:lnTo>
                <a:lnTo>
                  <a:pt x="589" y="854"/>
                </a:lnTo>
                <a:lnTo>
                  <a:pt x="587" y="854"/>
                </a:lnTo>
                <a:lnTo>
                  <a:pt x="586" y="855"/>
                </a:lnTo>
                <a:lnTo>
                  <a:pt x="586" y="857"/>
                </a:lnTo>
                <a:lnTo>
                  <a:pt x="585" y="858"/>
                </a:lnTo>
                <a:lnTo>
                  <a:pt x="584" y="858"/>
                </a:lnTo>
                <a:lnTo>
                  <a:pt x="583" y="859"/>
                </a:lnTo>
                <a:lnTo>
                  <a:pt x="583" y="860"/>
                </a:lnTo>
                <a:lnTo>
                  <a:pt x="582" y="860"/>
                </a:lnTo>
                <a:lnTo>
                  <a:pt x="581" y="860"/>
                </a:lnTo>
                <a:lnTo>
                  <a:pt x="580" y="860"/>
                </a:lnTo>
                <a:lnTo>
                  <a:pt x="578" y="860"/>
                </a:lnTo>
                <a:lnTo>
                  <a:pt x="577" y="860"/>
                </a:lnTo>
                <a:lnTo>
                  <a:pt x="576" y="860"/>
                </a:lnTo>
                <a:lnTo>
                  <a:pt x="576" y="859"/>
                </a:lnTo>
                <a:lnTo>
                  <a:pt x="575" y="859"/>
                </a:lnTo>
                <a:lnTo>
                  <a:pt x="574" y="858"/>
                </a:lnTo>
                <a:lnTo>
                  <a:pt x="574" y="857"/>
                </a:lnTo>
                <a:lnTo>
                  <a:pt x="573" y="857"/>
                </a:lnTo>
                <a:lnTo>
                  <a:pt x="573" y="855"/>
                </a:lnTo>
                <a:lnTo>
                  <a:pt x="573" y="854"/>
                </a:lnTo>
                <a:lnTo>
                  <a:pt x="573" y="853"/>
                </a:lnTo>
                <a:lnTo>
                  <a:pt x="573" y="852"/>
                </a:lnTo>
                <a:lnTo>
                  <a:pt x="574" y="851"/>
                </a:lnTo>
                <a:lnTo>
                  <a:pt x="575" y="850"/>
                </a:lnTo>
                <a:lnTo>
                  <a:pt x="575" y="849"/>
                </a:lnTo>
                <a:lnTo>
                  <a:pt x="576" y="848"/>
                </a:lnTo>
                <a:lnTo>
                  <a:pt x="576" y="846"/>
                </a:lnTo>
                <a:lnTo>
                  <a:pt x="576" y="845"/>
                </a:lnTo>
                <a:lnTo>
                  <a:pt x="577" y="845"/>
                </a:lnTo>
                <a:lnTo>
                  <a:pt x="577" y="844"/>
                </a:lnTo>
                <a:lnTo>
                  <a:pt x="577" y="843"/>
                </a:lnTo>
                <a:lnTo>
                  <a:pt x="578" y="843"/>
                </a:lnTo>
                <a:lnTo>
                  <a:pt x="580" y="843"/>
                </a:lnTo>
                <a:lnTo>
                  <a:pt x="580" y="842"/>
                </a:lnTo>
                <a:lnTo>
                  <a:pt x="581" y="842"/>
                </a:lnTo>
                <a:lnTo>
                  <a:pt x="582" y="842"/>
                </a:lnTo>
                <a:lnTo>
                  <a:pt x="582" y="841"/>
                </a:lnTo>
                <a:lnTo>
                  <a:pt x="583" y="841"/>
                </a:lnTo>
                <a:lnTo>
                  <a:pt x="584" y="841"/>
                </a:lnTo>
                <a:lnTo>
                  <a:pt x="585" y="841"/>
                </a:lnTo>
                <a:lnTo>
                  <a:pt x="585" y="840"/>
                </a:lnTo>
                <a:lnTo>
                  <a:pt x="586" y="840"/>
                </a:lnTo>
                <a:lnTo>
                  <a:pt x="587" y="840"/>
                </a:lnTo>
                <a:lnTo>
                  <a:pt x="587" y="838"/>
                </a:lnTo>
                <a:lnTo>
                  <a:pt x="586" y="837"/>
                </a:lnTo>
                <a:lnTo>
                  <a:pt x="586" y="836"/>
                </a:lnTo>
                <a:lnTo>
                  <a:pt x="586" y="835"/>
                </a:lnTo>
                <a:lnTo>
                  <a:pt x="586" y="834"/>
                </a:lnTo>
                <a:lnTo>
                  <a:pt x="587" y="834"/>
                </a:lnTo>
                <a:lnTo>
                  <a:pt x="587" y="833"/>
                </a:lnTo>
                <a:lnTo>
                  <a:pt x="587" y="832"/>
                </a:lnTo>
                <a:lnTo>
                  <a:pt x="589" y="832"/>
                </a:lnTo>
                <a:lnTo>
                  <a:pt x="589" y="830"/>
                </a:lnTo>
                <a:lnTo>
                  <a:pt x="589" y="829"/>
                </a:lnTo>
                <a:lnTo>
                  <a:pt x="587" y="828"/>
                </a:lnTo>
                <a:lnTo>
                  <a:pt x="585" y="824"/>
                </a:lnTo>
                <a:lnTo>
                  <a:pt x="584" y="825"/>
                </a:lnTo>
                <a:lnTo>
                  <a:pt x="583" y="825"/>
                </a:lnTo>
                <a:lnTo>
                  <a:pt x="582" y="825"/>
                </a:lnTo>
                <a:lnTo>
                  <a:pt x="582" y="824"/>
                </a:lnTo>
                <a:lnTo>
                  <a:pt x="581" y="824"/>
                </a:lnTo>
                <a:lnTo>
                  <a:pt x="580" y="824"/>
                </a:lnTo>
                <a:lnTo>
                  <a:pt x="578" y="823"/>
                </a:lnTo>
                <a:lnTo>
                  <a:pt x="577" y="823"/>
                </a:lnTo>
                <a:lnTo>
                  <a:pt x="577" y="821"/>
                </a:lnTo>
                <a:lnTo>
                  <a:pt x="576" y="820"/>
                </a:lnTo>
                <a:lnTo>
                  <a:pt x="576" y="819"/>
                </a:lnTo>
                <a:lnTo>
                  <a:pt x="576" y="818"/>
                </a:lnTo>
                <a:lnTo>
                  <a:pt x="576" y="817"/>
                </a:lnTo>
                <a:lnTo>
                  <a:pt x="576" y="816"/>
                </a:lnTo>
                <a:lnTo>
                  <a:pt x="577" y="815"/>
                </a:lnTo>
                <a:lnTo>
                  <a:pt x="577" y="813"/>
                </a:lnTo>
                <a:lnTo>
                  <a:pt x="578" y="813"/>
                </a:lnTo>
                <a:lnTo>
                  <a:pt x="578" y="812"/>
                </a:lnTo>
                <a:lnTo>
                  <a:pt x="580" y="811"/>
                </a:lnTo>
                <a:lnTo>
                  <a:pt x="580" y="810"/>
                </a:lnTo>
                <a:lnTo>
                  <a:pt x="578" y="810"/>
                </a:lnTo>
                <a:lnTo>
                  <a:pt x="578" y="811"/>
                </a:lnTo>
                <a:lnTo>
                  <a:pt x="577" y="811"/>
                </a:lnTo>
                <a:lnTo>
                  <a:pt x="576" y="811"/>
                </a:lnTo>
                <a:lnTo>
                  <a:pt x="575" y="811"/>
                </a:lnTo>
                <a:lnTo>
                  <a:pt x="574" y="811"/>
                </a:lnTo>
                <a:lnTo>
                  <a:pt x="574" y="810"/>
                </a:lnTo>
                <a:lnTo>
                  <a:pt x="573" y="810"/>
                </a:lnTo>
                <a:lnTo>
                  <a:pt x="572" y="810"/>
                </a:lnTo>
                <a:lnTo>
                  <a:pt x="572" y="809"/>
                </a:lnTo>
                <a:lnTo>
                  <a:pt x="571" y="809"/>
                </a:lnTo>
                <a:lnTo>
                  <a:pt x="571" y="808"/>
                </a:lnTo>
                <a:lnTo>
                  <a:pt x="571" y="807"/>
                </a:lnTo>
                <a:lnTo>
                  <a:pt x="571" y="805"/>
                </a:lnTo>
                <a:lnTo>
                  <a:pt x="571" y="804"/>
                </a:lnTo>
                <a:lnTo>
                  <a:pt x="571" y="803"/>
                </a:lnTo>
                <a:lnTo>
                  <a:pt x="571" y="802"/>
                </a:lnTo>
                <a:lnTo>
                  <a:pt x="572" y="802"/>
                </a:lnTo>
                <a:lnTo>
                  <a:pt x="572" y="801"/>
                </a:lnTo>
                <a:lnTo>
                  <a:pt x="572" y="800"/>
                </a:lnTo>
                <a:lnTo>
                  <a:pt x="572" y="799"/>
                </a:lnTo>
                <a:lnTo>
                  <a:pt x="571" y="799"/>
                </a:lnTo>
                <a:lnTo>
                  <a:pt x="571" y="798"/>
                </a:lnTo>
                <a:lnTo>
                  <a:pt x="569" y="798"/>
                </a:lnTo>
                <a:lnTo>
                  <a:pt x="569" y="796"/>
                </a:lnTo>
                <a:lnTo>
                  <a:pt x="568" y="795"/>
                </a:lnTo>
                <a:lnTo>
                  <a:pt x="567" y="794"/>
                </a:lnTo>
                <a:lnTo>
                  <a:pt x="567" y="793"/>
                </a:lnTo>
                <a:lnTo>
                  <a:pt x="566" y="793"/>
                </a:lnTo>
                <a:lnTo>
                  <a:pt x="566" y="792"/>
                </a:lnTo>
                <a:lnTo>
                  <a:pt x="565" y="792"/>
                </a:lnTo>
                <a:lnTo>
                  <a:pt x="565" y="791"/>
                </a:lnTo>
                <a:lnTo>
                  <a:pt x="564" y="791"/>
                </a:lnTo>
                <a:lnTo>
                  <a:pt x="564" y="790"/>
                </a:lnTo>
                <a:lnTo>
                  <a:pt x="563" y="787"/>
                </a:lnTo>
                <a:lnTo>
                  <a:pt x="560" y="785"/>
                </a:lnTo>
                <a:lnTo>
                  <a:pt x="559" y="785"/>
                </a:lnTo>
                <a:lnTo>
                  <a:pt x="558" y="785"/>
                </a:lnTo>
                <a:lnTo>
                  <a:pt x="557" y="785"/>
                </a:lnTo>
                <a:lnTo>
                  <a:pt x="556" y="785"/>
                </a:lnTo>
                <a:lnTo>
                  <a:pt x="555" y="785"/>
                </a:lnTo>
                <a:lnTo>
                  <a:pt x="555" y="784"/>
                </a:lnTo>
                <a:lnTo>
                  <a:pt x="554" y="784"/>
                </a:lnTo>
                <a:lnTo>
                  <a:pt x="552" y="783"/>
                </a:lnTo>
                <a:lnTo>
                  <a:pt x="552" y="782"/>
                </a:lnTo>
                <a:lnTo>
                  <a:pt x="551" y="782"/>
                </a:lnTo>
                <a:lnTo>
                  <a:pt x="551" y="781"/>
                </a:lnTo>
                <a:lnTo>
                  <a:pt x="551" y="779"/>
                </a:lnTo>
                <a:lnTo>
                  <a:pt x="551" y="778"/>
                </a:lnTo>
                <a:lnTo>
                  <a:pt x="551" y="777"/>
                </a:lnTo>
                <a:lnTo>
                  <a:pt x="551" y="776"/>
                </a:lnTo>
                <a:lnTo>
                  <a:pt x="551" y="775"/>
                </a:lnTo>
                <a:lnTo>
                  <a:pt x="552" y="775"/>
                </a:lnTo>
                <a:lnTo>
                  <a:pt x="551" y="774"/>
                </a:lnTo>
                <a:lnTo>
                  <a:pt x="550" y="774"/>
                </a:lnTo>
                <a:lnTo>
                  <a:pt x="550" y="773"/>
                </a:lnTo>
                <a:lnTo>
                  <a:pt x="549" y="773"/>
                </a:lnTo>
                <a:lnTo>
                  <a:pt x="549" y="771"/>
                </a:lnTo>
                <a:lnTo>
                  <a:pt x="548" y="771"/>
                </a:lnTo>
                <a:lnTo>
                  <a:pt x="548" y="770"/>
                </a:lnTo>
                <a:lnTo>
                  <a:pt x="547" y="771"/>
                </a:lnTo>
                <a:lnTo>
                  <a:pt x="546" y="773"/>
                </a:lnTo>
                <a:lnTo>
                  <a:pt x="545" y="773"/>
                </a:lnTo>
                <a:lnTo>
                  <a:pt x="543" y="773"/>
                </a:lnTo>
                <a:lnTo>
                  <a:pt x="542" y="773"/>
                </a:lnTo>
                <a:lnTo>
                  <a:pt x="541" y="773"/>
                </a:lnTo>
                <a:lnTo>
                  <a:pt x="540" y="773"/>
                </a:lnTo>
                <a:lnTo>
                  <a:pt x="539" y="771"/>
                </a:lnTo>
                <a:lnTo>
                  <a:pt x="538" y="771"/>
                </a:lnTo>
                <a:lnTo>
                  <a:pt x="538" y="770"/>
                </a:lnTo>
                <a:lnTo>
                  <a:pt x="538" y="769"/>
                </a:lnTo>
                <a:lnTo>
                  <a:pt x="537" y="769"/>
                </a:lnTo>
                <a:lnTo>
                  <a:pt x="537" y="768"/>
                </a:lnTo>
                <a:lnTo>
                  <a:pt x="537" y="769"/>
                </a:lnTo>
                <a:lnTo>
                  <a:pt x="537" y="770"/>
                </a:lnTo>
                <a:lnTo>
                  <a:pt x="535" y="770"/>
                </a:lnTo>
                <a:lnTo>
                  <a:pt x="534" y="774"/>
                </a:lnTo>
                <a:lnTo>
                  <a:pt x="533" y="775"/>
                </a:lnTo>
                <a:lnTo>
                  <a:pt x="531" y="779"/>
                </a:lnTo>
                <a:lnTo>
                  <a:pt x="530" y="781"/>
                </a:lnTo>
                <a:lnTo>
                  <a:pt x="530" y="782"/>
                </a:lnTo>
                <a:lnTo>
                  <a:pt x="528" y="785"/>
                </a:lnTo>
                <a:lnTo>
                  <a:pt x="528" y="786"/>
                </a:lnTo>
                <a:lnTo>
                  <a:pt x="520" y="801"/>
                </a:lnTo>
                <a:lnTo>
                  <a:pt x="518" y="803"/>
                </a:lnTo>
                <a:lnTo>
                  <a:pt x="516" y="807"/>
                </a:lnTo>
                <a:lnTo>
                  <a:pt x="508" y="820"/>
                </a:lnTo>
                <a:lnTo>
                  <a:pt x="499" y="837"/>
                </a:lnTo>
                <a:lnTo>
                  <a:pt x="497" y="843"/>
                </a:lnTo>
                <a:lnTo>
                  <a:pt x="491" y="853"/>
                </a:lnTo>
                <a:lnTo>
                  <a:pt x="487" y="861"/>
                </a:lnTo>
                <a:lnTo>
                  <a:pt x="480" y="874"/>
                </a:lnTo>
                <a:lnTo>
                  <a:pt x="477" y="879"/>
                </a:lnTo>
                <a:lnTo>
                  <a:pt x="477" y="880"/>
                </a:lnTo>
                <a:lnTo>
                  <a:pt x="474" y="884"/>
                </a:lnTo>
                <a:lnTo>
                  <a:pt x="470" y="891"/>
                </a:lnTo>
                <a:lnTo>
                  <a:pt x="464" y="902"/>
                </a:lnTo>
                <a:lnTo>
                  <a:pt x="460" y="910"/>
                </a:lnTo>
                <a:lnTo>
                  <a:pt x="459" y="909"/>
                </a:lnTo>
                <a:lnTo>
                  <a:pt x="456" y="908"/>
                </a:lnTo>
                <a:lnTo>
                  <a:pt x="451" y="905"/>
                </a:lnTo>
                <a:lnTo>
                  <a:pt x="451" y="904"/>
                </a:lnTo>
                <a:lnTo>
                  <a:pt x="447" y="896"/>
                </a:lnTo>
                <a:lnTo>
                  <a:pt x="452" y="894"/>
                </a:lnTo>
                <a:lnTo>
                  <a:pt x="451" y="893"/>
                </a:lnTo>
                <a:lnTo>
                  <a:pt x="448" y="891"/>
                </a:lnTo>
                <a:lnTo>
                  <a:pt x="447" y="890"/>
                </a:lnTo>
                <a:lnTo>
                  <a:pt x="446" y="890"/>
                </a:lnTo>
                <a:lnTo>
                  <a:pt x="445" y="888"/>
                </a:lnTo>
                <a:lnTo>
                  <a:pt x="444" y="886"/>
                </a:lnTo>
                <a:lnTo>
                  <a:pt x="442" y="886"/>
                </a:lnTo>
                <a:lnTo>
                  <a:pt x="440" y="885"/>
                </a:lnTo>
                <a:lnTo>
                  <a:pt x="440" y="883"/>
                </a:lnTo>
                <a:lnTo>
                  <a:pt x="438" y="882"/>
                </a:lnTo>
                <a:lnTo>
                  <a:pt x="434" y="877"/>
                </a:lnTo>
                <a:lnTo>
                  <a:pt x="433" y="878"/>
                </a:lnTo>
                <a:lnTo>
                  <a:pt x="431" y="880"/>
                </a:lnTo>
                <a:lnTo>
                  <a:pt x="429" y="882"/>
                </a:lnTo>
                <a:lnTo>
                  <a:pt x="427" y="879"/>
                </a:lnTo>
                <a:lnTo>
                  <a:pt x="426" y="880"/>
                </a:lnTo>
                <a:lnTo>
                  <a:pt x="423" y="880"/>
                </a:lnTo>
                <a:lnTo>
                  <a:pt x="423" y="882"/>
                </a:lnTo>
                <a:lnTo>
                  <a:pt x="423" y="883"/>
                </a:lnTo>
                <a:lnTo>
                  <a:pt x="423" y="884"/>
                </a:lnTo>
                <a:lnTo>
                  <a:pt x="423" y="885"/>
                </a:lnTo>
                <a:lnTo>
                  <a:pt x="423" y="886"/>
                </a:lnTo>
                <a:lnTo>
                  <a:pt x="423" y="887"/>
                </a:lnTo>
                <a:lnTo>
                  <a:pt x="425" y="887"/>
                </a:lnTo>
                <a:lnTo>
                  <a:pt x="425" y="888"/>
                </a:lnTo>
                <a:lnTo>
                  <a:pt x="425" y="890"/>
                </a:lnTo>
                <a:lnTo>
                  <a:pt x="426" y="890"/>
                </a:lnTo>
                <a:lnTo>
                  <a:pt x="425" y="891"/>
                </a:lnTo>
                <a:lnTo>
                  <a:pt x="426" y="891"/>
                </a:lnTo>
                <a:lnTo>
                  <a:pt x="426" y="892"/>
                </a:lnTo>
                <a:lnTo>
                  <a:pt x="427" y="892"/>
                </a:lnTo>
                <a:lnTo>
                  <a:pt x="427" y="893"/>
                </a:lnTo>
                <a:lnTo>
                  <a:pt x="427" y="894"/>
                </a:lnTo>
                <a:lnTo>
                  <a:pt x="428" y="894"/>
                </a:lnTo>
                <a:lnTo>
                  <a:pt x="429" y="895"/>
                </a:lnTo>
                <a:lnTo>
                  <a:pt x="430" y="895"/>
                </a:lnTo>
                <a:lnTo>
                  <a:pt x="435" y="899"/>
                </a:lnTo>
                <a:lnTo>
                  <a:pt x="435" y="901"/>
                </a:lnTo>
                <a:lnTo>
                  <a:pt x="434" y="905"/>
                </a:lnTo>
                <a:lnTo>
                  <a:pt x="435" y="905"/>
                </a:lnTo>
                <a:lnTo>
                  <a:pt x="435" y="908"/>
                </a:lnTo>
                <a:lnTo>
                  <a:pt x="435" y="909"/>
                </a:lnTo>
                <a:lnTo>
                  <a:pt x="435" y="911"/>
                </a:lnTo>
                <a:lnTo>
                  <a:pt x="436" y="912"/>
                </a:lnTo>
                <a:lnTo>
                  <a:pt x="435" y="913"/>
                </a:lnTo>
                <a:lnTo>
                  <a:pt x="433" y="913"/>
                </a:lnTo>
                <a:lnTo>
                  <a:pt x="431" y="913"/>
                </a:lnTo>
                <a:lnTo>
                  <a:pt x="431" y="915"/>
                </a:lnTo>
                <a:lnTo>
                  <a:pt x="433" y="917"/>
                </a:lnTo>
                <a:lnTo>
                  <a:pt x="431" y="916"/>
                </a:lnTo>
                <a:lnTo>
                  <a:pt x="430" y="915"/>
                </a:lnTo>
                <a:lnTo>
                  <a:pt x="429" y="915"/>
                </a:lnTo>
                <a:lnTo>
                  <a:pt x="428" y="915"/>
                </a:lnTo>
                <a:lnTo>
                  <a:pt x="428" y="916"/>
                </a:lnTo>
                <a:lnTo>
                  <a:pt x="427" y="916"/>
                </a:lnTo>
                <a:lnTo>
                  <a:pt x="427" y="917"/>
                </a:lnTo>
                <a:lnTo>
                  <a:pt x="427" y="918"/>
                </a:lnTo>
                <a:lnTo>
                  <a:pt x="426" y="918"/>
                </a:lnTo>
                <a:lnTo>
                  <a:pt x="425" y="918"/>
                </a:lnTo>
                <a:lnTo>
                  <a:pt x="423" y="918"/>
                </a:lnTo>
                <a:lnTo>
                  <a:pt x="422" y="918"/>
                </a:lnTo>
                <a:lnTo>
                  <a:pt x="422" y="919"/>
                </a:lnTo>
                <a:lnTo>
                  <a:pt x="422" y="920"/>
                </a:lnTo>
                <a:lnTo>
                  <a:pt x="421" y="920"/>
                </a:lnTo>
                <a:lnTo>
                  <a:pt x="420" y="920"/>
                </a:lnTo>
                <a:lnTo>
                  <a:pt x="419" y="920"/>
                </a:lnTo>
                <a:lnTo>
                  <a:pt x="419" y="921"/>
                </a:lnTo>
                <a:lnTo>
                  <a:pt x="418" y="921"/>
                </a:lnTo>
                <a:lnTo>
                  <a:pt x="416" y="925"/>
                </a:lnTo>
                <a:lnTo>
                  <a:pt x="413" y="925"/>
                </a:lnTo>
                <a:lnTo>
                  <a:pt x="412" y="925"/>
                </a:lnTo>
                <a:lnTo>
                  <a:pt x="410" y="927"/>
                </a:lnTo>
                <a:lnTo>
                  <a:pt x="407" y="926"/>
                </a:lnTo>
                <a:lnTo>
                  <a:pt x="407" y="925"/>
                </a:lnTo>
                <a:lnTo>
                  <a:pt x="408" y="924"/>
                </a:lnTo>
                <a:lnTo>
                  <a:pt x="405" y="922"/>
                </a:lnTo>
                <a:lnTo>
                  <a:pt x="403" y="922"/>
                </a:lnTo>
                <a:lnTo>
                  <a:pt x="402" y="922"/>
                </a:lnTo>
                <a:lnTo>
                  <a:pt x="402" y="921"/>
                </a:lnTo>
                <a:lnTo>
                  <a:pt x="403" y="918"/>
                </a:lnTo>
                <a:lnTo>
                  <a:pt x="402" y="917"/>
                </a:lnTo>
                <a:lnTo>
                  <a:pt x="400" y="915"/>
                </a:lnTo>
                <a:lnTo>
                  <a:pt x="400" y="913"/>
                </a:lnTo>
                <a:lnTo>
                  <a:pt x="399" y="913"/>
                </a:lnTo>
                <a:lnTo>
                  <a:pt x="399" y="912"/>
                </a:lnTo>
                <a:lnTo>
                  <a:pt x="397" y="911"/>
                </a:lnTo>
                <a:lnTo>
                  <a:pt x="397" y="910"/>
                </a:lnTo>
                <a:lnTo>
                  <a:pt x="403" y="910"/>
                </a:lnTo>
                <a:lnTo>
                  <a:pt x="404" y="908"/>
                </a:lnTo>
                <a:lnTo>
                  <a:pt x="405" y="907"/>
                </a:lnTo>
                <a:lnTo>
                  <a:pt x="405" y="905"/>
                </a:lnTo>
                <a:lnTo>
                  <a:pt x="405" y="904"/>
                </a:lnTo>
                <a:lnTo>
                  <a:pt x="405" y="901"/>
                </a:lnTo>
                <a:lnTo>
                  <a:pt x="404" y="900"/>
                </a:lnTo>
                <a:lnTo>
                  <a:pt x="404" y="899"/>
                </a:lnTo>
                <a:lnTo>
                  <a:pt x="404" y="897"/>
                </a:lnTo>
                <a:lnTo>
                  <a:pt x="403" y="896"/>
                </a:lnTo>
                <a:lnTo>
                  <a:pt x="403" y="895"/>
                </a:lnTo>
                <a:lnTo>
                  <a:pt x="402" y="894"/>
                </a:lnTo>
                <a:lnTo>
                  <a:pt x="402" y="893"/>
                </a:lnTo>
                <a:lnTo>
                  <a:pt x="402" y="892"/>
                </a:lnTo>
                <a:lnTo>
                  <a:pt x="402" y="891"/>
                </a:lnTo>
                <a:lnTo>
                  <a:pt x="402" y="890"/>
                </a:lnTo>
                <a:lnTo>
                  <a:pt x="401" y="890"/>
                </a:lnTo>
                <a:lnTo>
                  <a:pt x="401" y="888"/>
                </a:lnTo>
                <a:lnTo>
                  <a:pt x="400" y="887"/>
                </a:lnTo>
                <a:lnTo>
                  <a:pt x="399" y="886"/>
                </a:lnTo>
                <a:lnTo>
                  <a:pt x="397" y="886"/>
                </a:lnTo>
                <a:lnTo>
                  <a:pt x="397" y="885"/>
                </a:lnTo>
                <a:lnTo>
                  <a:pt x="397" y="884"/>
                </a:lnTo>
                <a:lnTo>
                  <a:pt x="397" y="883"/>
                </a:lnTo>
                <a:lnTo>
                  <a:pt x="399" y="882"/>
                </a:lnTo>
                <a:lnTo>
                  <a:pt x="399" y="880"/>
                </a:lnTo>
                <a:lnTo>
                  <a:pt x="400" y="880"/>
                </a:lnTo>
                <a:lnTo>
                  <a:pt x="401" y="880"/>
                </a:lnTo>
                <a:lnTo>
                  <a:pt x="402" y="880"/>
                </a:lnTo>
                <a:lnTo>
                  <a:pt x="404" y="878"/>
                </a:lnTo>
                <a:lnTo>
                  <a:pt x="403" y="877"/>
                </a:lnTo>
                <a:lnTo>
                  <a:pt x="403" y="876"/>
                </a:lnTo>
                <a:lnTo>
                  <a:pt x="403" y="870"/>
                </a:lnTo>
                <a:lnTo>
                  <a:pt x="403" y="868"/>
                </a:lnTo>
                <a:lnTo>
                  <a:pt x="403" y="867"/>
                </a:lnTo>
                <a:lnTo>
                  <a:pt x="404" y="865"/>
                </a:lnTo>
                <a:lnTo>
                  <a:pt x="405" y="863"/>
                </a:lnTo>
                <a:lnTo>
                  <a:pt x="408" y="862"/>
                </a:lnTo>
                <a:lnTo>
                  <a:pt x="411" y="859"/>
                </a:lnTo>
                <a:lnTo>
                  <a:pt x="412" y="859"/>
                </a:lnTo>
                <a:lnTo>
                  <a:pt x="412" y="858"/>
                </a:lnTo>
                <a:lnTo>
                  <a:pt x="413" y="857"/>
                </a:lnTo>
                <a:lnTo>
                  <a:pt x="413" y="855"/>
                </a:lnTo>
                <a:lnTo>
                  <a:pt x="414" y="855"/>
                </a:lnTo>
                <a:lnTo>
                  <a:pt x="414" y="854"/>
                </a:lnTo>
                <a:lnTo>
                  <a:pt x="414" y="852"/>
                </a:lnTo>
                <a:lnTo>
                  <a:pt x="416" y="851"/>
                </a:lnTo>
                <a:lnTo>
                  <a:pt x="416" y="850"/>
                </a:lnTo>
                <a:lnTo>
                  <a:pt x="417" y="849"/>
                </a:lnTo>
                <a:lnTo>
                  <a:pt x="417" y="848"/>
                </a:lnTo>
                <a:lnTo>
                  <a:pt x="418" y="846"/>
                </a:lnTo>
                <a:lnTo>
                  <a:pt x="418" y="845"/>
                </a:lnTo>
                <a:lnTo>
                  <a:pt x="419" y="845"/>
                </a:lnTo>
                <a:lnTo>
                  <a:pt x="419" y="844"/>
                </a:lnTo>
                <a:lnTo>
                  <a:pt x="420" y="844"/>
                </a:lnTo>
                <a:lnTo>
                  <a:pt x="421" y="843"/>
                </a:lnTo>
                <a:lnTo>
                  <a:pt x="422" y="843"/>
                </a:lnTo>
                <a:lnTo>
                  <a:pt x="423" y="843"/>
                </a:lnTo>
                <a:lnTo>
                  <a:pt x="423" y="842"/>
                </a:lnTo>
                <a:lnTo>
                  <a:pt x="423" y="841"/>
                </a:lnTo>
                <a:lnTo>
                  <a:pt x="422" y="840"/>
                </a:lnTo>
                <a:lnTo>
                  <a:pt x="422" y="838"/>
                </a:lnTo>
                <a:lnTo>
                  <a:pt x="422" y="837"/>
                </a:lnTo>
                <a:lnTo>
                  <a:pt x="422" y="836"/>
                </a:lnTo>
                <a:lnTo>
                  <a:pt x="422" y="835"/>
                </a:lnTo>
                <a:lnTo>
                  <a:pt x="422" y="834"/>
                </a:lnTo>
                <a:lnTo>
                  <a:pt x="418" y="830"/>
                </a:lnTo>
                <a:lnTo>
                  <a:pt x="417" y="830"/>
                </a:lnTo>
                <a:lnTo>
                  <a:pt x="417" y="832"/>
                </a:lnTo>
                <a:lnTo>
                  <a:pt x="416" y="833"/>
                </a:lnTo>
                <a:lnTo>
                  <a:pt x="414" y="834"/>
                </a:lnTo>
                <a:lnTo>
                  <a:pt x="413" y="834"/>
                </a:lnTo>
                <a:lnTo>
                  <a:pt x="412" y="835"/>
                </a:lnTo>
                <a:lnTo>
                  <a:pt x="411" y="836"/>
                </a:lnTo>
                <a:lnTo>
                  <a:pt x="409" y="837"/>
                </a:lnTo>
                <a:lnTo>
                  <a:pt x="407" y="838"/>
                </a:lnTo>
                <a:lnTo>
                  <a:pt x="405" y="838"/>
                </a:lnTo>
                <a:lnTo>
                  <a:pt x="405" y="840"/>
                </a:lnTo>
                <a:lnTo>
                  <a:pt x="404" y="841"/>
                </a:lnTo>
                <a:lnTo>
                  <a:pt x="397" y="842"/>
                </a:lnTo>
                <a:lnTo>
                  <a:pt x="396" y="842"/>
                </a:lnTo>
                <a:lnTo>
                  <a:pt x="396" y="843"/>
                </a:lnTo>
                <a:lnTo>
                  <a:pt x="395" y="843"/>
                </a:lnTo>
                <a:lnTo>
                  <a:pt x="394" y="843"/>
                </a:lnTo>
                <a:lnTo>
                  <a:pt x="393" y="843"/>
                </a:lnTo>
                <a:lnTo>
                  <a:pt x="392" y="843"/>
                </a:lnTo>
                <a:lnTo>
                  <a:pt x="391" y="843"/>
                </a:lnTo>
                <a:lnTo>
                  <a:pt x="390" y="843"/>
                </a:lnTo>
                <a:lnTo>
                  <a:pt x="387" y="844"/>
                </a:lnTo>
                <a:lnTo>
                  <a:pt x="386" y="844"/>
                </a:lnTo>
                <a:lnTo>
                  <a:pt x="385" y="844"/>
                </a:lnTo>
                <a:lnTo>
                  <a:pt x="384" y="845"/>
                </a:lnTo>
                <a:lnTo>
                  <a:pt x="383" y="845"/>
                </a:lnTo>
                <a:lnTo>
                  <a:pt x="382" y="845"/>
                </a:lnTo>
                <a:lnTo>
                  <a:pt x="382" y="844"/>
                </a:lnTo>
                <a:lnTo>
                  <a:pt x="381" y="844"/>
                </a:lnTo>
                <a:lnTo>
                  <a:pt x="379" y="844"/>
                </a:lnTo>
                <a:lnTo>
                  <a:pt x="378" y="845"/>
                </a:lnTo>
                <a:lnTo>
                  <a:pt x="377" y="845"/>
                </a:lnTo>
                <a:lnTo>
                  <a:pt x="376" y="845"/>
                </a:lnTo>
                <a:lnTo>
                  <a:pt x="376" y="844"/>
                </a:lnTo>
                <a:lnTo>
                  <a:pt x="375" y="844"/>
                </a:lnTo>
                <a:lnTo>
                  <a:pt x="374" y="844"/>
                </a:lnTo>
                <a:lnTo>
                  <a:pt x="373" y="844"/>
                </a:lnTo>
                <a:lnTo>
                  <a:pt x="371" y="844"/>
                </a:lnTo>
                <a:lnTo>
                  <a:pt x="370" y="844"/>
                </a:lnTo>
                <a:lnTo>
                  <a:pt x="369" y="843"/>
                </a:lnTo>
                <a:lnTo>
                  <a:pt x="368" y="843"/>
                </a:lnTo>
                <a:lnTo>
                  <a:pt x="367" y="843"/>
                </a:lnTo>
                <a:lnTo>
                  <a:pt x="366" y="843"/>
                </a:lnTo>
                <a:lnTo>
                  <a:pt x="365" y="842"/>
                </a:lnTo>
                <a:lnTo>
                  <a:pt x="364" y="842"/>
                </a:lnTo>
                <a:lnTo>
                  <a:pt x="362" y="842"/>
                </a:lnTo>
                <a:lnTo>
                  <a:pt x="362" y="841"/>
                </a:lnTo>
                <a:lnTo>
                  <a:pt x="361" y="841"/>
                </a:lnTo>
                <a:lnTo>
                  <a:pt x="360" y="841"/>
                </a:lnTo>
                <a:lnTo>
                  <a:pt x="359" y="842"/>
                </a:lnTo>
                <a:lnTo>
                  <a:pt x="358" y="842"/>
                </a:lnTo>
                <a:lnTo>
                  <a:pt x="358" y="843"/>
                </a:lnTo>
                <a:lnTo>
                  <a:pt x="357" y="843"/>
                </a:lnTo>
                <a:lnTo>
                  <a:pt x="356" y="843"/>
                </a:lnTo>
                <a:lnTo>
                  <a:pt x="354" y="844"/>
                </a:lnTo>
                <a:lnTo>
                  <a:pt x="353" y="844"/>
                </a:lnTo>
                <a:lnTo>
                  <a:pt x="353" y="845"/>
                </a:lnTo>
                <a:lnTo>
                  <a:pt x="352" y="845"/>
                </a:lnTo>
                <a:lnTo>
                  <a:pt x="351" y="845"/>
                </a:lnTo>
                <a:lnTo>
                  <a:pt x="350" y="845"/>
                </a:lnTo>
                <a:lnTo>
                  <a:pt x="349" y="845"/>
                </a:lnTo>
                <a:lnTo>
                  <a:pt x="349" y="844"/>
                </a:lnTo>
                <a:lnTo>
                  <a:pt x="348" y="844"/>
                </a:lnTo>
                <a:lnTo>
                  <a:pt x="347" y="844"/>
                </a:lnTo>
                <a:lnTo>
                  <a:pt x="347" y="843"/>
                </a:lnTo>
                <a:lnTo>
                  <a:pt x="345" y="842"/>
                </a:lnTo>
                <a:lnTo>
                  <a:pt x="345" y="841"/>
                </a:lnTo>
                <a:lnTo>
                  <a:pt x="345" y="840"/>
                </a:lnTo>
                <a:lnTo>
                  <a:pt x="344" y="840"/>
                </a:lnTo>
                <a:lnTo>
                  <a:pt x="344" y="838"/>
                </a:lnTo>
                <a:lnTo>
                  <a:pt x="344" y="837"/>
                </a:lnTo>
                <a:lnTo>
                  <a:pt x="343" y="837"/>
                </a:lnTo>
                <a:lnTo>
                  <a:pt x="343" y="836"/>
                </a:lnTo>
                <a:lnTo>
                  <a:pt x="343" y="835"/>
                </a:lnTo>
                <a:lnTo>
                  <a:pt x="343" y="834"/>
                </a:lnTo>
                <a:lnTo>
                  <a:pt x="344" y="834"/>
                </a:lnTo>
                <a:lnTo>
                  <a:pt x="344" y="833"/>
                </a:lnTo>
                <a:lnTo>
                  <a:pt x="344" y="832"/>
                </a:lnTo>
                <a:lnTo>
                  <a:pt x="345" y="832"/>
                </a:lnTo>
                <a:lnTo>
                  <a:pt x="345" y="830"/>
                </a:lnTo>
                <a:lnTo>
                  <a:pt x="345" y="829"/>
                </a:lnTo>
                <a:lnTo>
                  <a:pt x="347" y="829"/>
                </a:lnTo>
                <a:lnTo>
                  <a:pt x="347" y="828"/>
                </a:lnTo>
                <a:lnTo>
                  <a:pt x="348" y="828"/>
                </a:lnTo>
                <a:lnTo>
                  <a:pt x="348" y="827"/>
                </a:lnTo>
                <a:lnTo>
                  <a:pt x="347" y="827"/>
                </a:lnTo>
                <a:lnTo>
                  <a:pt x="347" y="826"/>
                </a:lnTo>
                <a:lnTo>
                  <a:pt x="347" y="825"/>
                </a:lnTo>
                <a:lnTo>
                  <a:pt x="347" y="824"/>
                </a:lnTo>
                <a:lnTo>
                  <a:pt x="345" y="824"/>
                </a:lnTo>
                <a:lnTo>
                  <a:pt x="345" y="823"/>
                </a:lnTo>
                <a:lnTo>
                  <a:pt x="344" y="823"/>
                </a:lnTo>
                <a:lnTo>
                  <a:pt x="343" y="823"/>
                </a:lnTo>
                <a:lnTo>
                  <a:pt x="342" y="821"/>
                </a:lnTo>
                <a:lnTo>
                  <a:pt x="341" y="821"/>
                </a:lnTo>
                <a:lnTo>
                  <a:pt x="340" y="821"/>
                </a:lnTo>
                <a:lnTo>
                  <a:pt x="339" y="820"/>
                </a:lnTo>
                <a:lnTo>
                  <a:pt x="338" y="820"/>
                </a:lnTo>
                <a:lnTo>
                  <a:pt x="338" y="819"/>
                </a:lnTo>
                <a:lnTo>
                  <a:pt x="336" y="818"/>
                </a:lnTo>
                <a:lnTo>
                  <a:pt x="336" y="817"/>
                </a:lnTo>
                <a:lnTo>
                  <a:pt x="336" y="816"/>
                </a:lnTo>
                <a:lnTo>
                  <a:pt x="336" y="815"/>
                </a:lnTo>
                <a:lnTo>
                  <a:pt x="336" y="813"/>
                </a:lnTo>
                <a:lnTo>
                  <a:pt x="336" y="812"/>
                </a:lnTo>
                <a:lnTo>
                  <a:pt x="338" y="812"/>
                </a:lnTo>
                <a:lnTo>
                  <a:pt x="338" y="811"/>
                </a:lnTo>
                <a:lnTo>
                  <a:pt x="339" y="811"/>
                </a:lnTo>
                <a:lnTo>
                  <a:pt x="339" y="810"/>
                </a:lnTo>
                <a:lnTo>
                  <a:pt x="340" y="810"/>
                </a:lnTo>
                <a:lnTo>
                  <a:pt x="340" y="809"/>
                </a:lnTo>
                <a:lnTo>
                  <a:pt x="340" y="808"/>
                </a:lnTo>
                <a:lnTo>
                  <a:pt x="340" y="807"/>
                </a:lnTo>
                <a:lnTo>
                  <a:pt x="339" y="807"/>
                </a:lnTo>
                <a:lnTo>
                  <a:pt x="339" y="805"/>
                </a:lnTo>
                <a:lnTo>
                  <a:pt x="339" y="804"/>
                </a:lnTo>
                <a:lnTo>
                  <a:pt x="339" y="803"/>
                </a:lnTo>
                <a:lnTo>
                  <a:pt x="339" y="802"/>
                </a:lnTo>
                <a:lnTo>
                  <a:pt x="339" y="801"/>
                </a:lnTo>
                <a:lnTo>
                  <a:pt x="339" y="800"/>
                </a:lnTo>
                <a:lnTo>
                  <a:pt x="338" y="799"/>
                </a:lnTo>
                <a:lnTo>
                  <a:pt x="336" y="799"/>
                </a:lnTo>
                <a:lnTo>
                  <a:pt x="336" y="798"/>
                </a:lnTo>
                <a:lnTo>
                  <a:pt x="335" y="798"/>
                </a:lnTo>
                <a:lnTo>
                  <a:pt x="335" y="796"/>
                </a:lnTo>
                <a:lnTo>
                  <a:pt x="335" y="795"/>
                </a:lnTo>
                <a:lnTo>
                  <a:pt x="335" y="794"/>
                </a:lnTo>
                <a:lnTo>
                  <a:pt x="335" y="793"/>
                </a:lnTo>
                <a:lnTo>
                  <a:pt x="335" y="792"/>
                </a:lnTo>
                <a:lnTo>
                  <a:pt x="336" y="792"/>
                </a:lnTo>
                <a:lnTo>
                  <a:pt x="335" y="792"/>
                </a:lnTo>
                <a:lnTo>
                  <a:pt x="335" y="791"/>
                </a:lnTo>
                <a:lnTo>
                  <a:pt x="334" y="790"/>
                </a:lnTo>
                <a:lnTo>
                  <a:pt x="334" y="788"/>
                </a:lnTo>
                <a:lnTo>
                  <a:pt x="334" y="787"/>
                </a:lnTo>
                <a:lnTo>
                  <a:pt x="334" y="786"/>
                </a:lnTo>
                <a:lnTo>
                  <a:pt x="334" y="785"/>
                </a:lnTo>
                <a:lnTo>
                  <a:pt x="334" y="784"/>
                </a:lnTo>
                <a:lnTo>
                  <a:pt x="335" y="784"/>
                </a:lnTo>
                <a:lnTo>
                  <a:pt x="335" y="783"/>
                </a:lnTo>
                <a:lnTo>
                  <a:pt x="335" y="782"/>
                </a:lnTo>
                <a:lnTo>
                  <a:pt x="334" y="782"/>
                </a:lnTo>
                <a:lnTo>
                  <a:pt x="334" y="781"/>
                </a:lnTo>
                <a:lnTo>
                  <a:pt x="333" y="781"/>
                </a:lnTo>
                <a:lnTo>
                  <a:pt x="332" y="781"/>
                </a:lnTo>
                <a:lnTo>
                  <a:pt x="331" y="779"/>
                </a:lnTo>
                <a:lnTo>
                  <a:pt x="330" y="779"/>
                </a:lnTo>
                <a:lnTo>
                  <a:pt x="330" y="778"/>
                </a:lnTo>
                <a:lnTo>
                  <a:pt x="328" y="778"/>
                </a:lnTo>
                <a:lnTo>
                  <a:pt x="328" y="777"/>
                </a:lnTo>
                <a:lnTo>
                  <a:pt x="327" y="777"/>
                </a:lnTo>
                <a:lnTo>
                  <a:pt x="327" y="775"/>
                </a:lnTo>
                <a:lnTo>
                  <a:pt x="332" y="773"/>
                </a:lnTo>
                <a:lnTo>
                  <a:pt x="331" y="773"/>
                </a:lnTo>
                <a:lnTo>
                  <a:pt x="331" y="771"/>
                </a:lnTo>
                <a:lnTo>
                  <a:pt x="330" y="771"/>
                </a:lnTo>
                <a:lnTo>
                  <a:pt x="330" y="770"/>
                </a:lnTo>
                <a:lnTo>
                  <a:pt x="328" y="770"/>
                </a:lnTo>
                <a:lnTo>
                  <a:pt x="328" y="769"/>
                </a:lnTo>
                <a:lnTo>
                  <a:pt x="327" y="769"/>
                </a:lnTo>
                <a:lnTo>
                  <a:pt x="326" y="768"/>
                </a:lnTo>
                <a:lnTo>
                  <a:pt x="325" y="769"/>
                </a:lnTo>
                <a:lnTo>
                  <a:pt x="325" y="771"/>
                </a:lnTo>
                <a:lnTo>
                  <a:pt x="323" y="770"/>
                </a:lnTo>
                <a:lnTo>
                  <a:pt x="321" y="770"/>
                </a:lnTo>
                <a:lnTo>
                  <a:pt x="317" y="770"/>
                </a:lnTo>
                <a:lnTo>
                  <a:pt x="316" y="770"/>
                </a:lnTo>
                <a:lnTo>
                  <a:pt x="316" y="769"/>
                </a:lnTo>
                <a:lnTo>
                  <a:pt x="315" y="769"/>
                </a:lnTo>
                <a:lnTo>
                  <a:pt x="315" y="768"/>
                </a:lnTo>
                <a:lnTo>
                  <a:pt x="315" y="767"/>
                </a:lnTo>
                <a:lnTo>
                  <a:pt x="315" y="766"/>
                </a:lnTo>
                <a:lnTo>
                  <a:pt x="316" y="766"/>
                </a:lnTo>
                <a:lnTo>
                  <a:pt x="316" y="765"/>
                </a:lnTo>
                <a:lnTo>
                  <a:pt x="316" y="763"/>
                </a:lnTo>
                <a:lnTo>
                  <a:pt x="317" y="763"/>
                </a:lnTo>
                <a:lnTo>
                  <a:pt x="317" y="762"/>
                </a:lnTo>
                <a:lnTo>
                  <a:pt x="318" y="762"/>
                </a:lnTo>
                <a:lnTo>
                  <a:pt x="319" y="762"/>
                </a:lnTo>
                <a:lnTo>
                  <a:pt x="319" y="761"/>
                </a:lnTo>
                <a:lnTo>
                  <a:pt x="321" y="761"/>
                </a:lnTo>
                <a:lnTo>
                  <a:pt x="322" y="761"/>
                </a:lnTo>
                <a:lnTo>
                  <a:pt x="323" y="761"/>
                </a:lnTo>
                <a:lnTo>
                  <a:pt x="323" y="760"/>
                </a:lnTo>
                <a:lnTo>
                  <a:pt x="324" y="760"/>
                </a:lnTo>
                <a:lnTo>
                  <a:pt x="324" y="759"/>
                </a:lnTo>
                <a:lnTo>
                  <a:pt x="325" y="759"/>
                </a:lnTo>
                <a:lnTo>
                  <a:pt x="325" y="758"/>
                </a:lnTo>
                <a:lnTo>
                  <a:pt x="326" y="758"/>
                </a:lnTo>
                <a:lnTo>
                  <a:pt x="327" y="758"/>
                </a:lnTo>
                <a:lnTo>
                  <a:pt x="328" y="757"/>
                </a:lnTo>
                <a:lnTo>
                  <a:pt x="330" y="757"/>
                </a:lnTo>
                <a:lnTo>
                  <a:pt x="331" y="757"/>
                </a:lnTo>
                <a:lnTo>
                  <a:pt x="332" y="757"/>
                </a:lnTo>
                <a:lnTo>
                  <a:pt x="333" y="757"/>
                </a:lnTo>
                <a:lnTo>
                  <a:pt x="333" y="756"/>
                </a:lnTo>
                <a:lnTo>
                  <a:pt x="332" y="756"/>
                </a:lnTo>
                <a:lnTo>
                  <a:pt x="332" y="754"/>
                </a:lnTo>
                <a:lnTo>
                  <a:pt x="332" y="753"/>
                </a:lnTo>
                <a:lnTo>
                  <a:pt x="332" y="752"/>
                </a:lnTo>
                <a:lnTo>
                  <a:pt x="332" y="751"/>
                </a:lnTo>
                <a:lnTo>
                  <a:pt x="331" y="751"/>
                </a:lnTo>
                <a:lnTo>
                  <a:pt x="331" y="750"/>
                </a:lnTo>
                <a:lnTo>
                  <a:pt x="331" y="749"/>
                </a:lnTo>
                <a:lnTo>
                  <a:pt x="333" y="749"/>
                </a:lnTo>
                <a:lnTo>
                  <a:pt x="333" y="750"/>
                </a:lnTo>
                <a:lnTo>
                  <a:pt x="338" y="749"/>
                </a:lnTo>
                <a:lnTo>
                  <a:pt x="336" y="749"/>
                </a:lnTo>
                <a:lnTo>
                  <a:pt x="336" y="748"/>
                </a:lnTo>
                <a:lnTo>
                  <a:pt x="338" y="748"/>
                </a:lnTo>
                <a:lnTo>
                  <a:pt x="336" y="748"/>
                </a:lnTo>
                <a:lnTo>
                  <a:pt x="336" y="746"/>
                </a:lnTo>
                <a:lnTo>
                  <a:pt x="335" y="746"/>
                </a:lnTo>
                <a:lnTo>
                  <a:pt x="335" y="745"/>
                </a:lnTo>
                <a:lnTo>
                  <a:pt x="336" y="745"/>
                </a:lnTo>
                <a:lnTo>
                  <a:pt x="336" y="744"/>
                </a:lnTo>
                <a:lnTo>
                  <a:pt x="336" y="743"/>
                </a:lnTo>
                <a:lnTo>
                  <a:pt x="335" y="743"/>
                </a:lnTo>
                <a:lnTo>
                  <a:pt x="334" y="743"/>
                </a:lnTo>
                <a:lnTo>
                  <a:pt x="332" y="743"/>
                </a:lnTo>
                <a:lnTo>
                  <a:pt x="330" y="743"/>
                </a:lnTo>
                <a:lnTo>
                  <a:pt x="328" y="743"/>
                </a:lnTo>
                <a:lnTo>
                  <a:pt x="328" y="744"/>
                </a:lnTo>
                <a:lnTo>
                  <a:pt x="327" y="744"/>
                </a:lnTo>
                <a:lnTo>
                  <a:pt x="327" y="743"/>
                </a:lnTo>
                <a:lnTo>
                  <a:pt x="326" y="743"/>
                </a:lnTo>
                <a:lnTo>
                  <a:pt x="325" y="742"/>
                </a:lnTo>
                <a:lnTo>
                  <a:pt x="325" y="741"/>
                </a:lnTo>
                <a:lnTo>
                  <a:pt x="324" y="741"/>
                </a:lnTo>
                <a:lnTo>
                  <a:pt x="324" y="740"/>
                </a:lnTo>
                <a:lnTo>
                  <a:pt x="324" y="738"/>
                </a:lnTo>
                <a:lnTo>
                  <a:pt x="324" y="737"/>
                </a:lnTo>
                <a:lnTo>
                  <a:pt x="324" y="736"/>
                </a:lnTo>
                <a:lnTo>
                  <a:pt x="325" y="735"/>
                </a:lnTo>
                <a:lnTo>
                  <a:pt x="325" y="734"/>
                </a:lnTo>
                <a:lnTo>
                  <a:pt x="324" y="734"/>
                </a:lnTo>
                <a:lnTo>
                  <a:pt x="323" y="734"/>
                </a:lnTo>
                <a:lnTo>
                  <a:pt x="322" y="734"/>
                </a:lnTo>
                <a:lnTo>
                  <a:pt x="322" y="733"/>
                </a:lnTo>
                <a:lnTo>
                  <a:pt x="321" y="733"/>
                </a:lnTo>
                <a:lnTo>
                  <a:pt x="319" y="733"/>
                </a:lnTo>
                <a:lnTo>
                  <a:pt x="319" y="732"/>
                </a:lnTo>
                <a:lnTo>
                  <a:pt x="319" y="731"/>
                </a:lnTo>
                <a:lnTo>
                  <a:pt x="318" y="731"/>
                </a:lnTo>
                <a:lnTo>
                  <a:pt x="318" y="729"/>
                </a:lnTo>
                <a:lnTo>
                  <a:pt x="318" y="728"/>
                </a:lnTo>
                <a:lnTo>
                  <a:pt x="317" y="728"/>
                </a:lnTo>
                <a:lnTo>
                  <a:pt x="317" y="727"/>
                </a:lnTo>
                <a:lnTo>
                  <a:pt x="316" y="727"/>
                </a:lnTo>
                <a:lnTo>
                  <a:pt x="315" y="727"/>
                </a:lnTo>
                <a:lnTo>
                  <a:pt x="315" y="726"/>
                </a:lnTo>
                <a:lnTo>
                  <a:pt x="315" y="725"/>
                </a:lnTo>
                <a:lnTo>
                  <a:pt x="314" y="725"/>
                </a:lnTo>
                <a:lnTo>
                  <a:pt x="314" y="724"/>
                </a:lnTo>
                <a:lnTo>
                  <a:pt x="314" y="723"/>
                </a:lnTo>
                <a:lnTo>
                  <a:pt x="313" y="723"/>
                </a:lnTo>
                <a:lnTo>
                  <a:pt x="312" y="723"/>
                </a:lnTo>
                <a:lnTo>
                  <a:pt x="310" y="723"/>
                </a:lnTo>
                <a:lnTo>
                  <a:pt x="309" y="723"/>
                </a:lnTo>
                <a:lnTo>
                  <a:pt x="309" y="724"/>
                </a:lnTo>
                <a:lnTo>
                  <a:pt x="308" y="724"/>
                </a:lnTo>
                <a:lnTo>
                  <a:pt x="308" y="725"/>
                </a:lnTo>
                <a:lnTo>
                  <a:pt x="307" y="725"/>
                </a:lnTo>
                <a:lnTo>
                  <a:pt x="306" y="725"/>
                </a:lnTo>
                <a:lnTo>
                  <a:pt x="306" y="726"/>
                </a:lnTo>
                <a:lnTo>
                  <a:pt x="305" y="726"/>
                </a:lnTo>
                <a:lnTo>
                  <a:pt x="305" y="725"/>
                </a:lnTo>
                <a:lnTo>
                  <a:pt x="304" y="725"/>
                </a:lnTo>
                <a:lnTo>
                  <a:pt x="302" y="725"/>
                </a:lnTo>
                <a:lnTo>
                  <a:pt x="301" y="725"/>
                </a:lnTo>
                <a:lnTo>
                  <a:pt x="301" y="724"/>
                </a:lnTo>
                <a:lnTo>
                  <a:pt x="300" y="724"/>
                </a:lnTo>
                <a:lnTo>
                  <a:pt x="300" y="723"/>
                </a:lnTo>
                <a:lnTo>
                  <a:pt x="299" y="721"/>
                </a:lnTo>
                <a:lnTo>
                  <a:pt x="299" y="720"/>
                </a:lnTo>
                <a:lnTo>
                  <a:pt x="299" y="719"/>
                </a:lnTo>
                <a:lnTo>
                  <a:pt x="299" y="718"/>
                </a:lnTo>
                <a:lnTo>
                  <a:pt x="299" y="717"/>
                </a:lnTo>
                <a:lnTo>
                  <a:pt x="300" y="717"/>
                </a:lnTo>
                <a:lnTo>
                  <a:pt x="300" y="716"/>
                </a:lnTo>
                <a:lnTo>
                  <a:pt x="300" y="715"/>
                </a:lnTo>
                <a:lnTo>
                  <a:pt x="300" y="713"/>
                </a:lnTo>
                <a:lnTo>
                  <a:pt x="299" y="713"/>
                </a:lnTo>
                <a:lnTo>
                  <a:pt x="298" y="713"/>
                </a:lnTo>
                <a:lnTo>
                  <a:pt x="297" y="713"/>
                </a:lnTo>
                <a:lnTo>
                  <a:pt x="296" y="713"/>
                </a:lnTo>
                <a:lnTo>
                  <a:pt x="295" y="713"/>
                </a:lnTo>
                <a:lnTo>
                  <a:pt x="293" y="713"/>
                </a:lnTo>
                <a:lnTo>
                  <a:pt x="292" y="713"/>
                </a:lnTo>
                <a:lnTo>
                  <a:pt x="292" y="715"/>
                </a:lnTo>
                <a:lnTo>
                  <a:pt x="291" y="716"/>
                </a:lnTo>
                <a:lnTo>
                  <a:pt x="291" y="717"/>
                </a:lnTo>
                <a:lnTo>
                  <a:pt x="291" y="718"/>
                </a:lnTo>
                <a:lnTo>
                  <a:pt x="290" y="718"/>
                </a:lnTo>
                <a:lnTo>
                  <a:pt x="290" y="719"/>
                </a:lnTo>
                <a:lnTo>
                  <a:pt x="289" y="720"/>
                </a:lnTo>
                <a:lnTo>
                  <a:pt x="288" y="720"/>
                </a:lnTo>
                <a:lnTo>
                  <a:pt x="287" y="720"/>
                </a:lnTo>
                <a:lnTo>
                  <a:pt x="287" y="721"/>
                </a:lnTo>
                <a:lnTo>
                  <a:pt x="285" y="721"/>
                </a:lnTo>
                <a:lnTo>
                  <a:pt x="284" y="721"/>
                </a:lnTo>
                <a:lnTo>
                  <a:pt x="284" y="720"/>
                </a:lnTo>
                <a:lnTo>
                  <a:pt x="283" y="720"/>
                </a:lnTo>
                <a:lnTo>
                  <a:pt x="282" y="720"/>
                </a:lnTo>
                <a:lnTo>
                  <a:pt x="282" y="719"/>
                </a:lnTo>
                <a:lnTo>
                  <a:pt x="281" y="720"/>
                </a:lnTo>
                <a:lnTo>
                  <a:pt x="280" y="721"/>
                </a:lnTo>
                <a:lnTo>
                  <a:pt x="279" y="723"/>
                </a:lnTo>
                <a:lnTo>
                  <a:pt x="278" y="723"/>
                </a:lnTo>
                <a:lnTo>
                  <a:pt x="276" y="723"/>
                </a:lnTo>
                <a:lnTo>
                  <a:pt x="275" y="723"/>
                </a:lnTo>
                <a:lnTo>
                  <a:pt x="274" y="723"/>
                </a:lnTo>
                <a:lnTo>
                  <a:pt x="274" y="724"/>
                </a:lnTo>
                <a:lnTo>
                  <a:pt x="273" y="724"/>
                </a:lnTo>
                <a:lnTo>
                  <a:pt x="273" y="725"/>
                </a:lnTo>
                <a:lnTo>
                  <a:pt x="272" y="725"/>
                </a:lnTo>
                <a:lnTo>
                  <a:pt x="271" y="725"/>
                </a:lnTo>
                <a:lnTo>
                  <a:pt x="271" y="726"/>
                </a:lnTo>
                <a:lnTo>
                  <a:pt x="272" y="726"/>
                </a:lnTo>
                <a:lnTo>
                  <a:pt x="272" y="727"/>
                </a:lnTo>
                <a:lnTo>
                  <a:pt x="271" y="728"/>
                </a:lnTo>
                <a:lnTo>
                  <a:pt x="271" y="729"/>
                </a:lnTo>
                <a:lnTo>
                  <a:pt x="271" y="731"/>
                </a:lnTo>
                <a:lnTo>
                  <a:pt x="270" y="731"/>
                </a:lnTo>
                <a:lnTo>
                  <a:pt x="270" y="732"/>
                </a:lnTo>
                <a:lnTo>
                  <a:pt x="270" y="733"/>
                </a:lnTo>
                <a:lnTo>
                  <a:pt x="269" y="733"/>
                </a:lnTo>
                <a:lnTo>
                  <a:pt x="269" y="734"/>
                </a:lnTo>
                <a:lnTo>
                  <a:pt x="267" y="734"/>
                </a:lnTo>
                <a:lnTo>
                  <a:pt x="266" y="734"/>
                </a:lnTo>
                <a:lnTo>
                  <a:pt x="266" y="735"/>
                </a:lnTo>
                <a:lnTo>
                  <a:pt x="265" y="735"/>
                </a:lnTo>
                <a:lnTo>
                  <a:pt x="264" y="735"/>
                </a:lnTo>
                <a:lnTo>
                  <a:pt x="263" y="735"/>
                </a:lnTo>
                <a:lnTo>
                  <a:pt x="263" y="734"/>
                </a:lnTo>
                <a:lnTo>
                  <a:pt x="262" y="734"/>
                </a:lnTo>
                <a:lnTo>
                  <a:pt x="261" y="734"/>
                </a:lnTo>
                <a:lnTo>
                  <a:pt x="261" y="733"/>
                </a:lnTo>
                <a:lnTo>
                  <a:pt x="261" y="734"/>
                </a:lnTo>
                <a:lnTo>
                  <a:pt x="259" y="734"/>
                </a:lnTo>
                <a:lnTo>
                  <a:pt x="258" y="735"/>
                </a:lnTo>
                <a:lnTo>
                  <a:pt x="254" y="740"/>
                </a:lnTo>
                <a:lnTo>
                  <a:pt x="253" y="740"/>
                </a:lnTo>
                <a:lnTo>
                  <a:pt x="253" y="741"/>
                </a:lnTo>
                <a:lnTo>
                  <a:pt x="252" y="741"/>
                </a:lnTo>
                <a:lnTo>
                  <a:pt x="252" y="742"/>
                </a:lnTo>
                <a:lnTo>
                  <a:pt x="250" y="742"/>
                </a:lnTo>
                <a:lnTo>
                  <a:pt x="249" y="742"/>
                </a:lnTo>
                <a:lnTo>
                  <a:pt x="249" y="743"/>
                </a:lnTo>
                <a:lnTo>
                  <a:pt x="248" y="743"/>
                </a:lnTo>
                <a:lnTo>
                  <a:pt x="248" y="744"/>
                </a:lnTo>
                <a:lnTo>
                  <a:pt x="247" y="744"/>
                </a:lnTo>
                <a:lnTo>
                  <a:pt x="246" y="744"/>
                </a:lnTo>
                <a:lnTo>
                  <a:pt x="245" y="745"/>
                </a:lnTo>
                <a:lnTo>
                  <a:pt x="244" y="745"/>
                </a:lnTo>
                <a:lnTo>
                  <a:pt x="243" y="746"/>
                </a:lnTo>
                <a:lnTo>
                  <a:pt x="241" y="746"/>
                </a:lnTo>
                <a:lnTo>
                  <a:pt x="239" y="750"/>
                </a:lnTo>
                <a:lnTo>
                  <a:pt x="239" y="749"/>
                </a:lnTo>
                <a:lnTo>
                  <a:pt x="238" y="750"/>
                </a:lnTo>
                <a:lnTo>
                  <a:pt x="237" y="750"/>
                </a:lnTo>
                <a:lnTo>
                  <a:pt x="236" y="752"/>
                </a:lnTo>
                <a:lnTo>
                  <a:pt x="235" y="752"/>
                </a:lnTo>
                <a:lnTo>
                  <a:pt x="235" y="753"/>
                </a:lnTo>
                <a:lnTo>
                  <a:pt x="233" y="753"/>
                </a:lnTo>
                <a:lnTo>
                  <a:pt x="232" y="753"/>
                </a:lnTo>
                <a:lnTo>
                  <a:pt x="231" y="753"/>
                </a:lnTo>
                <a:lnTo>
                  <a:pt x="230" y="753"/>
                </a:lnTo>
                <a:lnTo>
                  <a:pt x="229" y="753"/>
                </a:lnTo>
                <a:lnTo>
                  <a:pt x="228" y="753"/>
                </a:lnTo>
                <a:lnTo>
                  <a:pt x="228" y="754"/>
                </a:lnTo>
                <a:lnTo>
                  <a:pt x="228" y="756"/>
                </a:lnTo>
                <a:lnTo>
                  <a:pt x="227" y="757"/>
                </a:lnTo>
                <a:lnTo>
                  <a:pt x="227" y="758"/>
                </a:lnTo>
                <a:lnTo>
                  <a:pt x="226" y="758"/>
                </a:lnTo>
                <a:lnTo>
                  <a:pt x="226" y="759"/>
                </a:lnTo>
                <a:lnTo>
                  <a:pt x="224" y="759"/>
                </a:lnTo>
                <a:lnTo>
                  <a:pt x="223" y="759"/>
                </a:lnTo>
                <a:lnTo>
                  <a:pt x="222" y="759"/>
                </a:lnTo>
                <a:lnTo>
                  <a:pt x="221" y="759"/>
                </a:lnTo>
                <a:lnTo>
                  <a:pt x="221" y="760"/>
                </a:lnTo>
                <a:lnTo>
                  <a:pt x="221" y="761"/>
                </a:lnTo>
                <a:lnTo>
                  <a:pt x="221" y="762"/>
                </a:lnTo>
                <a:lnTo>
                  <a:pt x="220" y="762"/>
                </a:lnTo>
                <a:lnTo>
                  <a:pt x="220" y="763"/>
                </a:lnTo>
                <a:lnTo>
                  <a:pt x="220" y="765"/>
                </a:lnTo>
                <a:lnTo>
                  <a:pt x="220" y="766"/>
                </a:lnTo>
                <a:lnTo>
                  <a:pt x="220" y="767"/>
                </a:lnTo>
                <a:lnTo>
                  <a:pt x="219" y="767"/>
                </a:lnTo>
                <a:lnTo>
                  <a:pt x="219" y="768"/>
                </a:lnTo>
                <a:lnTo>
                  <a:pt x="218" y="768"/>
                </a:lnTo>
                <a:lnTo>
                  <a:pt x="218" y="769"/>
                </a:lnTo>
                <a:lnTo>
                  <a:pt x="216" y="769"/>
                </a:lnTo>
                <a:lnTo>
                  <a:pt x="215" y="769"/>
                </a:lnTo>
                <a:lnTo>
                  <a:pt x="214" y="769"/>
                </a:lnTo>
                <a:lnTo>
                  <a:pt x="213" y="769"/>
                </a:lnTo>
                <a:lnTo>
                  <a:pt x="212" y="769"/>
                </a:lnTo>
                <a:lnTo>
                  <a:pt x="212" y="768"/>
                </a:lnTo>
                <a:lnTo>
                  <a:pt x="211" y="768"/>
                </a:lnTo>
                <a:lnTo>
                  <a:pt x="210" y="768"/>
                </a:lnTo>
                <a:lnTo>
                  <a:pt x="210" y="767"/>
                </a:lnTo>
                <a:lnTo>
                  <a:pt x="210" y="766"/>
                </a:lnTo>
                <a:lnTo>
                  <a:pt x="209" y="766"/>
                </a:lnTo>
                <a:lnTo>
                  <a:pt x="209" y="765"/>
                </a:lnTo>
                <a:lnTo>
                  <a:pt x="209" y="763"/>
                </a:lnTo>
                <a:lnTo>
                  <a:pt x="209" y="762"/>
                </a:lnTo>
                <a:lnTo>
                  <a:pt x="209" y="761"/>
                </a:lnTo>
                <a:lnTo>
                  <a:pt x="210" y="760"/>
                </a:lnTo>
                <a:lnTo>
                  <a:pt x="205" y="761"/>
                </a:lnTo>
                <a:lnTo>
                  <a:pt x="205" y="762"/>
                </a:lnTo>
                <a:lnTo>
                  <a:pt x="204" y="762"/>
                </a:lnTo>
                <a:lnTo>
                  <a:pt x="203" y="763"/>
                </a:lnTo>
                <a:lnTo>
                  <a:pt x="203" y="762"/>
                </a:lnTo>
                <a:lnTo>
                  <a:pt x="202" y="762"/>
                </a:lnTo>
                <a:lnTo>
                  <a:pt x="201" y="763"/>
                </a:lnTo>
                <a:lnTo>
                  <a:pt x="200" y="763"/>
                </a:lnTo>
                <a:lnTo>
                  <a:pt x="197" y="763"/>
                </a:lnTo>
                <a:lnTo>
                  <a:pt x="197" y="765"/>
                </a:lnTo>
                <a:lnTo>
                  <a:pt x="198" y="766"/>
                </a:lnTo>
                <a:lnTo>
                  <a:pt x="200" y="770"/>
                </a:lnTo>
                <a:lnTo>
                  <a:pt x="198" y="770"/>
                </a:lnTo>
                <a:lnTo>
                  <a:pt x="197" y="770"/>
                </a:lnTo>
                <a:lnTo>
                  <a:pt x="196" y="771"/>
                </a:lnTo>
                <a:lnTo>
                  <a:pt x="195" y="773"/>
                </a:lnTo>
                <a:lnTo>
                  <a:pt x="194" y="774"/>
                </a:lnTo>
                <a:lnTo>
                  <a:pt x="193" y="775"/>
                </a:lnTo>
                <a:lnTo>
                  <a:pt x="193" y="776"/>
                </a:lnTo>
                <a:lnTo>
                  <a:pt x="192" y="776"/>
                </a:lnTo>
                <a:lnTo>
                  <a:pt x="190" y="776"/>
                </a:lnTo>
                <a:lnTo>
                  <a:pt x="189" y="777"/>
                </a:lnTo>
                <a:lnTo>
                  <a:pt x="188" y="778"/>
                </a:lnTo>
                <a:lnTo>
                  <a:pt x="187" y="778"/>
                </a:lnTo>
                <a:lnTo>
                  <a:pt x="186" y="779"/>
                </a:lnTo>
                <a:lnTo>
                  <a:pt x="185" y="779"/>
                </a:lnTo>
                <a:lnTo>
                  <a:pt x="185" y="781"/>
                </a:lnTo>
                <a:lnTo>
                  <a:pt x="184" y="782"/>
                </a:lnTo>
                <a:lnTo>
                  <a:pt x="184" y="783"/>
                </a:lnTo>
                <a:lnTo>
                  <a:pt x="184" y="786"/>
                </a:lnTo>
                <a:lnTo>
                  <a:pt x="184" y="790"/>
                </a:lnTo>
                <a:lnTo>
                  <a:pt x="184" y="791"/>
                </a:lnTo>
                <a:lnTo>
                  <a:pt x="184" y="792"/>
                </a:lnTo>
                <a:lnTo>
                  <a:pt x="184" y="794"/>
                </a:lnTo>
                <a:lnTo>
                  <a:pt x="184" y="795"/>
                </a:lnTo>
                <a:lnTo>
                  <a:pt x="185" y="795"/>
                </a:lnTo>
                <a:lnTo>
                  <a:pt x="185" y="796"/>
                </a:lnTo>
                <a:lnTo>
                  <a:pt x="186" y="796"/>
                </a:lnTo>
                <a:lnTo>
                  <a:pt x="185" y="799"/>
                </a:lnTo>
                <a:lnTo>
                  <a:pt x="181" y="804"/>
                </a:lnTo>
                <a:lnTo>
                  <a:pt x="180" y="808"/>
                </a:lnTo>
                <a:lnTo>
                  <a:pt x="177" y="815"/>
                </a:lnTo>
                <a:lnTo>
                  <a:pt x="176" y="815"/>
                </a:lnTo>
                <a:lnTo>
                  <a:pt x="176" y="816"/>
                </a:lnTo>
                <a:lnTo>
                  <a:pt x="171" y="812"/>
                </a:lnTo>
                <a:lnTo>
                  <a:pt x="168" y="811"/>
                </a:lnTo>
                <a:lnTo>
                  <a:pt x="162" y="808"/>
                </a:lnTo>
                <a:lnTo>
                  <a:pt x="159" y="812"/>
                </a:lnTo>
                <a:lnTo>
                  <a:pt x="157" y="817"/>
                </a:lnTo>
                <a:lnTo>
                  <a:pt x="153" y="823"/>
                </a:lnTo>
                <a:lnTo>
                  <a:pt x="153" y="824"/>
                </a:lnTo>
                <a:lnTo>
                  <a:pt x="146" y="836"/>
                </a:lnTo>
                <a:lnTo>
                  <a:pt x="145" y="837"/>
                </a:lnTo>
                <a:lnTo>
                  <a:pt x="134" y="855"/>
                </a:lnTo>
                <a:lnTo>
                  <a:pt x="118" y="884"/>
                </a:lnTo>
                <a:lnTo>
                  <a:pt x="112" y="894"/>
                </a:lnTo>
                <a:lnTo>
                  <a:pt x="111" y="895"/>
                </a:lnTo>
                <a:lnTo>
                  <a:pt x="110" y="893"/>
                </a:lnTo>
                <a:lnTo>
                  <a:pt x="108" y="883"/>
                </a:lnTo>
                <a:lnTo>
                  <a:pt x="107" y="879"/>
                </a:lnTo>
                <a:lnTo>
                  <a:pt x="106" y="877"/>
                </a:lnTo>
                <a:lnTo>
                  <a:pt x="106" y="876"/>
                </a:lnTo>
                <a:lnTo>
                  <a:pt x="105" y="874"/>
                </a:lnTo>
                <a:lnTo>
                  <a:pt x="105" y="872"/>
                </a:lnTo>
                <a:lnTo>
                  <a:pt x="103" y="871"/>
                </a:lnTo>
                <a:lnTo>
                  <a:pt x="105" y="870"/>
                </a:lnTo>
                <a:lnTo>
                  <a:pt x="105" y="869"/>
                </a:lnTo>
                <a:lnTo>
                  <a:pt x="105" y="868"/>
                </a:lnTo>
                <a:lnTo>
                  <a:pt x="105" y="866"/>
                </a:lnTo>
                <a:lnTo>
                  <a:pt x="105" y="865"/>
                </a:lnTo>
                <a:lnTo>
                  <a:pt x="105" y="862"/>
                </a:lnTo>
                <a:lnTo>
                  <a:pt x="105" y="860"/>
                </a:lnTo>
                <a:lnTo>
                  <a:pt x="103" y="859"/>
                </a:lnTo>
                <a:lnTo>
                  <a:pt x="103" y="858"/>
                </a:lnTo>
                <a:lnTo>
                  <a:pt x="103" y="855"/>
                </a:lnTo>
                <a:lnTo>
                  <a:pt x="103" y="854"/>
                </a:lnTo>
                <a:lnTo>
                  <a:pt x="103" y="853"/>
                </a:lnTo>
                <a:lnTo>
                  <a:pt x="102" y="851"/>
                </a:lnTo>
                <a:lnTo>
                  <a:pt x="101" y="849"/>
                </a:lnTo>
                <a:lnTo>
                  <a:pt x="100" y="848"/>
                </a:lnTo>
                <a:lnTo>
                  <a:pt x="114" y="823"/>
                </a:lnTo>
                <a:lnTo>
                  <a:pt x="115" y="820"/>
                </a:lnTo>
                <a:lnTo>
                  <a:pt x="116" y="818"/>
                </a:lnTo>
                <a:lnTo>
                  <a:pt x="115" y="817"/>
                </a:lnTo>
                <a:lnTo>
                  <a:pt x="115" y="816"/>
                </a:lnTo>
                <a:lnTo>
                  <a:pt x="114" y="813"/>
                </a:lnTo>
                <a:lnTo>
                  <a:pt x="114" y="811"/>
                </a:lnTo>
                <a:lnTo>
                  <a:pt x="112" y="811"/>
                </a:lnTo>
                <a:lnTo>
                  <a:pt x="112" y="809"/>
                </a:lnTo>
                <a:lnTo>
                  <a:pt x="112" y="808"/>
                </a:lnTo>
                <a:lnTo>
                  <a:pt x="111" y="809"/>
                </a:lnTo>
                <a:lnTo>
                  <a:pt x="110" y="810"/>
                </a:lnTo>
                <a:lnTo>
                  <a:pt x="109" y="810"/>
                </a:lnTo>
                <a:lnTo>
                  <a:pt x="108" y="811"/>
                </a:lnTo>
                <a:lnTo>
                  <a:pt x="107" y="812"/>
                </a:lnTo>
                <a:lnTo>
                  <a:pt x="106" y="812"/>
                </a:lnTo>
                <a:lnTo>
                  <a:pt x="105" y="812"/>
                </a:lnTo>
                <a:lnTo>
                  <a:pt x="105" y="813"/>
                </a:lnTo>
                <a:lnTo>
                  <a:pt x="103" y="813"/>
                </a:lnTo>
                <a:lnTo>
                  <a:pt x="103" y="815"/>
                </a:lnTo>
                <a:lnTo>
                  <a:pt x="103" y="816"/>
                </a:lnTo>
                <a:lnTo>
                  <a:pt x="103" y="817"/>
                </a:lnTo>
                <a:lnTo>
                  <a:pt x="103" y="818"/>
                </a:lnTo>
                <a:lnTo>
                  <a:pt x="105" y="819"/>
                </a:lnTo>
                <a:lnTo>
                  <a:pt x="105" y="820"/>
                </a:lnTo>
                <a:lnTo>
                  <a:pt x="103" y="820"/>
                </a:lnTo>
                <a:lnTo>
                  <a:pt x="102" y="820"/>
                </a:lnTo>
                <a:lnTo>
                  <a:pt x="102" y="819"/>
                </a:lnTo>
                <a:lnTo>
                  <a:pt x="102" y="818"/>
                </a:lnTo>
                <a:lnTo>
                  <a:pt x="102" y="817"/>
                </a:lnTo>
                <a:lnTo>
                  <a:pt x="102" y="816"/>
                </a:lnTo>
                <a:lnTo>
                  <a:pt x="102" y="815"/>
                </a:lnTo>
                <a:lnTo>
                  <a:pt x="101" y="815"/>
                </a:lnTo>
                <a:lnTo>
                  <a:pt x="101" y="816"/>
                </a:lnTo>
                <a:lnTo>
                  <a:pt x="100" y="816"/>
                </a:lnTo>
                <a:lnTo>
                  <a:pt x="100" y="817"/>
                </a:lnTo>
                <a:lnTo>
                  <a:pt x="99" y="817"/>
                </a:lnTo>
                <a:lnTo>
                  <a:pt x="98" y="817"/>
                </a:lnTo>
                <a:lnTo>
                  <a:pt x="97" y="818"/>
                </a:lnTo>
                <a:lnTo>
                  <a:pt x="95" y="819"/>
                </a:lnTo>
                <a:lnTo>
                  <a:pt x="93" y="820"/>
                </a:lnTo>
                <a:lnTo>
                  <a:pt x="92" y="821"/>
                </a:lnTo>
                <a:lnTo>
                  <a:pt x="90" y="823"/>
                </a:lnTo>
                <a:lnTo>
                  <a:pt x="89" y="823"/>
                </a:lnTo>
                <a:lnTo>
                  <a:pt x="89" y="824"/>
                </a:lnTo>
                <a:lnTo>
                  <a:pt x="88" y="824"/>
                </a:lnTo>
                <a:lnTo>
                  <a:pt x="85" y="825"/>
                </a:lnTo>
                <a:lnTo>
                  <a:pt x="82" y="826"/>
                </a:lnTo>
                <a:lnTo>
                  <a:pt x="81" y="826"/>
                </a:lnTo>
                <a:lnTo>
                  <a:pt x="78" y="826"/>
                </a:lnTo>
                <a:lnTo>
                  <a:pt x="78" y="827"/>
                </a:lnTo>
                <a:lnTo>
                  <a:pt x="77" y="827"/>
                </a:lnTo>
                <a:lnTo>
                  <a:pt x="76" y="828"/>
                </a:lnTo>
                <a:lnTo>
                  <a:pt x="73" y="829"/>
                </a:lnTo>
                <a:lnTo>
                  <a:pt x="71" y="829"/>
                </a:lnTo>
                <a:lnTo>
                  <a:pt x="71" y="830"/>
                </a:lnTo>
                <a:lnTo>
                  <a:pt x="69" y="830"/>
                </a:lnTo>
                <a:lnTo>
                  <a:pt x="68" y="830"/>
                </a:lnTo>
                <a:lnTo>
                  <a:pt x="67" y="830"/>
                </a:lnTo>
                <a:lnTo>
                  <a:pt x="67" y="833"/>
                </a:lnTo>
                <a:lnTo>
                  <a:pt x="66" y="834"/>
                </a:lnTo>
                <a:lnTo>
                  <a:pt x="66" y="836"/>
                </a:lnTo>
                <a:lnTo>
                  <a:pt x="65" y="836"/>
                </a:lnTo>
                <a:lnTo>
                  <a:pt x="65" y="835"/>
                </a:lnTo>
                <a:lnTo>
                  <a:pt x="65" y="834"/>
                </a:lnTo>
                <a:lnTo>
                  <a:pt x="66" y="834"/>
                </a:lnTo>
                <a:lnTo>
                  <a:pt x="66" y="833"/>
                </a:lnTo>
                <a:lnTo>
                  <a:pt x="66" y="832"/>
                </a:lnTo>
                <a:lnTo>
                  <a:pt x="66" y="830"/>
                </a:lnTo>
                <a:lnTo>
                  <a:pt x="65" y="830"/>
                </a:lnTo>
                <a:lnTo>
                  <a:pt x="64" y="834"/>
                </a:lnTo>
                <a:lnTo>
                  <a:pt x="63" y="835"/>
                </a:lnTo>
                <a:lnTo>
                  <a:pt x="56" y="833"/>
                </a:lnTo>
                <a:lnTo>
                  <a:pt x="46" y="832"/>
                </a:lnTo>
                <a:lnTo>
                  <a:pt x="41" y="832"/>
                </a:lnTo>
                <a:lnTo>
                  <a:pt x="41" y="833"/>
                </a:lnTo>
                <a:lnTo>
                  <a:pt x="39" y="832"/>
                </a:lnTo>
                <a:lnTo>
                  <a:pt x="36" y="830"/>
                </a:lnTo>
                <a:lnTo>
                  <a:pt x="31" y="829"/>
                </a:lnTo>
                <a:lnTo>
                  <a:pt x="30" y="828"/>
                </a:lnTo>
                <a:lnTo>
                  <a:pt x="29" y="827"/>
                </a:lnTo>
                <a:lnTo>
                  <a:pt x="28" y="826"/>
                </a:lnTo>
                <a:lnTo>
                  <a:pt x="26" y="825"/>
                </a:lnTo>
                <a:lnTo>
                  <a:pt x="25" y="824"/>
                </a:lnTo>
                <a:lnTo>
                  <a:pt x="24" y="824"/>
                </a:lnTo>
                <a:lnTo>
                  <a:pt x="24" y="823"/>
                </a:lnTo>
                <a:lnTo>
                  <a:pt x="23" y="821"/>
                </a:lnTo>
                <a:lnTo>
                  <a:pt x="22" y="820"/>
                </a:lnTo>
                <a:lnTo>
                  <a:pt x="21" y="820"/>
                </a:lnTo>
                <a:lnTo>
                  <a:pt x="20" y="819"/>
                </a:lnTo>
                <a:lnTo>
                  <a:pt x="19" y="818"/>
                </a:lnTo>
                <a:lnTo>
                  <a:pt x="17" y="818"/>
                </a:lnTo>
                <a:lnTo>
                  <a:pt x="17" y="817"/>
                </a:lnTo>
                <a:lnTo>
                  <a:pt x="16" y="817"/>
                </a:lnTo>
                <a:lnTo>
                  <a:pt x="16" y="816"/>
                </a:lnTo>
                <a:lnTo>
                  <a:pt x="15" y="815"/>
                </a:lnTo>
                <a:lnTo>
                  <a:pt x="14" y="816"/>
                </a:lnTo>
                <a:lnTo>
                  <a:pt x="13" y="816"/>
                </a:lnTo>
                <a:lnTo>
                  <a:pt x="13" y="815"/>
                </a:lnTo>
                <a:lnTo>
                  <a:pt x="12" y="815"/>
                </a:lnTo>
                <a:lnTo>
                  <a:pt x="11" y="815"/>
                </a:lnTo>
                <a:lnTo>
                  <a:pt x="10" y="813"/>
                </a:lnTo>
                <a:lnTo>
                  <a:pt x="8" y="812"/>
                </a:lnTo>
                <a:lnTo>
                  <a:pt x="7" y="811"/>
                </a:lnTo>
                <a:lnTo>
                  <a:pt x="7" y="810"/>
                </a:lnTo>
                <a:lnTo>
                  <a:pt x="7" y="809"/>
                </a:lnTo>
                <a:lnTo>
                  <a:pt x="7" y="808"/>
                </a:lnTo>
                <a:lnTo>
                  <a:pt x="7" y="807"/>
                </a:lnTo>
                <a:lnTo>
                  <a:pt x="8" y="807"/>
                </a:lnTo>
                <a:lnTo>
                  <a:pt x="8" y="805"/>
                </a:lnTo>
                <a:lnTo>
                  <a:pt x="8" y="804"/>
                </a:lnTo>
                <a:lnTo>
                  <a:pt x="7" y="803"/>
                </a:lnTo>
                <a:lnTo>
                  <a:pt x="7" y="802"/>
                </a:lnTo>
                <a:lnTo>
                  <a:pt x="7" y="801"/>
                </a:lnTo>
                <a:lnTo>
                  <a:pt x="6" y="800"/>
                </a:lnTo>
                <a:lnTo>
                  <a:pt x="6" y="799"/>
                </a:lnTo>
                <a:lnTo>
                  <a:pt x="6" y="798"/>
                </a:lnTo>
                <a:lnTo>
                  <a:pt x="6" y="796"/>
                </a:lnTo>
                <a:lnTo>
                  <a:pt x="6" y="795"/>
                </a:lnTo>
                <a:lnTo>
                  <a:pt x="5" y="794"/>
                </a:lnTo>
                <a:lnTo>
                  <a:pt x="5" y="793"/>
                </a:lnTo>
                <a:lnTo>
                  <a:pt x="5" y="792"/>
                </a:lnTo>
                <a:lnTo>
                  <a:pt x="5" y="791"/>
                </a:lnTo>
                <a:lnTo>
                  <a:pt x="5" y="790"/>
                </a:lnTo>
                <a:lnTo>
                  <a:pt x="5" y="788"/>
                </a:lnTo>
                <a:lnTo>
                  <a:pt x="5" y="787"/>
                </a:lnTo>
                <a:lnTo>
                  <a:pt x="5" y="786"/>
                </a:lnTo>
                <a:lnTo>
                  <a:pt x="4" y="786"/>
                </a:lnTo>
                <a:lnTo>
                  <a:pt x="4" y="785"/>
                </a:lnTo>
                <a:lnTo>
                  <a:pt x="3" y="785"/>
                </a:lnTo>
                <a:lnTo>
                  <a:pt x="3" y="784"/>
                </a:lnTo>
                <a:lnTo>
                  <a:pt x="2" y="784"/>
                </a:lnTo>
                <a:lnTo>
                  <a:pt x="2" y="783"/>
                </a:lnTo>
                <a:lnTo>
                  <a:pt x="2" y="782"/>
                </a:lnTo>
                <a:lnTo>
                  <a:pt x="0" y="782"/>
                </a:lnTo>
                <a:lnTo>
                  <a:pt x="0" y="781"/>
                </a:lnTo>
                <a:lnTo>
                  <a:pt x="0" y="779"/>
                </a:lnTo>
                <a:lnTo>
                  <a:pt x="2" y="778"/>
                </a:lnTo>
                <a:lnTo>
                  <a:pt x="2" y="777"/>
                </a:lnTo>
                <a:lnTo>
                  <a:pt x="2" y="776"/>
                </a:lnTo>
                <a:lnTo>
                  <a:pt x="3" y="776"/>
                </a:lnTo>
                <a:lnTo>
                  <a:pt x="3" y="775"/>
                </a:lnTo>
                <a:lnTo>
                  <a:pt x="4" y="775"/>
                </a:lnTo>
                <a:lnTo>
                  <a:pt x="4" y="774"/>
                </a:lnTo>
                <a:lnTo>
                  <a:pt x="4" y="773"/>
                </a:lnTo>
                <a:lnTo>
                  <a:pt x="5" y="773"/>
                </a:lnTo>
                <a:lnTo>
                  <a:pt x="5" y="771"/>
                </a:lnTo>
                <a:lnTo>
                  <a:pt x="6" y="770"/>
                </a:lnTo>
                <a:lnTo>
                  <a:pt x="6" y="769"/>
                </a:lnTo>
                <a:lnTo>
                  <a:pt x="7" y="769"/>
                </a:lnTo>
                <a:lnTo>
                  <a:pt x="8" y="769"/>
                </a:lnTo>
                <a:lnTo>
                  <a:pt x="10" y="768"/>
                </a:lnTo>
                <a:lnTo>
                  <a:pt x="11" y="768"/>
                </a:lnTo>
                <a:lnTo>
                  <a:pt x="12" y="769"/>
                </a:lnTo>
                <a:lnTo>
                  <a:pt x="13" y="769"/>
                </a:lnTo>
                <a:lnTo>
                  <a:pt x="13" y="768"/>
                </a:lnTo>
                <a:lnTo>
                  <a:pt x="14" y="768"/>
                </a:lnTo>
                <a:lnTo>
                  <a:pt x="14" y="767"/>
                </a:lnTo>
                <a:lnTo>
                  <a:pt x="15" y="766"/>
                </a:lnTo>
                <a:lnTo>
                  <a:pt x="15" y="765"/>
                </a:lnTo>
                <a:lnTo>
                  <a:pt x="16" y="765"/>
                </a:lnTo>
                <a:lnTo>
                  <a:pt x="16" y="763"/>
                </a:lnTo>
                <a:lnTo>
                  <a:pt x="17" y="763"/>
                </a:lnTo>
                <a:lnTo>
                  <a:pt x="17" y="762"/>
                </a:lnTo>
                <a:lnTo>
                  <a:pt x="17" y="761"/>
                </a:lnTo>
                <a:lnTo>
                  <a:pt x="17" y="760"/>
                </a:lnTo>
                <a:lnTo>
                  <a:pt x="19" y="759"/>
                </a:lnTo>
                <a:lnTo>
                  <a:pt x="20" y="759"/>
                </a:lnTo>
                <a:lnTo>
                  <a:pt x="20" y="758"/>
                </a:lnTo>
                <a:lnTo>
                  <a:pt x="21" y="758"/>
                </a:lnTo>
                <a:lnTo>
                  <a:pt x="22" y="758"/>
                </a:lnTo>
                <a:lnTo>
                  <a:pt x="22" y="757"/>
                </a:lnTo>
                <a:lnTo>
                  <a:pt x="23" y="757"/>
                </a:lnTo>
                <a:lnTo>
                  <a:pt x="23" y="756"/>
                </a:lnTo>
                <a:lnTo>
                  <a:pt x="24" y="756"/>
                </a:lnTo>
                <a:lnTo>
                  <a:pt x="25" y="754"/>
                </a:lnTo>
                <a:lnTo>
                  <a:pt x="26" y="753"/>
                </a:lnTo>
                <a:lnTo>
                  <a:pt x="28" y="752"/>
                </a:lnTo>
                <a:lnTo>
                  <a:pt x="29" y="751"/>
                </a:lnTo>
                <a:lnTo>
                  <a:pt x="29" y="750"/>
                </a:lnTo>
                <a:lnTo>
                  <a:pt x="30" y="750"/>
                </a:lnTo>
                <a:lnTo>
                  <a:pt x="31" y="749"/>
                </a:lnTo>
                <a:lnTo>
                  <a:pt x="31" y="748"/>
                </a:lnTo>
                <a:lnTo>
                  <a:pt x="32" y="748"/>
                </a:lnTo>
                <a:lnTo>
                  <a:pt x="32" y="746"/>
                </a:lnTo>
                <a:lnTo>
                  <a:pt x="33" y="745"/>
                </a:lnTo>
                <a:lnTo>
                  <a:pt x="33" y="744"/>
                </a:lnTo>
                <a:lnTo>
                  <a:pt x="33" y="743"/>
                </a:lnTo>
                <a:lnTo>
                  <a:pt x="33" y="742"/>
                </a:lnTo>
                <a:lnTo>
                  <a:pt x="34" y="741"/>
                </a:lnTo>
                <a:lnTo>
                  <a:pt x="36" y="740"/>
                </a:lnTo>
                <a:lnTo>
                  <a:pt x="37" y="738"/>
                </a:lnTo>
                <a:lnTo>
                  <a:pt x="38" y="738"/>
                </a:lnTo>
                <a:lnTo>
                  <a:pt x="39" y="738"/>
                </a:lnTo>
                <a:lnTo>
                  <a:pt x="40" y="737"/>
                </a:lnTo>
                <a:lnTo>
                  <a:pt x="41" y="736"/>
                </a:lnTo>
                <a:lnTo>
                  <a:pt x="42" y="735"/>
                </a:lnTo>
                <a:lnTo>
                  <a:pt x="43" y="733"/>
                </a:lnTo>
                <a:lnTo>
                  <a:pt x="48" y="728"/>
                </a:lnTo>
                <a:lnTo>
                  <a:pt x="48" y="727"/>
                </a:lnTo>
                <a:lnTo>
                  <a:pt x="49" y="726"/>
                </a:lnTo>
                <a:lnTo>
                  <a:pt x="49" y="725"/>
                </a:lnTo>
                <a:lnTo>
                  <a:pt x="50" y="724"/>
                </a:lnTo>
                <a:lnTo>
                  <a:pt x="51" y="723"/>
                </a:lnTo>
                <a:lnTo>
                  <a:pt x="52" y="723"/>
                </a:lnTo>
                <a:lnTo>
                  <a:pt x="52" y="721"/>
                </a:lnTo>
                <a:lnTo>
                  <a:pt x="54" y="721"/>
                </a:lnTo>
                <a:lnTo>
                  <a:pt x="58" y="718"/>
                </a:lnTo>
                <a:lnTo>
                  <a:pt x="59" y="717"/>
                </a:lnTo>
                <a:lnTo>
                  <a:pt x="59" y="716"/>
                </a:lnTo>
                <a:lnTo>
                  <a:pt x="60" y="716"/>
                </a:lnTo>
                <a:lnTo>
                  <a:pt x="62" y="715"/>
                </a:lnTo>
                <a:lnTo>
                  <a:pt x="64" y="711"/>
                </a:lnTo>
                <a:lnTo>
                  <a:pt x="66" y="710"/>
                </a:lnTo>
                <a:lnTo>
                  <a:pt x="66" y="709"/>
                </a:lnTo>
                <a:lnTo>
                  <a:pt x="67" y="709"/>
                </a:lnTo>
                <a:lnTo>
                  <a:pt x="67" y="708"/>
                </a:lnTo>
                <a:lnTo>
                  <a:pt x="68" y="708"/>
                </a:lnTo>
                <a:lnTo>
                  <a:pt x="68" y="707"/>
                </a:lnTo>
                <a:lnTo>
                  <a:pt x="67" y="706"/>
                </a:lnTo>
                <a:lnTo>
                  <a:pt x="65" y="706"/>
                </a:lnTo>
                <a:lnTo>
                  <a:pt x="64" y="706"/>
                </a:lnTo>
                <a:lnTo>
                  <a:pt x="63" y="704"/>
                </a:lnTo>
                <a:lnTo>
                  <a:pt x="62" y="704"/>
                </a:lnTo>
                <a:lnTo>
                  <a:pt x="60" y="703"/>
                </a:lnTo>
                <a:lnTo>
                  <a:pt x="59" y="702"/>
                </a:lnTo>
                <a:lnTo>
                  <a:pt x="59" y="701"/>
                </a:lnTo>
                <a:lnTo>
                  <a:pt x="58" y="701"/>
                </a:lnTo>
                <a:lnTo>
                  <a:pt x="58" y="700"/>
                </a:lnTo>
                <a:lnTo>
                  <a:pt x="58" y="699"/>
                </a:lnTo>
                <a:lnTo>
                  <a:pt x="57" y="699"/>
                </a:lnTo>
                <a:lnTo>
                  <a:pt x="57" y="698"/>
                </a:lnTo>
                <a:lnTo>
                  <a:pt x="57" y="696"/>
                </a:lnTo>
                <a:lnTo>
                  <a:pt x="57" y="695"/>
                </a:lnTo>
                <a:lnTo>
                  <a:pt x="57" y="694"/>
                </a:lnTo>
                <a:lnTo>
                  <a:pt x="57" y="693"/>
                </a:lnTo>
                <a:lnTo>
                  <a:pt x="57" y="692"/>
                </a:lnTo>
                <a:lnTo>
                  <a:pt x="58" y="691"/>
                </a:lnTo>
                <a:lnTo>
                  <a:pt x="58" y="690"/>
                </a:lnTo>
                <a:lnTo>
                  <a:pt x="59" y="690"/>
                </a:lnTo>
                <a:lnTo>
                  <a:pt x="60" y="689"/>
                </a:lnTo>
                <a:lnTo>
                  <a:pt x="62" y="689"/>
                </a:lnTo>
                <a:lnTo>
                  <a:pt x="63" y="689"/>
                </a:lnTo>
                <a:lnTo>
                  <a:pt x="64" y="689"/>
                </a:lnTo>
                <a:lnTo>
                  <a:pt x="65" y="689"/>
                </a:lnTo>
                <a:lnTo>
                  <a:pt x="66" y="689"/>
                </a:lnTo>
                <a:lnTo>
                  <a:pt x="67" y="690"/>
                </a:lnTo>
                <a:lnTo>
                  <a:pt x="68" y="691"/>
                </a:lnTo>
                <a:lnTo>
                  <a:pt x="68" y="692"/>
                </a:lnTo>
                <a:lnTo>
                  <a:pt x="69" y="693"/>
                </a:lnTo>
                <a:lnTo>
                  <a:pt x="69" y="694"/>
                </a:lnTo>
                <a:lnTo>
                  <a:pt x="71" y="694"/>
                </a:lnTo>
                <a:lnTo>
                  <a:pt x="72" y="694"/>
                </a:lnTo>
                <a:lnTo>
                  <a:pt x="73" y="694"/>
                </a:lnTo>
                <a:lnTo>
                  <a:pt x="74" y="694"/>
                </a:lnTo>
                <a:lnTo>
                  <a:pt x="75" y="695"/>
                </a:lnTo>
                <a:lnTo>
                  <a:pt x="76" y="695"/>
                </a:lnTo>
                <a:lnTo>
                  <a:pt x="77" y="694"/>
                </a:lnTo>
                <a:lnTo>
                  <a:pt x="77" y="693"/>
                </a:lnTo>
                <a:lnTo>
                  <a:pt x="77" y="692"/>
                </a:lnTo>
                <a:lnTo>
                  <a:pt x="78" y="691"/>
                </a:lnTo>
                <a:lnTo>
                  <a:pt x="78" y="690"/>
                </a:lnTo>
                <a:lnTo>
                  <a:pt x="80" y="690"/>
                </a:lnTo>
                <a:lnTo>
                  <a:pt x="78" y="689"/>
                </a:lnTo>
                <a:lnTo>
                  <a:pt x="78" y="687"/>
                </a:lnTo>
                <a:lnTo>
                  <a:pt x="78" y="686"/>
                </a:lnTo>
                <a:lnTo>
                  <a:pt x="78" y="685"/>
                </a:lnTo>
                <a:lnTo>
                  <a:pt x="78" y="684"/>
                </a:lnTo>
                <a:lnTo>
                  <a:pt x="80" y="683"/>
                </a:lnTo>
                <a:lnTo>
                  <a:pt x="80" y="682"/>
                </a:lnTo>
                <a:lnTo>
                  <a:pt x="81" y="682"/>
                </a:lnTo>
                <a:lnTo>
                  <a:pt x="81" y="681"/>
                </a:lnTo>
                <a:lnTo>
                  <a:pt x="82" y="681"/>
                </a:lnTo>
                <a:lnTo>
                  <a:pt x="83" y="681"/>
                </a:lnTo>
                <a:lnTo>
                  <a:pt x="83" y="679"/>
                </a:lnTo>
                <a:lnTo>
                  <a:pt x="84" y="679"/>
                </a:lnTo>
                <a:lnTo>
                  <a:pt x="84" y="678"/>
                </a:lnTo>
                <a:lnTo>
                  <a:pt x="84" y="677"/>
                </a:lnTo>
                <a:lnTo>
                  <a:pt x="85" y="677"/>
                </a:lnTo>
                <a:lnTo>
                  <a:pt x="85" y="676"/>
                </a:lnTo>
                <a:lnTo>
                  <a:pt x="85" y="675"/>
                </a:lnTo>
                <a:lnTo>
                  <a:pt x="84" y="675"/>
                </a:lnTo>
                <a:lnTo>
                  <a:pt x="84" y="674"/>
                </a:lnTo>
                <a:lnTo>
                  <a:pt x="83" y="674"/>
                </a:lnTo>
                <a:lnTo>
                  <a:pt x="82" y="674"/>
                </a:lnTo>
                <a:lnTo>
                  <a:pt x="81" y="673"/>
                </a:lnTo>
                <a:lnTo>
                  <a:pt x="80" y="673"/>
                </a:lnTo>
                <a:lnTo>
                  <a:pt x="80" y="671"/>
                </a:lnTo>
                <a:lnTo>
                  <a:pt x="78" y="670"/>
                </a:lnTo>
                <a:lnTo>
                  <a:pt x="78" y="669"/>
                </a:lnTo>
                <a:lnTo>
                  <a:pt x="78" y="668"/>
                </a:lnTo>
                <a:lnTo>
                  <a:pt x="78" y="667"/>
                </a:lnTo>
                <a:lnTo>
                  <a:pt x="78" y="666"/>
                </a:lnTo>
                <a:lnTo>
                  <a:pt x="78" y="665"/>
                </a:lnTo>
                <a:lnTo>
                  <a:pt x="80" y="665"/>
                </a:lnTo>
                <a:lnTo>
                  <a:pt x="80" y="664"/>
                </a:lnTo>
                <a:lnTo>
                  <a:pt x="81" y="662"/>
                </a:lnTo>
                <a:lnTo>
                  <a:pt x="81" y="661"/>
                </a:lnTo>
                <a:lnTo>
                  <a:pt x="82" y="661"/>
                </a:lnTo>
                <a:lnTo>
                  <a:pt x="83" y="660"/>
                </a:lnTo>
                <a:lnTo>
                  <a:pt x="84" y="660"/>
                </a:lnTo>
                <a:lnTo>
                  <a:pt x="85" y="660"/>
                </a:lnTo>
                <a:lnTo>
                  <a:pt x="84" y="659"/>
                </a:lnTo>
                <a:lnTo>
                  <a:pt x="84" y="658"/>
                </a:lnTo>
                <a:lnTo>
                  <a:pt x="84" y="657"/>
                </a:lnTo>
                <a:lnTo>
                  <a:pt x="84" y="656"/>
                </a:lnTo>
                <a:lnTo>
                  <a:pt x="84" y="654"/>
                </a:lnTo>
                <a:lnTo>
                  <a:pt x="83" y="653"/>
                </a:lnTo>
                <a:lnTo>
                  <a:pt x="83" y="652"/>
                </a:lnTo>
                <a:lnTo>
                  <a:pt x="83" y="651"/>
                </a:lnTo>
                <a:lnTo>
                  <a:pt x="83" y="650"/>
                </a:lnTo>
                <a:lnTo>
                  <a:pt x="83" y="649"/>
                </a:lnTo>
                <a:lnTo>
                  <a:pt x="83" y="648"/>
                </a:lnTo>
                <a:lnTo>
                  <a:pt x="83" y="646"/>
                </a:lnTo>
                <a:lnTo>
                  <a:pt x="83" y="645"/>
                </a:lnTo>
                <a:lnTo>
                  <a:pt x="83" y="644"/>
                </a:lnTo>
                <a:lnTo>
                  <a:pt x="82" y="643"/>
                </a:lnTo>
                <a:lnTo>
                  <a:pt x="83" y="642"/>
                </a:lnTo>
                <a:lnTo>
                  <a:pt x="82" y="641"/>
                </a:lnTo>
                <a:lnTo>
                  <a:pt x="82" y="640"/>
                </a:lnTo>
                <a:lnTo>
                  <a:pt x="82" y="639"/>
                </a:lnTo>
                <a:lnTo>
                  <a:pt x="82" y="637"/>
                </a:lnTo>
                <a:lnTo>
                  <a:pt x="82" y="636"/>
                </a:lnTo>
                <a:lnTo>
                  <a:pt x="82" y="635"/>
                </a:lnTo>
                <a:lnTo>
                  <a:pt x="82" y="634"/>
                </a:lnTo>
                <a:lnTo>
                  <a:pt x="82" y="633"/>
                </a:lnTo>
                <a:lnTo>
                  <a:pt x="82" y="632"/>
                </a:lnTo>
                <a:lnTo>
                  <a:pt x="81" y="631"/>
                </a:lnTo>
                <a:lnTo>
                  <a:pt x="81" y="629"/>
                </a:lnTo>
                <a:lnTo>
                  <a:pt x="81" y="628"/>
                </a:lnTo>
                <a:lnTo>
                  <a:pt x="82" y="628"/>
                </a:lnTo>
                <a:lnTo>
                  <a:pt x="81" y="627"/>
                </a:lnTo>
                <a:lnTo>
                  <a:pt x="81" y="625"/>
                </a:lnTo>
                <a:lnTo>
                  <a:pt x="81" y="624"/>
                </a:lnTo>
                <a:lnTo>
                  <a:pt x="81" y="620"/>
                </a:lnTo>
                <a:lnTo>
                  <a:pt x="81" y="618"/>
                </a:lnTo>
                <a:lnTo>
                  <a:pt x="81" y="615"/>
                </a:lnTo>
                <a:lnTo>
                  <a:pt x="80" y="615"/>
                </a:lnTo>
                <a:lnTo>
                  <a:pt x="80" y="614"/>
                </a:lnTo>
                <a:lnTo>
                  <a:pt x="78" y="614"/>
                </a:lnTo>
                <a:lnTo>
                  <a:pt x="77" y="612"/>
                </a:lnTo>
                <a:lnTo>
                  <a:pt x="76" y="611"/>
                </a:lnTo>
                <a:lnTo>
                  <a:pt x="76" y="609"/>
                </a:lnTo>
                <a:lnTo>
                  <a:pt x="75" y="609"/>
                </a:lnTo>
                <a:lnTo>
                  <a:pt x="75" y="608"/>
                </a:lnTo>
                <a:lnTo>
                  <a:pt x="75" y="607"/>
                </a:lnTo>
                <a:lnTo>
                  <a:pt x="75" y="606"/>
                </a:lnTo>
                <a:lnTo>
                  <a:pt x="75" y="604"/>
                </a:lnTo>
                <a:lnTo>
                  <a:pt x="76" y="603"/>
                </a:lnTo>
                <a:lnTo>
                  <a:pt x="76" y="602"/>
                </a:lnTo>
                <a:lnTo>
                  <a:pt x="77" y="602"/>
                </a:lnTo>
                <a:lnTo>
                  <a:pt x="78" y="601"/>
                </a:lnTo>
                <a:lnTo>
                  <a:pt x="80" y="601"/>
                </a:lnTo>
                <a:lnTo>
                  <a:pt x="81" y="601"/>
                </a:lnTo>
                <a:lnTo>
                  <a:pt x="81" y="600"/>
                </a:lnTo>
                <a:lnTo>
                  <a:pt x="81" y="599"/>
                </a:lnTo>
                <a:lnTo>
                  <a:pt x="81" y="597"/>
                </a:lnTo>
                <a:lnTo>
                  <a:pt x="82" y="593"/>
                </a:lnTo>
                <a:lnTo>
                  <a:pt x="82" y="589"/>
                </a:lnTo>
                <a:lnTo>
                  <a:pt x="81" y="584"/>
                </a:lnTo>
                <a:lnTo>
                  <a:pt x="81" y="579"/>
                </a:lnTo>
                <a:lnTo>
                  <a:pt x="81" y="577"/>
                </a:lnTo>
                <a:lnTo>
                  <a:pt x="81" y="576"/>
                </a:lnTo>
                <a:lnTo>
                  <a:pt x="81" y="575"/>
                </a:lnTo>
                <a:lnTo>
                  <a:pt x="81" y="574"/>
                </a:lnTo>
                <a:lnTo>
                  <a:pt x="81" y="567"/>
                </a:lnTo>
                <a:lnTo>
                  <a:pt x="82" y="564"/>
                </a:lnTo>
                <a:lnTo>
                  <a:pt x="82" y="561"/>
                </a:lnTo>
                <a:lnTo>
                  <a:pt x="83" y="560"/>
                </a:lnTo>
                <a:lnTo>
                  <a:pt x="85" y="554"/>
                </a:lnTo>
                <a:lnTo>
                  <a:pt x="85" y="553"/>
                </a:lnTo>
                <a:lnTo>
                  <a:pt x="88" y="551"/>
                </a:lnTo>
                <a:lnTo>
                  <a:pt x="89" y="550"/>
                </a:lnTo>
                <a:lnTo>
                  <a:pt x="91" y="547"/>
                </a:lnTo>
                <a:lnTo>
                  <a:pt x="95" y="540"/>
                </a:lnTo>
                <a:lnTo>
                  <a:pt x="101" y="536"/>
                </a:lnTo>
                <a:lnTo>
                  <a:pt x="102" y="536"/>
                </a:lnTo>
                <a:lnTo>
                  <a:pt x="103" y="535"/>
                </a:lnTo>
                <a:lnTo>
                  <a:pt x="106" y="533"/>
                </a:lnTo>
                <a:lnTo>
                  <a:pt x="110" y="531"/>
                </a:lnTo>
                <a:lnTo>
                  <a:pt x="111" y="530"/>
                </a:lnTo>
                <a:lnTo>
                  <a:pt x="115" y="535"/>
                </a:lnTo>
                <a:lnTo>
                  <a:pt x="128" y="531"/>
                </a:lnTo>
                <a:lnTo>
                  <a:pt x="145" y="526"/>
                </a:lnTo>
                <a:lnTo>
                  <a:pt x="146" y="526"/>
                </a:lnTo>
                <a:lnTo>
                  <a:pt x="147" y="526"/>
                </a:lnTo>
                <a:lnTo>
                  <a:pt x="155" y="525"/>
                </a:lnTo>
                <a:lnTo>
                  <a:pt x="157" y="525"/>
                </a:lnTo>
                <a:lnTo>
                  <a:pt x="161" y="525"/>
                </a:lnTo>
                <a:lnTo>
                  <a:pt x="162" y="525"/>
                </a:lnTo>
                <a:lnTo>
                  <a:pt x="175" y="522"/>
                </a:lnTo>
                <a:lnTo>
                  <a:pt x="181" y="520"/>
                </a:lnTo>
                <a:lnTo>
                  <a:pt x="185" y="519"/>
                </a:lnTo>
                <a:lnTo>
                  <a:pt x="186" y="519"/>
                </a:lnTo>
                <a:lnTo>
                  <a:pt x="187" y="519"/>
                </a:lnTo>
                <a:lnTo>
                  <a:pt x="193" y="516"/>
                </a:lnTo>
                <a:lnTo>
                  <a:pt x="195" y="515"/>
                </a:lnTo>
                <a:lnTo>
                  <a:pt x="204" y="511"/>
                </a:lnTo>
                <a:lnTo>
                  <a:pt x="204" y="510"/>
                </a:lnTo>
                <a:lnTo>
                  <a:pt x="211" y="505"/>
                </a:lnTo>
                <a:lnTo>
                  <a:pt x="212" y="505"/>
                </a:lnTo>
                <a:lnTo>
                  <a:pt x="213" y="502"/>
                </a:lnTo>
                <a:lnTo>
                  <a:pt x="218" y="497"/>
                </a:lnTo>
                <a:lnTo>
                  <a:pt x="219" y="494"/>
                </a:lnTo>
                <a:lnTo>
                  <a:pt x="222" y="483"/>
                </a:lnTo>
                <a:lnTo>
                  <a:pt x="222" y="475"/>
                </a:lnTo>
                <a:lnTo>
                  <a:pt x="219" y="465"/>
                </a:lnTo>
                <a:lnTo>
                  <a:pt x="216" y="464"/>
                </a:lnTo>
                <a:lnTo>
                  <a:pt x="216" y="462"/>
                </a:lnTo>
                <a:lnTo>
                  <a:pt x="215" y="462"/>
                </a:lnTo>
                <a:lnTo>
                  <a:pt x="214" y="461"/>
                </a:lnTo>
                <a:lnTo>
                  <a:pt x="213" y="461"/>
                </a:lnTo>
                <a:lnTo>
                  <a:pt x="211" y="461"/>
                </a:lnTo>
                <a:lnTo>
                  <a:pt x="211" y="460"/>
                </a:lnTo>
                <a:lnTo>
                  <a:pt x="211" y="458"/>
                </a:lnTo>
                <a:lnTo>
                  <a:pt x="211" y="456"/>
                </a:lnTo>
                <a:lnTo>
                  <a:pt x="202" y="453"/>
                </a:lnTo>
                <a:lnTo>
                  <a:pt x="201" y="453"/>
                </a:lnTo>
                <a:lnTo>
                  <a:pt x="200" y="453"/>
                </a:lnTo>
                <a:lnTo>
                  <a:pt x="198" y="453"/>
                </a:lnTo>
                <a:lnTo>
                  <a:pt x="197" y="453"/>
                </a:lnTo>
                <a:lnTo>
                  <a:pt x="196" y="453"/>
                </a:lnTo>
                <a:lnTo>
                  <a:pt x="196" y="455"/>
                </a:lnTo>
                <a:lnTo>
                  <a:pt x="195" y="455"/>
                </a:lnTo>
                <a:lnTo>
                  <a:pt x="194" y="455"/>
                </a:lnTo>
                <a:lnTo>
                  <a:pt x="190" y="457"/>
                </a:lnTo>
                <a:lnTo>
                  <a:pt x="189" y="457"/>
                </a:lnTo>
                <a:lnTo>
                  <a:pt x="189" y="458"/>
                </a:lnTo>
                <a:lnTo>
                  <a:pt x="189" y="459"/>
                </a:lnTo>
                <a:lnTo>
                  <a:pt x="189" y="460"/>
                </a:lnTo>
                <a:lnTo>
                  <a:pt x="189" y="461"/>
                </a:lnTo>
                <a:lnTo>
                  <a:pt x="189" y="462"/>
                </a:lnTo>
                <a:lnTo>
                  <a:pt x="189" y="464"/>
                </a:lnTo>
                <a:lnTo>
                  <a:pt x="189" y="465"/>
                </a:lnTo>
                <a:lnTo>
                  <a:pt x="188" y="466"/>
                </a:lnTo>
                <a:lnTo>
                  <a:pt x="188" y="467"/>
                </a:lnTo>
                <a:lnTo>
                  <a:pt x="187" y="467"/>
                </a:lnTo>
                <a:lnTo>
                  <a:pt x="186" y="467"/>
                </a:lnTo>
                <a:lnTo>
                  <a:pt x="185" y="467"/>
                </a:lnTo>
                <a:lnTo>
                  <a:pt x="184" y="467"/>
                </a:lnTo>
                <a:lnTo>
                  <a:pt x="183" y="467"/>
                </a:lnTo>
                <a:lnTo>
                  <a:pt x="181" y="466"/>
                </a:lnTo>
                <a:lnTo>
                  <a:pt x="180" y="466"/>
                </a:lnTo>
                <a:lnTo>
                  <a:pt x="180" y="465"/>
                </a:lnTo>
                <a:lnTo>
                  <a:pt x="180" y="464"/>
                </a:lnTo>
                <a:lnTo>
                  <a:pt x="179" y="464"/>
                </a:lnTo>
                <a:lnTo>
                  <a:pt x="179" y="462"/>
                </a:lnTo>
                <a:lnTo>
                  <a:pt x="179" y="461"/>
                </a:lnTo>
                <a:lnTo>
                  <a:pt x="178" y="461"/>
                </a:lnTo>
                <a:lnTo>
                  <a:pt x="177" y="461"/>
                </a:lnTo>
                <a:lnTo>
                  <a:pt x="176" y="462"/>
                </a:lnTo>
                <a:lnTo>
                  <a:pt x="176" y="461"/>
                </a:lnTo>
                <a:lnTo>
                  <a:pt x="174" y="461"/>
                </a:lnTo>
                <a:lnTo>
                  <a:pt x="172" y="461"/>
                </a:lnTo>
                <a:lnTo>
                  <a:pt x="171" y="460"/>
                </a:lnTo>
                <a:lnTo>
                  <a:pt x="170" y="460"/>
                </a:lnTo>
                <a:lnTo>
                  <a:pt x="169" y="460"/>
                </a:lnTo>
                <a:lnTo>
                  <a:pt x="169" y="461"/>
                </a:lnTo>
                <a:lnTo>
                  <a:pt x="168" y="461"/>
                </a:lnTo>
                <a:lnTo>
                  <a:pt x="167" y="462"/>
                </a:lnTo>
                <a:lnTo>
                  <a:pt x="166" y="462"/>
                </a:lnTo>
                <a:lnTo>
                  <a:pt x="164" y="462"/>
                </a:lnTo>
                <a:lnTo>
                  <a:pt x="163" y="462"/>
                </a:lnTo>
                <a:lnTo>
                  <a:pt x="162" y="462"/>
                </a:lnTo>
                <a:lnTo>
                  <a:pt x="161" y="462"/>
                </a:lnTo>
                <a:lnTo>
                  <a:pt x="161" y="464"/>
                </a:lnTo>
                <a:lnTo>
                  <a:pt x="160" y="464"/>
                </a:lnTo>
                <a:lnTo>
                  <a:pt x="159" y="464"/>
                </a:lnTo>
                <a:lnTo>
                  <a:pt x="159" y="465"/>
                </a:lnTo>
                <a:lnTo>
                  <a:pt x="158" y="465"/>
                </a:lnTo>
                <a:lnTo>
                  <a:pt x="160" y="466"/>
                </a:lnTo>
                <a:lnTo>
                  <a:pt x="161" y="467"/>
                </a:lnTo>
                <a:lnTo>
                  <a:pt x="162" y="467"/>
                </a:lnTo>
                <a:lnTo>
                  <a:pt x="163" y="467"/>
                </a:lnTo>
                <a:lnTo>
                  <a:pt x="163" y="468"/>
                </a:lnTo>
                <a:lnTo>
                  <a:pt x="164" y="468"/>
                </a:lnTo>
                <a:lnTo>
                  <a:pt x="164" y="469"/>
                </a:lnTo>
                <a:lnTo>
                  <a:pt x="164" y="470"/>
                </a:lnTo>
                <a:lnTo>
                  <a:pt x="166" y="470"/>
                </a:lnTo>
                <a:lnTo>
                  <a:pt x="166" y="472"/>
                </a:lnTo>
                <a:lnTo>
                  <a:pt x="166" y="473"/>
                </a:lnTo>
                <a:lnTo>
                  <a:pt x="166" y="474"/>
                </a:lnTo>
                <a:lnTo>
                  <a:pt x="166" y="475"/>
                </a:lnTo>
                <a:lnTo>
                  <a:pt x="164" y="476"/>
                </a:lnTo>
                <a:lnTo>
                  <a:pt x="164" y="477"/>
                </a:lnTo>
                <a:lnTo>
                  <a:pt x="164" y="478"/>
                </a:lnTo>
                <a:lnTo>
                  <a:pt x="163" y="478"/>
                </a:lnTo>
                <a:lnTo>
                  <a:pt x="163" y="480"/>
                </a:lnTo>
                <a:lnTo>
                  <a:pt x="162" y="480"/>
                </a:lnTo>
                <a:lnTo>
                  <a:pt x="161" y="480"/>
                </a:lnTo>
                <a:lnTo>
                  <a:pt x="160" y="480"/>
                </a:lnTo>
                <a:lnTo>
                  <a:pt x="159" y="480"/>
                </a:lnTo>
                <a:lnTo>
                  <a:pt x="158" y="480"/>
                </a:lnTo>
                <a:lnTo>
                  <a:pt x="157" y="478"/>
                </a:lnTo>
                <a:lnTo>
                  <a:pt x="155" y="478"/>
                </a:lnTo>
                <a:lnTo>
                  <a:pt x="154" y="477"/>
                </a:lnTo>
                <a:lnTo>
                  <a:pt x="153" y="477"/>
                </a:lnTo>
                <a:lnTo>
                  <a:pt x="152" y="475"/>
                </a:lnTo>
                <a:lnTo>
                  <a:pt x="150" y="473"/>
                </a:lnTo>
                <a:lnTo>
                  <a:pt x="150" y="474"/>
                </a:lnTo>
                <a:lnTo>
                  <a:pt x="150" y="475"/>
                </a:lnTo>
                <a:lnTo>
                  <a:pt x="151" y="476"/>
                </a:lnTo>
                <a:lnTo>
                  <a:pt x="151" y="477"/>
                </a:lnTo>
                <a:lnTo>
                  <a:pt x="151" y="478"/>
                </a:lnTo>
                <a:lnTo>
                  <a:pt x="151" y="480"/>
                </a:lnTo>
                <a:lnTo>
                  <a:pt x="151" y="481"/>
                </a:lnTo>
                <a:lnTo>
                  <a:pt x="151" y="482"/>
                </a:lnTo>
                <a:lnTo>
                  <a:pt x="151" y="483"/>
                </a:lnTo>
                <a:lnTo>
                  <a:pt x="151" y="484"/>
                </a:lnTo>
                <a:lnTo>
                  <a:pt x="151" y="485"/>
                </a:lnTo>
                <a:lnTo>
                  <a:pt x="151" y="486"/>
                </a:lnTo>
                <a:lnTo>
                  <a:pt x="151" y="487"/>
                </a:lnTo>
                <a:lnTo>
                  <a:pt x="151" y="489"/>
                </a:lnTo>
                <a:lnTo>
                  <a:pt x="150" y="489"/>
                </a:lnTo>
                <a:lnTo>
                  <a:pt x="149" y="489"/>
                </a:lnTo>
                <a:lnTo>
                  <a:pt x="147" y="489"/>
                </a:lnTo>
                <a:lnTo>
                  <a:pt x="146" y="490"/>
                </a:lnTo>
                <a:lnTo>
                  <a:pt x="145" y="491"/>
                </a:lnTo>
                <a:lnTo>
                  <a:pt x="144" y="491"/>
                </a:lnTo>
                <a:lnTo>
                  <a:pt x="144" y="490"/>
                </a:lnTo>
                <a:lnTo>
                  <a:pt x="143" y="490"/>
                </a:lnTo>
                <a:lnTo>
                  <a:pt x="143" y="489"/>
                </a:lnTo>
                <a:lnTo>
                  <a:pt x="142" y="489"/>
                </a:lnTo>
                <a:lnTo>
                  <a:pt x="142" y="487"/>
                </a:lnTo>
                <a:lnTo>
                  <a:pt x="141" y="487"/>
                </a:lnTo>
                <a:lnTo>
                  <a:pt x="140" y="487"/>
                </a:lnTo>
                <a:lnTo>
                  <a:pt x="138" y="486"/>
                </a:lnTo>
                <a:lnTo>
                  <a:pt x="137" y="486"/>
                </a:lnTo>
                <a:lnTo>
                  <a:pt x="137" y="487"/>
                </a:lnTo>
                <a:lnTo>
                  <a:pt x="136" y="487"/>
                </a:lnTo>
                <a:lnTo>
                  <a:pt x="135" y="486"/>
                </a:lnTo>
                <a:lnTo>
                  <a:pt x="134" y="486"/>
                </a:lnTo>
                <a:lnTo>
                  <a:pt x="134" y="485"/>
                </a:lnTo>
                <a:lnTo>
                  <a:pt x="133" y="485"/>
                </a:lnTo>
                <a:lnTo>
                  <a:pt x="133" y="484"/>
                </a:lnTo>
                <a:lnTo>
                  <a:pt x="132" y="483"/>
                </a:lnTo>
                <a:lnTo>
                  <a:pt x="132" y="482"/>
                </a:lnTo>
                <a:lnTo>
                  <a:pt x="131" y="482"/>
                </a:lnTo>
                <a:lnTo>
                  <a:pt x="131" y="481"/>
                </a:lnTo>
                <a:lnTo>
                  <a:pt x="131" y="480"/>
                </a:lnTo>
                <a:lnTo>
                  <a:pt x="132" y="480"/>
                </a:lnTo>
                <a:lnTo>
                  <a:pt x="132" y="478"/>
                </a:lnTo>
                <a:lnTo>
                  <a:pt x="132" y="477"/>
                </a:lnTo>
                <a:lnTo>
                  <a:pt x="132" y="474"/>
                </a:lnTo>
                <a:lnTo>
                  <a:pt x="134" y="469"/>
                </a:lnTo>
                <a:lnTo>
                  <a:pt x="134" y="467"/>
                </a:lnTo>
                <a:lnTo>
                  <a:pt x="134" y="465"/>
                </a:lnTo>
                <a:lnTo>
                  <a:pt x="134" y="462"/>
                </a:lnTo>
                <a:lnTo>
                  <a:pt x="134" y="461"/>
                </a:lnTo>
                <a:lnTo>
                  <a:pt x="134" y="460"/>
                </a:lnTo>
                <a:lnTo>
                  <a:pt x="134" y="456"/>
                </a:lnTo>
                <a:lnTo>
                  <a:pt x="133" y="451"/>
                </a:lnTo>
                <a:lnTo>
                  <a:pt x="133" y="447"/>
                </a:lnTo>
                <a:lnTo>
                  <a:pt x="133" y="443"/>
                </a:lnTo>
                <a:lnTo>
                  <a:pt x="133" y="439"/>
                </a:lnTo>
                <a:lnTo>
                  <a:pt x="133" y="436"/>
                </a:lnTo>
                <a:lnTo>
                  <a:pt x="133" y="434"/>
                </a:lnTo>
                <a:lnTo>
                  <a:pt x="133" y="433"/>
                </a:lnTo>
                <a:lnTo>
                  <a:pt x="134" y="432"/>
                </a:lnTo>
                <a:lnTo>
                  <a:pt x="134" y="431"/>
                </a:lnTo>
                <a:lnTo>
                  <a:pt x="135" y="430"/>
                </a:lnTo>
                <a:lnTo>
                  <a:pt x="135" y="428"/>
                </a:lnTo>
                <a:lnTo>
                  <a:pt x="135" y="427"/>
                </a:lnTo>
                <a:lnTo>
                  <a:pt x="136" y="426"/>
                </a:lnTo>
                <a:lnTo>
                  <a:pt x="137" y="425"/>
                </a:lnTo>
                <a:lnTo>
                  <a:pt x="137" y="424"/>
                </a:lnTo>
                <a:lnTo>
                  <a:pt x="138" y="423"/>
                </a:lnTo>
                <a:lnTo>
                  <a:pt x="140" y="422"/>
                </a:lnTo>
                <a:lnTo>
                  <a:pt x="141" y="422"/>
                </a:lnTo>
                <a:lnTo>
                  <a:pt x="141" y="420"/>
                </a:lnTo>
                <a:lnTo>
                  <a:pt x="142" y="420"/>
                </a:lnTo>
                <a:lnTo>
                  <a:pt x="143" y="419"/>
                </a:lnTo>
                <a:lnTo>
                  <a:pt x="144" y="418"/>
                </a:lnTo>
                <a:lnTo>
                  <a:pt x="145" y="417"/>
                </a:lnTo>
                <a:lnTo>
                  <a:pt x="150" y="416"/>
                </a:lnTo>
                <a:lnTo>
                  <a:pt x="151" y="415"/>
                </a:lnTo>
                <a:lnTo>
                  <a:pt x="152" y="415"/>
                </a:lnTo>
                <a:lnTo>
                  <a:pt x="152" y="414"/>
                </a:lnTo>
                <a:lnTo>
                  <a:pt x="153" y="413"/>
                </a:lnTo>
                <a:lnTo>
                  <a:pt x="154" y="411"/>
                </a:lnTo>
                <a:lnTo>
                  <a:pt x="155" y="410"/>
                </a:lnTo>
                <a:lnTo>
                  <a:pt x="155" y="409"/>
                </a:lnTo>
                <a:lnTo>
                  <a:pt x="157" y="408"/>
                </a:lnTo>
                <a:lnTo>
                  <a:pt x="157" y="407"/>
                </a:lnTo>
                <a:lnTo>
                  <a:pt x="158" y="406"/>
                </a:lnTo>
                <a:lnTo>
                  <a:pt x="159" y="405"/>
                </a:lnTo>
                <a:lnTo>
                  <a:pt x="160" y="402"/>
                </a:lnTo>
                <a:lnTo>
                  <a:pt x="161" y="401"/>
                </a:lnTo>
                <a:lnTo>
                  <a:pt x="162" y="400"/>
                </a:lnTo>
                <a:lnTo>
                  <a:pt x="163" y="399"/>
                </a:lnTo>
                <a:lnTo>
                  <a:pt x="164" y="399"/>
                </a:lnTo>
                <a:lnTo>
                  <a:pt x="166" y="399"/>
                </a:lnTo>
                <a:lnTo>
                  <a:pt x="167" y="399"/>
                </a:lnTo>
                <a:lnTo>
                  <a:pt x="168" y="399"/>
                </a:lnTo>
                <a:lnTo>
                  <a:pt x="169" y="400"/>
                </a:lnTo>
                <a:lnTo>
                  <a:pt x="170" y="400"/>
                </a:lnTo>
                <a:lnTo>
                  <a:pt x="171" y="402"/>
                </a:lnTo>
                <a:lnTo>
                  <a:pt x="172" y="405"/>
                </a:lnTo>
                <a:lnTo>
                  <a:pt x="174" y="405"/>
                </a:lnTo>
                <a:lnTo>
                  <a:pt x="174" y="406"/>
                </a:lnTo>
                <a:lnTo>
                  <a:pt x="175" y="406"/>
                </a:lnTo>
                <a:lnTo>
                  <a:pt x="176" y="406"/>
                </a:lnTo>
                <a:lnTo>
                  <a:pt x="176" y="405"/>
                </a:lnTo>
                <a:lnTo>
                  <a:pt x="177" y="405"/>
                </a:lnTo>
                <a:lnTo>
                  <a:pt x="178" y="405"/>
                </a:lnTo>
                <a:lnTo>
                  <a:pt x="179" y="403"/>
                </a:lnTo>
                <a:lnTo>
                  <a:pt x="180" y="403"/>
                </a:lnTo>
                <a:lnTo>
                  <a:pt x="180" y="402"/>
                </a:lnTo>
                <a:lnTo>
                  <a:pt x="181" y="402"/>
                </a:lnTo>
                <a:lnTo>
                  <a:pt x="181" y="401"/>
                </a:lnTo>
                <a:lnTo>
                  <a:pt x="183" y="401"/>
                </a:lnTo>
                <a:lnTo>
                  <a:pt x="184" y="399"/>
                </a:lnTo>
                <a:lnTo>
                  <a:pt x="185" y="399"/>
                </a:lnTo>
                <a:lnTo>
                  <a:pt x="185" y="398"/>
                </a:lnTo>
                <a:lnTo>
                  <a:pt x="186" y="398"/>
                </a:lnTo>
                <a:lnTo>
                  <a:pt x="186" y="397"/>
                </a:lnTo>
                <a:lnTo>
                  <a:pt x="188" y="399"/>
                </a:lnTo>
                <a:lnTo>
                  <a:pt x="190" y="400"/>
                </a:lnTo>
                <a:lnTo>
                  <a:pt x="193" y="402"/>
                </a:lnTo>
                <a:lnTo>
                  <a:pt x="194" y="402"/>
                </a:lnTo>
                <a:lnTo>
                  <a:pt x="203" y="409"/>
                </a:lnTo>
                <a:lnTo>
                  <a:pt x="204" y="410"/>
                </a:lnTo>
                <a:lnTo>
                  <a:pt x="212" y="399"/>
                </a:lnTo>
                <a:lnTo>
                  <a:pt x="213" y="397"/>
                </a:lnTo>
                <a:lnTo>
                  <a:pt x="214" y="397"/>
                </a:lnTo>
                <a:lnTo>
                  <a:pt x="222" y="385"/>
                </a:lnTo>
                <a:lnTo>
                  <a:pt x="223" y="384"/>
                </a:lnTo>
                <a:lnTo>
                  <a:pt x="224" y="385"/>
                </a:lnTo>
                <a:lnTo>
                  <a:pt x="226" y="385"/>
                </a:lnTo>
                <a:lnTo>
                  <a:pt x="232" y="386"/>
                </a:lnTo>
                <a:lnTo>
                  <a:pt x="236" y="388"/>
                </a:lnTo>
                <a:lnTo>
                  <a:pt x="236" y="390"/>
                </a:lnTo>
                <a:lnTo>
                  <a:pt x="240" y="393"/>
                </a:lnTo>
                <a:lnTo>
                  <a:pt x="241" y="392"/>
                </a:lnTo>
                <a:lnTo>
                  <a:pt x="241" y="391"/>
                </a:lnTo>
                <a:lnTo>
                  <a:pt x="241" y="390"/>
                </a:lnTo>
                <a:lnTo>
                  <a:pt x="240" y="389"/>
                </a:lnTo>
                <a:lnTo>
                  <a:pt x="239" y="386"/>
                </a:lnTo>
                <a:lnTo>
                  <a:pt x="238" y="385"/>
                </a:lnTo>
                <a:lnTo>
                  <a:pt x="237" y="384"/>
                </a:lnTo>
                <a:lnTo>
                  <a:pt x="237" y="385"/>
                </a:lnTo>
                <a:lnTo>
                  <a:pt x="237" y="382"/>
                </a:lnTo>
                <a:lnTo>
                  <a:pt x="238" y="375"/>
                </a:lnTo>
                <a:lnTo>
                  <a:pt x="237" y="375"/>
                </a:lnTo>
                <a:lnTo>
                  <a:pt x="237" y="369"/>
                </a:lnTo>
                <a:lnTo>
                  <a:pt x="235" y="369"/>
                </a:lnTo>
                <a:lnTo>
                  <a:pt x="233" y="373"/>
                </a:lnTo>
                <a:lnTo>
                  <a:pt x="232" y="375"/>
                </a:lnTo>
                <a:lnTo>
                  <a:pt x="229" y="375"/>
                </a:lnTo>
                <a:lnTo>
                  <a:pt x="228" y="374"/>
                </a:lnTo>
                <a:lnTo>
                  <a:pt x="226" y="372"/>
                </a:lnTo>
                <a:lnTo>
                  <a:pt x="221" y="371"/>
                </a:lnTo>
                <a:lnTo>
                  <a:pt x="221" y="372"/>
                </a:lnTo>
                <a:lnTo>
                  <a:pt x="220" y="372"/>
                </a:lnTo>
                <a:lnTo>
                  <a:pt x="219" y="372"/>
                </a:lnTo>
                <a:lnTo>
                  <a:pt x="218" y="372"/>
                </a:lnTo>
                <a:lnTo>
                  <a:pt x="216" y="372"/>
                </a:lnTo>
                <a:lnTo>
                  <a:pt x="218" y="369"/>
                </a:lnTo>
                <a:lnTo>
                  <a:pt x="218" y="367"/>
                </a:lnTo>
                <a:lnTo>
                  <a:pt x="219" y="367"/>
                </a:lnTo>
                <a:lnTo>
                  <a:pt x="220" y="367"/>
                </a:lnTo>
                <a:lnTo>
                  <a:pt x="220" y="366"/>
                </a:lnTo>
                <a:lnTo>
                  <a:pt x="221" y="360"/>
                </a:lnTo>
                <a:lnTo>
                  <a:pt x="222" y="360"/>
                </a:lnTo>
                <a:lnTo>
                  <a:pt x="226" y="360"/>
                </a:lnTo>
                <a:lnTo>
                  <a:pt x="226" y="359"/>
                </a:lnTo>
                <a:lnTo>
                  <a:pt x="224" y="359"/>
                </a:lnTo>
                <a:lnTo>
                  <a:pt x="223" y="359"/>
                </a:lnTo>
                <a:lnTo>
                  <a:pt x="222" y="359"/>
                </a:lnTo>
                <a:lnTo>
                  <a:pt x="222" y="358"/>
                </a:lnTo>
                <a:lnTo>
                  <a:pt x="223" y="358"/>
                </a:lnTo>
                <a:lnTo>
                  <a:pt x="224" y="358"/>
                </a:lnTo>
                <a:lnTo>
                  <a:pt x="226" y="358"/>
                </a:lnTo>
                <a:lnTo>
                  <a:pt x="227" y="358"/>
                </a:lnTo>
                <a:lnTo>
                  <a:pt x="228" y="358"/>
                </a:lnTo>
                <a:lnTo>
                  <a:pt x="229" y="357"/>
                </a:lnTo>
                <a:lnTo>
                  <a:pt x="230" y="356"/>
                </a:lnTo>
                <a:lnTo>
                  <a:pt x="230" y="355"/>
                </a:lnTo>
                <a:lnTo>
                  <a:pt x="231" y="353"/>
                </a:lnTo>
                <a:lnTo>
                  <a:pt x="231" y="352"/>
                </a:lnTo>
                <a:lnTo>
                  <a:pt x="231" y="351"/>
                </a:lnTo>
                <a:lnTo>
                  <a:pt x="232" y="351"/>
                </a:lnTo>
                <a:lnTo>
                  <a:pt x="232" y="347"/>
                </a:lnTo>
                <a:lnTo>
                  <a:pt x="232" y="346"/>
                </a:lnTo>
                <a:lnTo>
                  <a:pt x="233" y="344"/>
                </a:lnTo>
                <a:lnTo>
                  <a:pt x="233" y="343"/>
                </a:lnTo>
                <a:lnTo>
                  <a:pt x="233" y="342"/>
                </a:lnTo>
                <a:lnTo>
                  <a:pt x="233" y="341"/>
                </a:lnTo>
                <a:lnTo>
                  <a:pt x="235" y="341"/>
                </a:lnTo>
                <a:lnTo>
                  <a:pt x="235" y="340"/>
                </a:lnTo>
                <a:lnTo>
                  <a:pt x="236" y="339"/>
                </a:lnTo>
                <a:lnTo>
                  <a:pt x="236" y="338"/>
                </a:lnTo>
                <a:lnTo>
                  <a:pt x="237" y="338"/>
                </a:lnTo>
                <a:lnTo>
                  <a:pt x="238" y="336"/>
                </a:lnTo>
                <a:lnTo>
                  <a:pt x="239" y="335"/>
                </a:lnTo>
                <a:lnTo>
                  <a:pt x="240" y="334"/>
                </a:lnTo>
                <a:lnTo>
                  <a:pt x="241" y="334"/>
                </a:lnTo>
                <a:lnTo>
                  <a:pt x="241" y="333"/>
                </a:lnTo>
                <a:lnTo>
                  <a:pt x="246" y="330"/>
                </a:lnTo>
                <a:lnTo>
                  <a:pt x="248" y="328"/>
                </a:lnTo>
                <a:lnTo>
                  <a:pt x="250" y="330"/>
                </a:lnTo>
                <a:lnTo>
                  <a:pt x="255" y="332"/>
                </a:lnTo>
                <a:lnTo>
                  <a:pt x="256" y="333"/>
                </a:lnTo>
                <a:lnTo>
                  <a:pt x="258" y="331"/>
                </a:lnTo>
                <a:lnTo>
                  <a:pt x="259" y="328"/>
                </a:lnTo>
                <a:lnTo>
                  <a:pt x="261" y="327"/>
                </a:lnTo>
                <a:lnTo>
                  <a:pt x="262" y="327"/>
                </a:lnTo>
                <a:lnTo>
                  <a:pt x="263" y="326"/>
                </a:lnTo>
                <a:lnTo>
                  <a:pt x="265" y="325"/>
                </a:lnTo>
                <a:lnTo>
                  <a:pt x="266" y="324"/>
                </a:lnTo>
                <a:lnTo>
                  <a:pt x="267" y="324"/>
                </a:lnTo>
                <a:lnTo>
                  <a:pt x="269" y="323"/>
                </a:lnTo>
                <a:lnTo>
                  <a:pt x="270" y="323"/>
                </a:lnTo>
                <a:lnTo>
                  <a:pt x="271" y="323"/>
                </a:lnTo>
                <a:lnTo>
                  <a:pt x="271" y="322"/>
                </a:lnTo>
                <a:lnTo>
                  <a:pt x="272" y="322"/>
                </a:lnTo>
                <a:lnTo>
                  <a:pt x="271" y="322"/>
                </a:lnTo>
                <a:lnTo>
                  <a:pt x="272" y="321"/>
                </a:lnTo>
                <a:lnTo>
                  <a:pt x="275" y="318"/>
                </a:lnTo>
                <a:lnTo>
                  <a:pt x="281" y="314"/>
                </a:lnTo>
                <a:lnTo>
                  <a:pt x="283" y="310"/>
                </a:lnTo>
                <a:lnTo>
                  <a:pt x="284" y="310"/>
                </a:lnTo>
                <a:lnTo>
                  <a:pt x="284" y="309"/>
                </a:lnTo>
                <a:lnTo>
                  <a:pt x="285" y="309"/>
                </a:lnTo>
                <a:lnTo>
                  <a:pt x="288" y="308"/>
                </a:lnTo>
                <a:lnTo>
                  <a:pt x="289" y="307"/>
                </a:lnTo>
                <a:lnTo>
                  <a:pt x="290" y="306"/>
                </a:lnTo>
                <a:lnTo>
                  <a:pt x="293" y="303"/>
                </a:lnTo>
                <a:lnTo>
                  <a:pt x="295" y="303"/>
                </a:lnTo>
                <a:lnTo>
                  <a:pt x="296" y="303"/>
                </a:lnTo>
                <a:lnTo>
                  <a:pt x="296" y="302"/>
                </a:lnTo>
                <a:lnTo>
                  <a:pt x="297" y="302"/>
                </a:lnTo>
                <a:lnTo>
                  <a:pt x="297" y="301"/>
                </a:lnTo>
                <a:lnTo>
                  <a:pt x="298" y="299"/>
                </a:lnTo>
                <a:lnTo>
                  <a:pt x="299" y="298"/>
                </a:lnTo>
                <a:lnTo>
                  <a:pt x="299" y="297"/>
                </a:lnTo>
                <a:lnTo>
                  <a:pt x="300" y="296"/>
                </a:lnTo>
                <a:lnTo>
                  <a:pt x="301" y="296"/>
                </a:lnTo>
                <a:lnTo>
                  <a:pt x="302" y="294"/>
                </a:lnTo>
                <a:lnTo>
                  <a:pt x="302" y="293"/>
                </a:lnTo>
                <a:lnTo>
                  <a:pt x="304" y="292"/>
                </a:lnTo>
                <a:lnTo>
                  <a:pt x="305" y="292"/>
                </a:lnTo>
                <a:lnTo>
                  <a:pt x="306" y="292"/>
                </a:lnTo>
                <a:lnTo>
                  <a:pt x="306" y="291"/>
                </a:lnTo>
                <a:lnTo>
                  <a:pt x="307" y="291"/>
                </a:lnTo>
                <a:lnTo>
                  <a:pt x="308" y="290"/>
                </a:lnTo>
                <a:lnTo>
                  <a:pt x="309" y="290"/>
                </a:lnTo>
                <a:lnTo>
                  <a:pt x="312" y="289"/>
                </a:lnTo>
                <a:lnTo>
                  <a:pt x="313" y="289"/>
                </a:lnTo>
                <a:lnTo>
                  <a:pt x="314" y="288"/>
                </a:lnTo>
                <a:lnTo>
                  <a:pt x="314" y="289"/>
                </a:lnTo>
                <a:lnTo>
                  <a:pt x="315" y="288"/>
                </a:lnTo>
                <a:lnTo>
                  <a:pt x="317" y="286"/>
                </a:lnTo>
                <a:lnTo>
                  <a:pt x="321" y="284"/>
                </a:lnTo>
                <a:lnTo>
                  <a:pt x="322" y="284"/>
                </a:lnTo>
                <a:lnTo>
                  <a:pt x="325" y="288"/>
                </a:lnTo>
                <a:lnTo>
                  <a:pt x="326" y="289"/>
                </a:lnTo>
                <a:lnTo>
                  <a:pt x="328" y="289"/>
                </a:lnTo>
                <a:lnTo>
                  <a:pt x="328" y="290"/>
                </a:lnTo>
                <a:lnTo>
                  <a:pt x="328" y="291"/>
                </a:lnTo>
                <a:lnTo>
                  <a:pt x="330" y="293"/>
                </a:lnTo>
                <a:lnTo>
                  <a:pt x="331" y="296"/>
                </a:lnTo>
                <a:lnTo>
                  <a:pt x="335" y="294"/>
                </a:lnTo>
                <a:lnTo>
                  <a:pt x="336" y="293"/>
                </a:lnTo>
                <a:lnTo>
                  <a:pt x="343" y="288"/>
                </a:lnTo>
                <a:lnTo>
                  <a:pt x="350" y="291"/>
                </a:lnTo>
                <a:lnTo>
                  <a:pt x="356" y="294"/>
                </a:lnTo>
                <a:lnTo>
                  <a:pt x="370" y="302"/>
                </a:lnTo>
                <a:lnTo>
                  <a:pt x="377" y="306"/>
                </a:lnTo>
                <a:lnTo>
                  <a:pt x="378" y="306"/>
                </a:lnTo>
                <a:lnTo>
                  <a:pt x="379" y="307"/>
                </a:lnTo>
                <a:lnTo>
                  <a:pt x="381" y="303"/>
                </a:lnTo>
                <a:lnTo>
                  <a:pt x="378" y="302"/>
                </a:lnTo>
                <a:lnTo>
                  <a:pt x="378" y="301"/>
                </a:lnTo>
                <a:lnTo>
                  <a:pt x="377" y="300"/>
                </a:lnTo>
                <a:lnTo>
                  <a:pt x="376" y="299"/>
                </a:lnTo>
                <a:lnTo>
                  <a:pt x="375" y="298"/>
                </a:lnTo>
                <a:lnTo>
                  <a:pt x="374" y="298"/>
                </a:lnTo>
                <a:lnTo>
                  <a:pt x="374" y="297"/>
                </a:lnTo>
                <a:lnTo>
                  <a:pt x="370" y="296"/>
                </a:lnTo>
                <a:lnTo>
                  <a:pt x="368" y="293"/>
                </a:lnTo>
                <a:lnTo>
                  <a:pt x="367" y="292"/>
                </a:lnTo>
                <a:lnTo>
                  <a:pt x="366" y="292"/>
                </a:lnTo>
                <a:lnTo>
                  <a:pt x="361" y="290"/>
                </a:lnTo>
                <a:lnTo>
                  <a:pt x="359" y="289"/>
                </a:lnTo>
                <a:lnTo>
                  <a:pt x="357" y="289"/>
                </a:lnTo>
                <a:lnTo>
                  <a:pt x="356" y="288"/>
                </a:lnTo>
                <a:lnTo>
                  <a:pt x="354" y="288"/>
                </a:lnTo>
                <a:lnTo>
                  <a:pt x="353" y="288"/>
                </a:lnTo>
                <a:lnTo>
                  <a:pt x="353" y="286"/>
                </a:lnTo>
                <a:lnTo>
                  <a:pt x="354" y="283"/>
                </a:lnTo>
                <a:lnTo>
                  <a:pt x="356" y="282"/>
                </a:lnTo>
                <a:lnTo>
                  <a:pt x="348" y="275"/>
                </a:lnTo>
                <a:lnTo>
                  <a:pt x="345" y="273"/>
                </a:lnTo>
                <a:lnTo>
                  <a:pt x="343" y="275"/>
                </a:lnTo>
                <a:lnTo>
                  <a:pt x="341" y="276"/>
                </a:lnTo>
                <a:lnTo>
                  <a:pt x="338" y="281"/>
                </a:lnTo>
                <a:lnTo>
                  <a:pt x="336" y="284"/>
                </a:lnTo>
                <a:lnTo>
                  <a:pt x="335" y="285"/>
                </a:lnTo>
                <a:lnTo>
                  <a:pt x="333" y="286"/>
                </a:lnTo>
                <a:lnTo>
                  <a:pt x="332" y="286"/>
                </a:lnTo>
                <a:lnTo>
                  <a:pt x="328" y="282"/>
                </a:lnTo>
                <a:lnTo>
                  <a:pt x="328" y="281"/>
                </a:lnTo>
                <a:lnTo>
                  <a:pt x="330" y="281"/>
                </a:lnTo>
                <a:lnTo>
                  <a:pt x="331" y="280"/>
                </a:lnTo>
                <a:lnTo>
                  <a:pt x="332" y="279"/>
                </a:lnTo>
                <a:lnTo>
                  <a:pt x="333" y="279"/>
                </a:lnTo>
                <a:lnTo>
                  <a:pt x="334" y="277"/>
                </a:lnTo>
                <a:lnTo>
                  <a:pt x="335" y="277"/>
                </a:lnTo>
                <a:lnTo>
                  <a:pt x="336" y="276"/>
                </a:lnTo>
                <a:lnTo>
                  <a:pt x="339" y="274"/>
                </a:lnTo>
                <a:lnTo>
                  <a:pt x="341" y="269"/>
                </a:lnTo>
                <a:lnTo>
                  <a:pt x="343" y="263"/>
                </a:lnTo>
                <a:lnTo>
                  <a:pt x="345" y="258"/>
                </a:lnTo>
                <a:lnTo>
                  <a:pt x="348" y="256"/>
                </a:lnTo>
                <a:lnTo>
                  <a:pt x="349" y="254"/>
                </a:lnTo>
                <a:lnTo>
                  <a:pt x="351" y="252"/>
                </a:lnTo>
                <a:lnTo>
                  <a:pt x="354" y="251"/>
                </a:lnTo>
                <a:lnTo>
                  <a:pt x="359" y="249"/>
                </a:lnTo>
                <a:lnTo>
                  <a:pt x="361" y="248"/>
                </a:lnTo>
                <a:lnTo>
                  <a:pt x="362" y="248"/>
                </a:lnTo>
                <a:lnTo>
                  <a:pt x="362" y="247"/>
                </a:lnTo>
                <a:lnTo>
                  <a:pt x="364" y="247"/>
                </a:lnTo>
                <a:lnTo>
                  <a:pt x="366" y="246"/>
                </a:lnTo>
                <a:lnTo>
                  <a:pt x="367" y="244"/>
                </a:lnTo>
                <a:lnTo>
                  <a:pt x="368" y="244"/>
                </a:lnTo>
                <a:lnTo>
                  <a:pt x="369" y="243"/>
                </a:lnTo>
                <a:lnTo>
                  <a:pt x="370" y="243"/>
                </a:lnTo>
                <a:lnTo>
                  <a:pt x="371" y="243"/>
                </a:lnTo>
                <a:lnTo>
                  <a:pt x="373" y="243"/>
                </a:lnTo>
                <a:lnTo>
                  <a:pt x="374" y="244"/>
                </a:lnTo>
                <a:lnTo>
                  <a:pt x="375" y="246"/>
                </a:lnTo>
                <a:lnTo>
                  <a:pt x="376" y="246"/>
                </a:lnTo>
                <a:lnTo>
                  <a:pt x="376" y="247"/>
                </a:lnTo>
                <a:lnTo>
                  <a:pt x="377" y="247"/>
                </a:lnTo>
                <a:lnTo>
                  <a:pt x="379" y="249"/>
                </a:lnTo>
                <a:lnTo>
                  <a:pt x="382" y="251"/>
                </a:lnTo>
                <a:lnTo>
                  <a:pt x="383" y="251"/>
                </a:lnTo>
                <a:lnTo>
                  <a:pt x="385" y="254"/>
                </a:lnTo>
                <a:lnTo>
                  <a:pt x="387" y="256"/>
                </a:lnTo>
                <a:lnTo>
                  <a:pt x="388" y="256"/>
                </a:lnTo>
                <a:lnTo>
                  <a:pt x="390" y="257"/>
                </a:lnTo>
                <a:lnTo>
                  <a:pt x="391" y="257"/>
                </a:lnTo>
                <a:lnTo>
                  <a:pt x="392" y="257"/>
                </a:lnTo>
                <a:lnTo>
                  <a:pt x="393" y="257"/>
                </a:lnTo>
                <a:lnTo>
                  <a:pt x="395" y="257"/>
                </a:lnTo>
                <a:lnTo>
                  <a:pt x="397" y="258"/>
                </a:lnTo>
                <a:lnTo>
                  <a:pt x="399" y="258"/>
                </a:lnTo>
                <a:lnTo>
                  <a:pt x="401" y="259"/>
                </a:lnTo>
                <a:lnTo>
                  <a:pt x="402" y="259"/>
                </a:lnTo>
                <a:lnTo>
                  <a:pt x="407" y="261"/>
                </a:lnTo>
                <a:lnTo>
                  <a:pt x="408" y="263"/>
                </a:lnTo>
                <a:lnTo>
                  <a:pt x="409" y="263"/>
                </a:lnTo>
                <a:lnTo>
                  <a:pt x="412" y="264"/>
                </a:lnTo>
                <a:lnTo>
                  <a:pt x="417" y="265"/>
                </a:lnTo>
                <a:lnTo>
                  <a:pt x="418" y="265"/>
                </a:lnTo>
                <a:lnTo>
                  <a:pt x="419" y="265"/>
                </a:lnTo>
                <a:lnTo>
                  <a:pt x="419" y="264"/>
                </a:lnTo>
                <a:lnTo>
                  <a:pt x="420" y="264"/>
                </a:lnTo>
                <a:lnTo>
                  <a:pt x="420" y="263"/>
                </a:lnTo>
                <a:lnTo>
                  <a:pt x="427" y="257"/>
                </a:lnTo>
                <a:lnTo>
                  <a:pt x="429" y="254"/>
                </a:lnTo>
                <a:lnTo>
                  <a:pt x="430" y="254"/>
                </a:lnTo>
                <a:lnTo>
                  <a:pt x="433" y="250"/>
                </a:lnTo>
                <a:lnTo>
                  <a:pt x="436" y="247"/>
                </a:lnTo>
                <a:lnTo>
                  <a:pt x="437" y="244"/>
                </a:lnTo>
                <a:lnTo>
                  <a:pt x="440" y="242"/>
                </a:lnTo>
                <a:lnTo>
                  <a:pt x="448" y="239"/>
                </a:lnTo>
                <a:lnTo>
                  <a:pt x="449" y="239"/>
                </a:lnTo>
                <a:lnTo>
                  <a:pt x="454" y="238"/>
                </a:lnTo>
                <a:lnTo>
                  <a:pt x="455" y="236"/>
                </a:lnTo>
                <a:lnTo>
                  <a:pt x="456" y="236"/>
                </a:lnTo>
                <a:lnTo>
                  <a:pt x="459" y="235"/>
                </a:lnTo>
                <a:lnTo>
                  <a:pt x="463" y="234"/>
                </a:lnTo>
                <a:lnTo>
                  <a:pt x="465" y="233"/>
                </a:lnTo>
                <a:lnTo>
                  <a:pt x="470" y="232"/>
                </a:lnTo>
                <a:lnTo>
                  <a:pt x="473" y="230"/>
                </a:lnTo>
                <a:lnTo>
                  <a:pt x="476" y="230"/>
                </a:lnTo>
                <a:lnTo>
                  <a:pt x="476" y="229"/>
                </a:lnTo>
                <a:lnTo>
                  <a:pt x="474" y="224"/>
                </a:lnTo>
                <a:lnTo>
                  <a:pt x="472" y="219"/>
                </a:lnTo>
                <a:lnTo>
                  <a:pt x="472" y="218"/>
                </a:lnTo>
                <a:lnTo>
                  <a:pt x="469" y="210"/>
                </a:lnTo>
                <a:lnTo>
                  <a:pt x="466" y="202"/>
                </a:lnTo>
                <a:lnTo>
                  <a:pt x="464" y="196"/>
                </a:lnTo>
                <a:lnTo>
                  <a:pt x="462" y="190"/>
                </a:lnTo>
                <a:lnTo>
                  <a:pt x="460" y="183"/>
                </a:lnTo>
                <a:lnTo>
                  <a:pt x="460" y="182"/>
                </a:lnTo>
                <a:lnTo>
                  <a:pt x="459" y="180"/>
                </a:lnTo>
                <a:lnTo>
                  <a:pt x="469" y="175"/>
                </a:lnTo>
                <a:lnTo>
                  <a:pt x="471" y="175"/>
                </a:lnTo>
                <a:lnTo>
                  <a:pt x="482" y="171"/>
                </a:lnTo>
                <a:lnTo>
                  <a:pt x="487" y="169"/>
                </a:lnTo>
                <a:lnTo>
                  <a:pt x="497" y="165"/>
                </a:lnTo>
                <a:lnTo>
                  <a:pt x="498" y="165"/>
                </a:lnTo>
                <a:lnTo>
                  <a:pt x="499" y="164"/>
                </a:lnTo>
                <a:lnTo>
                  <a:pt x="500" y="163"/>
                </a:lnTo>
                <a:lnTo>
                  <a:pt x="503" y="162"/>
                </a:lnTo>
                <a:lnTo>
                  <a:pt x="504" y="160"/>
                </a:lnTo>
                <a:lnTo>
                  <a:pt x="503" y="159"/>
                </a:lnTo>
                <a:lnTo>
                  <a:pt x="502" y="158"/>
                </a:lnTo>
                <a:lnTo>
                  <a:pt x="497" y="151"/>
                </a:lnTo>
                <a:lnTo>
                  <a:pt x="496" y="150"/>
                </a:lnTo>
                <a:lnTo>
                  <a:pt x="496" y="149"/>
                </a:lnTo>
                <a:lnTo>
                  <a:pt x="495" y="147"/>
                </a:lnTo>
                <a:lnTo>
                  <a:pt x="495" y="146"/>
                </a:lnTo>
                <a:lnTo>
                  <a:pt x="490" y="135"/>
                </a:lnTo>
                <a:lnTo>
                  <a:pt x="489" y="133"/>
                </a:lnTo>
                <a:lnTo>
                  <a:pt x="489" y="132"/>
                </a:lnTo>
                <a:lnTo>
                  <a:pt x="488" y="126"/>
                </a:lnTo>
                <a:lnTo>
                  <a:pt x="489" y="126"/>
                </a:lnTo>
                <a:lnTo>
                  <a:pt x="490" y="125"/>
                </a:lnTo>
                <a:lnTo>
                  <a:pt x="491" y="125"/>
                </a:lnTo>
                <a:lnTo>
                  <a:pt x="491" y="124"/>
                </a:lnTo>
                <a:lnTo>
                  <a:pt x="492" y="123"/>
                </a:lnTo>
                <a:lnTo>
                  <a:pt x="492" y="122"/>
                </a:lnTo>
                <a:lnTo>
                  <a:pt x="494" y="120"/>
                </a:lnTo>
                <a:lnTo>
                  <a:pt x="496" y="114"/>
                </a:lnTo>
                <a:lnTo>
                  <a:pt x="496" y="113"/>
                </a:lnTo>
                <a:lnTo>
                  <a:pt x="496" y="112"/>
                </a:lnTo>
                <a:lnTo>
                  <a:pt x="496" y="109"/>
                </a:lnTo>
                <a:lnTo>
                  <a:pt x="495" y="107"/>
                </a:lnTo>
                <a:lnTo>
                  <a:pt x="494" y="102"/>
                </a:lnTo>
                <a:lnTo>
                  <a:pt x="495" y="100"/>
                </a:lnTo>
                <a:lnTo>
                  <a:pt x="495" y="96"/>
                </a:lnTo>
                <a:lnTo>
                  <a:pt x="494" y="96"/>
                </a:lnTo>
                <a:lnTo>
                  <a:pt x="492" y="96"/>
                </a:lnTo>
                <a:lnTo>
                  <a:pt x="492" y="95"/>
                </a:lnTo>
                <a:lnTo>
                  <a:pt x="494" y="93"/>
                </a:lnTo>
                <a:lnTo>
                  <a:pt x="494" y="92"/>
                </a:lnTo>
                <a:lnTo>
                  <a:pt x="495" y="92"/>
                </a:lnTo>
                <a:lnTo>
                  <a:pt x="496" y="91"/>
                </a:lnTo>
                <a:lnTo>
                  <a:pt x="497" y="91"/>
                </a:lnTo>
                <a:lnTo>
                  <a:pt x="497" y="90"/>
                </a:lnTo>
                <a:lnTo>
                  <a:pt x="498" y="90"/>
                </a:lnTo>
                <a:lnTo>
                  <a:pt x="499" y="90"/>
                </a:lnTo>
                <a:lnTo>
                  <a:pt x="500" y="90"/>
                </a:lnTo>
                <a:lnTo>
                  <a:pt x="502" y="90"/>
                </a:lnTo>
                <a:lnTo>
                  <a:pt x="503" y="90"/>
                </a:lnTo>
                <a:lnTo>
                  <a:pt x="504" y="90"/>
                </a:lnTo>
                <a:lnTo>
                  <a:pt x="505" y="89"/>
                </a:lnTo>
                <a:lnTo>
                  <a:pt x="506" y="89"/>
                </a:lnTo>
                <a:lnTo>
                  <a:pt x="507" y="88"/>
                </a:lnTo>
                <a:lnTo>
                  <a:pt x="509" y="87"/>
                </a:lnTo>
                <a:lnTo>
                  <a:pt x="511" y="87"/>
                </a:lnTo>
                <a:lnTo>
                  <a:pt x="512" y="85"/>
                </a:lnTo>
                <a:lnTo>
                  <a:pt x="513" y="84"/>
                </a:lnTo>
                <a:lnTo>
                  <a:pt x="514" y="84"/>
                </a:lnTo>
                <a:lnTo>
                  <a:pt x="516" y="82"/>
                </a:lnTo>
                <a:lnTo>
                  <a:pt x="518" y="80"/>
                </a:lnTo>
                <a:lnTo>
                  <a:pt x="520" y="80"/>
                </a:lnTo>
                <a:lnTo>
                  <a:pt x="520" y="79"/>
                </a:lnTo>
                <a:lnTo>
                  <a:pt x="521" y="77"/>
                </a:lnTo>
                <a:lnTo>
                  <a:pt x="523" y="76"/>
                </a:lnTo>
                <a:lnTo>
                  <a:pt x="524" y="74"/>
                </a:lnTo>
                <a:lnTo>
                  <a:pt x="526" y="71"/>
                </a:lnTo>
                <a:lnTo>
                  <a:pt x="526" y="68"/>
                </a:lnTo>
                <a:lnTo>
                  <a:pt x="528" y="67"/>
                </a:lnTo>
                <a:lnTo>
                  <a:pt x="529" y="65"/>
                </a:lnTo>
                <a:lnTo>
                  <a:pt x="530" y="64"/>
                </a:lnTo>
                <a:lnTo>
                  <a:pt x="530" y="63"/>
                </a:lnTo>
                <a:lnTo>
                  <a:pt x="531" y="62"/>
                </a:lnTo>
                <a:lnTo>
                  <a:pt x="531" y="60"/>
                </a:lnTo>
                <a:lnTo>
                  <a:pt x="534" y="58"/>
                </a:lnTo>
                <a:lnTo>
                  <a:pt x="538" y="56"/>
                </a:lnTo>
                <a:lnTo>
                  <a:pt x="539" y="56"/>
                </a:lnTo>
                <a:lnTo>
                  <a:pt x="541" y="55"/>
                </a:lnTo>
                <a:lnTo>
                  <a:pt x="543" y="52"/>
                </a:lnTo>
                <a:lnTo>
                  <a:pt x="546" y="50"/>
                </a:lnTo>
                <a:lnTo>
                  <a:pt x="548" y="49"/>
                </a:lnTo>
                <a:lnTo>
                  <a:pt x="551" y="48"/>
                </a:lnTo>
                <a:lnTo>
                  <a:pt x="552" y="48"/>
                </a:lnTo>
                <a:lnTo>
                  <a:pt x="554" y="48"/>
                </a:lnTo>
                <a:lnTo>
                  <a:pt x="555" y="48"/>
                </a:lnTo>
                <a:lnTo>
                  <a:pt x="556" y="48"/>
                </a:lnTo>
                <a:lnTo>
                  <a:pt x="557" y="48"/>
                </a:lnTo>
                <a:lnTo>
                  <a:pt x="558" y="49"/>
                </a:lnTo>
                <a:lnTo>
                  <a:pt x="559" y="49"/>
                </a:lnTo>
                <a:lnTo>
                  <a:pt x="559" y="50"/>
                </a:lnTo>
                <a:lnTo>
                  <a:pt x="560" y="50"/>
                </a:lnTo>
                <a:lnTo>
                  <a:pt x="561" y="50"/>
                </a:lnTo>
                <a:lnTo>
                  <a:pt x="563" y="50"/>
                </a:lnTo>
                <a:lnTo>
                  <a:pt x="564" y="50"/>
                </a:lnTo>
                <a:lnTo>
                  <a:pt x="567" y="51"/>
                </a:lnTo>
                <a:lnTo>
                  <a:pt x="568" y="52"/>
                </a:lnTo>
                <a:lnTo>
                  <a:pt x="574" y="55"/>
                </a:lnTo>
                <a:lnTo>
                  <a:pt x="575" y="55"/>
                </a:lnTo>
                <a:lnTo>
                  <a:pt x="576" y="55"/>
                </a:lnTo>
                <a:lnTo>
                  <a:pt x="576" y="56"/>
                </a:lnTo>
                <a:lnTo>
                  <a:pt x="577" y="56"/>
                </a:lnTo>
                <a:lnTo>
                  <a:pt x="578" y="57"/>
                </a:lnTo>
                <a:lnTo>
                  <a:pt x="580" y="57"/>
                </a:lnTo>
                <a:lnTo>
                  <a:pt x="581" y="57"/>
                </a:lnTo>
                <a:lnTo>
                  <a:pt x="582" y="57"/>
                </a:lnTo>
                <a:lnTo>
                  <a:pt x="583" y="57"/>
                </a:lnTo>
                <a:lnTo>
                  <a:pt x="584" y="57"/>
                </a:lnTo>
                <a:lnTo>
                  <a:pt x="585" y="57"/>
                </a:lnTo>
                <a:lnTo>
                  <a:pt x="585" y="56"/>
                </a:lnTo>
                <a:lnTo>
                  <a:pt x="586" y="56"/>
                </a:lnTo>
                <a:lnTo>
                  <a:pt x="587" y="56"/>
                </a:lnTo>
                <a:lnTo>
                  <a:pt x="589" y="56"/>
                </a:lnTo>
                <a:lnTo>
                  <a:pt x="590" y="56"/>
                </a:lnTo>
                <a:lnTo>
                  <a:pt x="591" y="57"/>
                </a:lnTo>
                <a:lnTo>
                  <a:pt x="592" y="57"/>
                </a:lnTo>
                <a:lnTo>
                  <a:pt x="593" y="57"/>
                </a:lnTo>
                <a:lnTo>
                  <a:pt x="593" y="58"/>
                </a:lnTo>
                <a:lnTo>
                  <a:pt x="594" y="58"/>
                </a:lnTo>
                <a:lnTo>
                  <a:pt x="595" y="58"/>
                </a:lnTo>
                <a:lnTo>
                  <a:pt x="597" y="58"/>
                </a:lnTo>
                <a:lnTo>
                  <a:pt x="598" y="58"/>
                </a:lnTo>
                <a:lnTo>
                  <a:pt x="599" y="58"/>
                </a:lnTo>
                <a:lnTo>
                  <a:pt x="600" y="58"/>
                </a:lnTo>
                <a:lnTo>
                  <a:pt x="601" y="58"/>
                </a:lnTo>
                <a:lnTo>
                  <a:pt x="602" y="58"/>
                </a:lnTo>
                <a:lnTo>
                  <a:pt x="603" y="58"/>
                </a:lnTo>
                <a:lnTo>
                  <a:pt x="603" y="57"/>
                </a:lnTo>
                <a:lnTo>
                  <a:pt x="604" y="57"/>
                </a:lnTo>
                <a:lnTo>
                  <a:pt x="604" y="58"/>
                </a:lnTo>
                <a:lnTo>
                  <a:pt x="604" y="57"/>
                </a:lnTo>
                <a:lnTo>
                  <a:pt x="606" y="57"/>
                </a:lnTo>
                <a:lnTo>
                  <a:pt x="606" y="56"/>
                </a:lnTo>
                <a:lnTo>
                  <a:pt x="607" y="56"/>
                </a:lnTo>
                <a:lnTo>
                  <a:pt x="607" y="58"/>
                </a:lnTo>
                <a:lnTo>
                  <a:pt x="608" y="58"/>
                </a:lnTo>
                <a:lnTo>
                  <a:pt x="615" y="55"/>
                </a:lnTo>
                <a:lnTo>
                  <a:pt x="617" y="54"/>
                </a:lnTo>
                <a:lnTo>
                  <a:pt x="618" y="52"/>
                </a:lnTo>
                <a:lnTo>
                  <a:pt x="619" y="52"/>
                </a:lnTo>
                <a:lnTo>
                  <a:pt x="620" y="52"/>
                </a:lnTo>
                <a:lnTo>
                  <a:pt x="623" y="52"/>
                </a:lnTo>
                <a:lnTo>
                  <a:pt x="624" y="52"/>
                </a:lnTo>
                <a:lnTo>
                  <a:pt x="630" y="48"/>
                </a:lnTo>
                <a:lnTo>
                  <a:pt x="633" y="48"/>
                </a:lnTo>
                <a:lnTo>
                  <a:pt x="634" y="47"/>
                </a:lnTo>
                <a:lnTo>
                  <a:pt x="636" y="46"/>
                </a:lnTo>
                <a:lnTo>
                  <a:pt x="641" y="41"/>
                </a:lnTo>
                <a:lnTo>
                  <a:pt x="642" y="42"/>
                </a:lnTo>
                <a:lnTo>
                  <a:pt x="644" y="41"/>
                </a:lnTo>
                <a:lnTo>
                  <a:pt x="645" y="41"/>
                </a:lnTo>
                <a:lnTo>
                  <a:pt x="646" y="41"/>
                </a:lnTo>
                <a:lnTo>
                  <a:pt x="650" y="40"/>
                </a:lnTo>
                <a:lnTo>
                  <a:pt x="651" y="40"/>
                </a:lnTo>
                <a:lnTo>
                  <a:pt x="652" y="40"/>
                </a:lnTo>
                <a:lnTo>
                  <a:pt x="653" y="40"/>
                </a:lnTo>
                <a:lnTo>
                  <a:pt x="653" y="41"/>
                </a:lnTo>
                <a:lnTo>
                  <a:pt x="653" y="42"/>
                </a:lnTo>
                <a:lnTo>
                  <a:pt x="652" y="42"/>
                </a:lnTo>
                <a:lnTo>
                  <a:pt x="651" y="43"/>
                </a:lnTo>
                <a:lnTo>
                  <a:pt x="656" y="46"/>
                </a:lnTo>
                <a:lnTo>
                  <a:pt x="658" y="42"/>
                </a:lnTo>
                <a:lnTo>
                  <a:pt x="658" y="39"/>
                </a:lnTo>
                <a:lnTo>
                  <a:pt x="658" y="38"/>
                </a:lnTo>
                <a:lnTo>
                  <a:pt x="659" y="38"/>
                </a:lnTo>
                <a:lnTo>
                  <a:pt x="660" y="38"/>
                </a:lnTo>
                <a:lnTo>
                  <a:pt x="664" y="37"/>
                </a:lnTo>
                <a:lnTo>
                  <a:pt x="666" y="37"/>
                </a:lnTo>
                <a:lnTo>
                  <a:pt x="667" y="37"/>
                </a:lnTo>
                <a:lnTo>
                  <a:pt x="668" y="37"/>
                </a:lnTo>
                <a:lnTo>
                  <a:pt x="669" y="37"/>
                </a:lnTo>
                <a:lnTo>
                  <a:pt x="670" y="35"/>
                </a:lnTo>
                <a:lnTo>
                  <a:pt x="671" y="34"/>
                </a:lnTo>
                <a:lnTo>
                  <a:pt x="672" y="34"/>
                </a:lnTo>
                <a:lnTo>
                  <a:pt x="673" y="33"/>
                </a:lnTo>
                <a:lnTo>
                  <a:pt x="677" y="30"/>
                </a:lnTo>
                <a:lnTo>
                  <a:pt x="677" y="29"/>
                </a:lnTo>
                <a:lnTo>
                  <a:pt x="677" y="28"/>
                </a:lnTo>
                <a:lnTo>
                  <a:pt x="677" y="26"/>
                </a:lnTo>
                <a:lnTo>
                  <a:pt x="678" y="25"/>
                </a:lnTo>
                <a:lnTo>
                  <a:pt x="679" y="22"/>
                </a:lnTo>
                <a:lnTo>
                  <a:pt x="680" y="21"/>
                </a:lnTo>
                <a:lnTo>
                  <a:pt x="680" y="20"/>
                </a:lnTo>
                <a:lnTo>
                  <a:pt x="684" y="16"/>
                </a:lnTo>
                <a:lnTo>
                  <a:pt x="685" y="15"/>
                </a:lnTo>
                <a:lnTo>
                  <a:pt x="687" y="14"/>
                </a:lnTo>
                <a:lnTo>
                  <a:pt x="689" y="12"/>
                </a:lnTo>
                <a:lnTo>
                  <a:pt x="690" y="12"/>
                </a:lnTo>
                <a:lnTo>
                  <a:pt x="692" y="10"/>
                </a:lnTo>
                <a:lnTo>
                  <a:pt x="693" y="10"/>
                </a:lnTo>
                <a:lnTo>
                  <a:pt x="694" y="10"/>
                </a:lnTo>
                <a:lnTo>
                  <a:pt x="695" y="9"/>
                </a:lnTo>
                <a:lnTo>
                  <a:pt x="697" y="8"/>
                </a:lnTo>
                <a:lnTo>
                  <a:pt x="702" y="6"/>
                </a:lnTo>
                <a:lnTo>
                  <a:pt x="703" y="5"/>
                </a:lnTo>
                <a:lnTo>
                  <a:pt x="704" y="4"/>
                </a:lnTo>
                <a:lnTo>
                  <a:pt x="705" y="3"/>
                </a:lnTo>
                <a:lnTo>
                  <a:pt x="705" y="1"/>
                </a:lnTo>
                <a:lnTo>
                  <a:pt x="706" y="1"/>
                </a:lnTo>
                <a:lnTo>
                  <a:pt x="706" y="0"/>
                </a:lnTo>
                <a:lnTo>
                  <a:pt x="709" y="5"/>
                </a:lnTo>
                <a:lnTo>
                  <a:pt x="709" y="6"/>
                </a:lnTo>
                <a:lnTo>
                  <a:pt x="710" y="8"/>
                </a:lnTo>
                <a:lnTo>
                  <a:pt x="710" y="9"/>
                </a:lnTo>
                <a:lnTo>
                  <a:pt x="711" y="13"/>
                </a:lnTo>
                <a:lnTo>
                  <a:pt x="712" y="14"/>
                </a:lnTo>
                <a:lnTo>
                  <a:pt x="712" y="16"/>
                </a:lnTo>
                <a:lnTo>
                  <a:pt x="713" y="17"/>
                </a:lnTo>
                <a:lnTo>
                  <a:pt x="715" y="25"/>
                </a:lnTo>
                <a:lnTo>
                  <a:pt x="715" y="26"/>
                </a:lnTo>
                <a:lnTo>
                  <a:pt x="718" y="32"/>
                </a:lnTo>
                <a:lnTo>
                  <a:pt x="719" y="33"/>
                </a:lnTo>
                <a:lnTo>
                  <a:pt x="719" y="34"/>
                </a:lnTo>
                <a:close/>
                <a:moveTo>
                  <a:pt x="649" y="180"/>
                </a:moveTo>
                <a:lnTo>
                  <a:pt x="633" y="185"/>
                </a:lnTo>
                <a:lnTo>
                  <a:pt x="629" y="188"/>
                </a:lnTo>
                <a:lnTo>
                  <a:pt x="628" y="184"/>
                </a:lnTo>
                <a:lnTo>
                  <a:pt x="625" y="184"/>
                </a:lnTo>
                <a:lnTo>
                  <a:pt x="621" y="185"/>
                </a:lnTo>
                <a:lnTo>
                  <a:pt x="619" y="185"/>
                </a:lnTo>
                <a:lnTo>
                  <a:pt x="612" y="187"/>
                </a:lnTo>
                <a:lnTo>
                  <a:pt x="607" y="187"/>
                </a:lnTo>
                <a:lnTo>
                  <a:pt x="606" y="187"/>
                </a:lnTo>
                <a:lnTo>
                  <a:pt x="604" y="187"/>
                </a:lnTo>
                <a:lnTo>
                  <a:pt x="603" y="187"/>
                </a:lnTo>
                <a:lnTo>
                  <a:pt x="603" y="188"/>
                </a:lnTo>
                <a:lnTo>
                  <a:pt x="602" y="188"/>
                </a:lnTo>
                <a:lnTo>
                  <a:pt x="601" y="188"/>
                </a:lnTo>
                <a:lnTo>
                  <a:pt x="600" y="188"/>
                </a:lnTo>
                <a:lnTo>
                  <a:pt x="599" y="188"/>
                </a:lnTo>
                <a:lnTo>
                  <a:pt x="599" y="189"/>
                </a:lnTo>
                <a:lnTo>
                  <a:pt x="598" y="189"/>
                </a:lnTo>
                <a:lnTo>
                  <a:pt x="597" y="189"/>
                </a:lnTo>
                <a:lnTo>
                  <a:pt x="593" y="190"/>
                </a:lnTo>
                <a:lnTo>
                  <a:pt x="592" y="191"/>
                </a:lnTo>
                <a:lnTo>
                  <a:pt x="589" y="192"/>
                </a:lnTo>
                <a:lnTo>
                  <a:pt x="587" y="192"/>
                </a:lnTo>
                <a:lnTo>
                  <a:pt x="589" y="193"/>
                </a:lnTo>
                <a:lnTo>
                  <a:pt x="587" y="194"/>
                </a:lnTo>
                <a:lnTo>
                  <a:pt x="587" y="196"/>
                </a:lnTo>
                <a:lnTo>
                  <a:pt x="587" y="197"/>
                </a:lnTo>
                <a:lnTo>
                  <a:pt x="587" y="198"/>
                </a:lnTo>
                <a:lnTo>
                  <a:pt x="587" y="199"/>
                </a:lnTo>
                <a:lnTo>
                  <a:pt x="586" y="200"/>
                </a:lnTo>
                <a:lnTo>
                  <a:pt x="587" y="201"/>
                </a:lnTo>
                <a:lnTo>
                  <a:pt x="587" y="204"/>
                </a:lnTo>
                <a:lnTo>
                  <a:pt x="586" y="204"/>
                </a:lnTo>
                <a:lnTo>
                  <a:pt x="583" y="206"/>
                </a:lnTo>
                <a:lnTo>
                  <a:pt x="582" y="206"/>
                </a:lnTo>
                <a:lnTo>
                  <a:pt x="581" y="207"/>
                </a:lnTo>
                <a:lnTo>
                  <a:pt x="581" y="208"/>
                </a:lnTo>
                <a:lnTo>
                  <a:pt x="581" y="209"/>
                </a:lnTo>
                <a:lnTo>
                  <a:pt x="580" y="209"/>
                </a:lnTo>
                <a:lnTo>
                  <a:pt x="580" y="210"/>
                </a:lnTo>
                <a:lnTo>
                  <a:pt x="580" y="211"/>
                </a:lnTo>
                <a:lnTo>
                  <a:pt x="580" y="215"/>
                </a:lnTo>
                <a:lnTo>
                  <a:pt x="580" y="216"/>
                </a:lnTo>
                <a:lnTo>
                  <a:pt x="580" y="217"/>
                </a:lnTo>
                <a:lnTo>
                  <a:pt x="578" y="218"/>
                </a:lnTo>
                <a:lnTo>
                  <a:pt x="577" y="219"/>
                </a:lnTo>
                <a:lnTo>
                  <a:pt x="576" y="221"/>
                </a:lnTo>
                <a:lnTo>
                  <a:pt x="574" y="221"/>
                </a:lnTo>
                <a:lnTo>
                  <a:pt x="574" y="222"/>
                </a:lnTo>
                <a:lnTo>
                  <a:pt x="575" y="222"/>
                </a:lnTo>
                <a:lnTo>
                  <a:pt x="575" y="223"/>
                </a:lnTo>
                <a:lnTo>
                  <a:pt x="575" y="224"/>
                </a:lnTo>
                <a:lnTo>
                  <a:pt x="575" y="225"/>
                </a:lnTo>
                <a:lnTo>
                  <a:pt x="576" y="227"/>
                </a:lnTo>
                <a:lnTo>
                  <a:pt x="580" y="235"/>
                </a:lnTo>
                <a:lnTo>
                  <a:pt x="580" y="238"/>
                </a:lnTo>
                <a:lnTo>
                  <a:pt x="581" y="238"/>
                </a:lnTo>
                <a:lnTo>
                  <a:pt x="581" y="239"/>
                </a:lnTo>
                <a:lnTo>
                  <a:pt x="581" y="240"/>
                </a:lnTo>
                <a:lnTo>
                  <a:pt x="582" y="241"/>
                </a:lnTo>
                <a:lnTo>
                  <a:pt x="581" y="241"/>
                </a:lnTo>
                <a:lnTo>
                  <a:pt x="582" y="242"/>
                </a:lnTo>
                <a:lnTo>
                  <a:pt x="582" y="243"/>
                </a:lnTo>
                <a:lnTo>
                  <a:pt x="581" y="244"/>
                </a:lnTo>
                <a:lnTo>
                  <a:pt x="578" y="244"/>
                </a:lnTo>
                <a:lnTo>
                  <a:pt x="577" y="246"/>
                </a:lnTo>
                <a:lnTo>
                  <a:pt x="558" y="252"/>
                </a:lnTo>
                <a:lnTo>
                  <a:pt x="558" y="254"/>
                </a:lnTo>
                <a:lnTo>
                  <a:pt x="558" y="255"/>
                </a:lnTo>
                <a:lnTo>
                  <a:pt x="559" y="255"/>
                </a:lnTo>
                <a:lnTo>
                  <a:pt x="558" y="256"/>
                </a:lnTo>
                <a:lnTo>
                  <a:pt x="557" y="256"/>
                </a:lnTo>
                <a:lnTo>
                  <a:pt x="554" y="258"/>
                </a:lnTo>
                <a:lnTo>
                  <a:pt x="554" y="259"/>
                </a:lnTo>
                <a:lnTo>
                  <a:pt x="555" y="260"/>
                </a:lnTo>
                <a:lnTo>
                  <a:pt x="555" y="261"/>
                </a:lnTo>
                <a:lnTo>
                  <a:pt x="555" y="265"/>
                </a:lnTo>
                <a:lnTo>
                  <a:pt x="555" y="267"/>
                </a:lnTo>
                <a:lnTo>
                  <a:pt x="557" y="266"/>
                </a:lnTo>
                <a:lnTo>
                  <a:pt x="558" y="266"/>
                </a:lnTo>
                <a:lnTo>
                  <a:pt x="560" y="269"/>
                </a:lnTo>
                <a:lnTo>
                  <a:pt x="560" y="271"/>
                </a:lnTo>
                <a:lnTo>
                  <a:pt x="561" y="271"/>
                </a:lnTo>
                <a:lnTo>
                  <a:pt x="561" y="272"/>
                </a:lnTo>
                <a:lnTo>
                  <a:pt x="561" y="273"/>
                </a:lnTo>
                <a:lnTo>
                  <a:pt x="561" y="274"/>
                </a:lnTo>
                <a:lnTo>
                  <a:pt x="563" y="275"/>
                </a:lnTo>
                <a:lnTo>
                  <a:pt x="561" y="276"/>
                </a:lnTo>
                <a:lnTo>
                  <a:pt x="563" y="277"/>
                </a:lnTo>
                <a:lnTo>
                  <a:pt x="564" y="279"/>
                </a:lnTo>
                <a:lnTo>
                  <a:pt x="565" y="280"/>
                </a:lnTo>
                <a:lnTo>
                  <a:pt x="566" y="280"/>
                </a:lnTo>
                <a:lnTo>
                  <a:pt x="567" y="279"/>
                </a:lnTo>
                <a:lnTo>
                  <a:pt x="568" y="277"/>
                </a:lnTo>
                <a:lnTo>
                  <a:pt x="568" y="279"/>
                </a:lnTo>
                <a:lnTo>
                  <a:pt x="571" y="280"/>
                </a:lnTo>
                <a:lnTo>
                  <a:pt x="572" y="281"/>
                </a:lnTo>
                <a:lnTo>
                  <a:pt x="572" y="280"/>
                </a:lnTo>
                <a:lnTo>
                  <a:pt x="572" y="279"/>
                </a:lnTo>
                <a:lnTo>
                  <a:pt x="573" y="280"/>
                </a:lnTo>
                <a:lnTo>
                  <a:pt x="574" y="281"/>
                </a:lnTo>
                <a:lnTo>
                  <a:pt x="576" y="282"/>
                </a:lnTo>
                <a:lnTo>
                  <a:pt x="576" y="283"/>
                </a:lnTo>
                <a:lnTo>
                  <a:pt x="577" y="284"/>
                </a:lnTo>
                <a:lnTo>
                  <a:pt x="578" y="285"/>
                </a:lnTo>
                <a:lnTo>
                  <a:pt x="582" y="283"/>
                </a:lnTo>
                <a:lnTo>
                  <a:pt x="585" y="282"/>
                </a:lnTo>
                <a:lnTo>
                  <a:pt x="590" y="281"/>
                </a:lnTo>
                <a:lnTo>
                  <a:pt x="595" y="279"/>
                </a:lnTo>
                <a:lnTo>
                  <a:pt x="598" y="279"/>
                </a:lnTo>
                <a:lnTo>
                  <a:pt x="602" y="276"/>
                </a:lnTo>
                <a:lnTo>
                  <a:pt x="603" y="275"/>
                </a:lnTo>
                <a:lnTo>
                  <a:pt x="609" y="274"/>
                </a:lnTo>
                <a:lnTo>
                  <a:pt x="609" y="273"/>
                </a:lnTo>
                <a:lnTo>
                  <a:pt x="609" y="272"/>
                </a:lnTo>
                <a:lnTo>
                  <a:pt x="609" y="271"/>
                </a:lnTo>
                <a:lnTo>
                  <a:pt x="608" y="269"/>
                </a:lnTo>
                <a:lnTo>
                  <a:pt x="608" y="268"/>
                </a:lnTo>
                <a:lnTo>
                  <a:pt x="608" y="267"/>
                </a:lnTo>
                <a:lnTo>
                  <a:pt x="608" y="266"/>
                </a:lnTo>
                <a:lnTo>
                  <a:pt x="608" y="265"/>
                </a:lnTo>
                <a:lnTo>
                  <a:pt x="607" y="264"/>
                </a:lnTo>
                <a:lnTo>
                  <a:pt x="607" y="261"/>
                </a:lnTo>
                <a:lnTo>
                  <a:pt x="607" y="259"/>
                </a:lnTo>
                <a:lnTo>
                  <a:pt x="607" y="258"/>
                </a:lnTo>
                <a:lnTo>
                  <a:pt x="606" y="258"/>
                </a:lnTo>
                <a:lnTo>
                  <a:pt x="606" y="257"/>
                </a:lnTo>
                <a:lnTo>
                  <a:pt x="606" y="256"/>
                </a:lnTo>
                <a:lnTo>
                  <a:pt x="606" y="255"/>
                </a:lnTo>
                <a:lnTo>
                  <a:pt x="606" y="254"/>
                </a:lnTo>
                <a:lnTo>
                  <a:pt x="606" y="252"/>
                </a:lnTo>
                <a:lnTo>
                  <a:pt x="606" y="251"/>
                </a:lnTo>
                <a:lnTo>
                  <a:pt x="604" y="251"/>
                </a:lnTo>
                <a:lnTo>
                  <a:pt x="604" y="250"/>
                </a:lnTo>
                <a:lnTo>
                  <a:pt x="604" y="249"/>
                </a:lnTo>
                <a:lnTo>
                  <a:pt x="604" y="247"/>
                </a:lnTo>
                <a:lnTo>
                  <a:pt x="604" y="246"/>
                </a:lnTo>
                <a:lnTo>
                  <a:pt x="603" y="244"/>
                </a:lnTo>
                <a:lnTo>
                  <a:pt x="603" y="243"/>
                </a:lnTo>
                <a:lnTo>
                  <a:pt x="603" y="242"/>
                </a:lnTo>
                <a:lnTo>
                  <a:pt x="603" y="241"/>
                </a:lnTo>
                <a:lnTo>
                  <a:pt x="603" y="240"/>
                </a:lnTo>
                <a:lnTo>
                  <a:pt x="602" y="239"/>
                </a:lnTo>
                <a:lnTo>
                  <a:pt x="602" y="238"/>
                </a:lnTo>
                <a:lnTo>
                  <a:pt x="603" y="236"/>
                </a:lnTo>
                <a:lnTo>
                  <a:pt x="604" y="236"/>
                </a:lnTo>
                <a:lnTo>
                  <a:pt x="606" y="236"/>
                </a:lnTo>
                <a:lnTo>
                  <a:pt x="607" y="235"/>
                </a:lnTo>
                <a:lnTo>
                  <a:pt x="608" y="235"/>
                </a:lnTo>
                <a:lnTo>
                  <a:pt x="609" y="234"/>
                </a:lnTo>
                <a:lnTo>
                  <a:pt x="611" y="233"/>
                </a:lnTo>
                <a:lnTo>
                  <a:pt x="612" y="233"/>
                </a:lnTo>
                <a:lnTo>
                  <a:pt x="612" y="232"/>
                </a:lnTo>
                <a:lnTo>
                  <a:pt x="614" y="232"/>
                </a:lnTo>
                <a:lnTo>
                  <a:pt x="615" y="232"/>
                </a:lnTo>
                <a:lnTo>
                  <a:pt x="616" y="231"/>
                </a:lnTo>
                <a:lnTo>
                  <a:pt x="615" y="231"/>
                </a:lnTo>
                <a:lnTo>
                  <a:pt x="615" y="230"/>
                </a:lnTo>
                <a:lnTo>
                  <a:pt x="615" y="229"/>
                </a:lnTo>
                <a:lnTo>
                  <a:pt x="614" y="227"/>
                </a:lnTo>
                <a:lnTo>
                  <a:pt x="614" y="226"/>
                </a:lnTo>
                <a:lnTo>
                  <a:pt x="614" y="225"/>
                </a:lnTo>
                <a:lnTo>
                  <a:pt x="612" y="225"/>
                </a:lnTo>
                <a:lnTo>
                  <a:pt x="612" y="224"/>
                </a:lnTo>
                <a:lnTo>
                  <a:pt x="614" y="223"/>
                </a:lnTo>
                <a:lnTo>
                  <a:pt x="616" y="223"/>
                </a:lnTo>
                <a:lnTo>
                  <a:pt x="617" y="222"/>
                </a:lnTo>
                <a:lnTo>
                  <a:pt x="626" y="219"/>
                </a:lnTo>
                <a:lnTo>
                  <a:pt x="627" y="218"/>
                </a:lnTo>
                <a:lnTo>
                  <a:pt x="629" y="218"/>
                </a:lnTo>
                <a:lnTo>
                  <a:pt x="632" y="217"/>
                </a:lnTo>
                <a:lnTo>
                  <a:pt x="633" y="217"/>
                </a:lnTo>
                <a:lnTo>
                  <a:pt x="640" y="215"/>
                </a:lnTo>
                <a:lnTo>
                  <a:pt x="640" y="217"/>
                </a:lnTo>
                <a:lnTo>
                  <a:pt x="641" y="218"/>
                </a:lnTo>
                <a:lnTo>
                  <a:pt x="641" y="219"/>
                </a:lnTo>
                <a:lnTo>
                  <a:pt x="642" y="223"/>
                </a:lnTo>
                <a:lnTo>
                  <a:pt x="645" y="231"/>
                </a:lnTo>
                <a:lnTo>
                  <a:pt x="645" y="232"/>
                </a:lnTo>
                <a:lnTo>
                  <a:pt x="649" y="241"/>
                </a:lnTo>
                <a:lnTo>
                  <a:pt x="649" y="243"/>
                </a:lnTo>
                <a:lnTo>
                  <a:pt x="651" y="243"/>
                </a:lnTo>
                <a:lnTo>
                  <a:pt x="652" y="243"/>
                </a:lnTo>
                <a:lnTo>
                  <a:pt x="652" y="244"/>
                </a:lnTo>
                <a:lnTo>
                  <a:pt x="653" y="244"/>
                </a:lnTo>
                <a:lnTo>
                  <a:pt x="653" y="246"/>
                </a:lnTo>
                <a:lnTo>
                  <a:pt x="654" y="246"/>
                </a:lnTo>
                <a:lnTo>
                  <a:pt x="654" y="244"/>
                </a:lnTo>
                <a:lnTo>
                  <a:pt x="655" y="244"/>
                </a:lnTo>
                <a:lnTo>
                  <a:pt x="655" y="246"/>
                </a:lnTo>
                <a:lnTo>
                  <a:pt x="656" y="246"/>
                </a:lnTo>
                <a:lnTo>
                  <a:pt x="656" y="247"/>
                </a:lnTo>
                <a:lnTo>
                  <a:pt x="655" y="248"/>
                </a:lnTo>
                <a:lnTo>
                  <a:pt x="655" y="249"/>
                </a:lnTo>
                <a:lnTo>
                  <a:pt x="655" y="250"/>
                </a:lnTo>
                <a:lnTo>
                  <a:pt x="655" y="251"/>
                </a:lnTo>
                <a:lnTo>
                  <a:pt x="655" y="252"/>
                </a:lnTo>
                <a:lnTo>
                  <a:pt x="655" y="254"/>
                </a:lnTo>
                <a:lnTo>
                  <a:pt x="655" y="255"/>
                </a:lnTo>
                <a:lnTo>
                  <a:pt x="655" y="256"/>
                </a:lnTo>
                <a:lnTo>
                  <a:pt x="653" y="257"/>
                </a:lnTo>
                <a:lnTo>
                  <a:pt x="646" y="260"/>
                </a:lnTo>
                <a:lnTo>
                  <a:pt x="647" y="263"/>
                </a:lnTo>
                <a:lnTo>
                  <a:pt x="647" y="264"/>
                </a:lnTo>
                <a:lnTo>
                  <a:pt x="647" y="265"/>
                </a:lnTo>
                <a:lnTo>
                  <a:pt x="649" y="265"/>
                </a:lnTo>
                <a:lnTo>
                  <a:pt x="649" y="266"/>
                </a:lnTo>
                <a:lnTo>
                  <a:pt x="650" y="271"/>
                </a:lnTo>
                <a:lnTo>
                  <a:pt x="651" y="272"/>
                </a:lnTo>
                <a:lnTo>
                  <a:pt x="651" y="273"/>
                </a:lnTo>
                <a:lnTo>
                  <a:pt x="651" y="274"/>
                </a:lnTo>
                <a:lnTo>
                  <a:pt x="652" y="274"/>
                </a:lnTo>
                <a:lnTo>
                  <a:pt x="652" y="275"/>
                </a:lnTo>
                <a:lnTo>
                  <a:pt x="652" y="276"/>
                </a:lnTo>
                <a:lnTo>
                  <a:pt x="652" y="277"/>
                </a:lnTo>
                <a:lnTo>
                  <a:pt x="653" y="277"/>
                </a:lnTo>
                <a:lnTo>
                  <a:pt x="653" y="279"/>
                </a:lnTo>
                <a:lnTo>
                  <a:pt x="653" y="280"/>
                </a:lnTo>
                <a:lnTo>
                  <a:pt x="654" y="281"/>
                </a:lnTo>
                <a:lnTo>
                  <a:pt x="654" y="282"/>
                </a:lnTo>
                <a:lnTo>
                  <a:pt x="654" y="283"/>
                </a:lnTo>
                <a:lnTo>
                  <a:pt x="655" y="284"/>
                </a:lnTo>
                <a:lnTo>
                  <a:pt x="655" y="285"/>
                </a:lnTo>
                <a:lnTo>
                  <a:pt x="655" y="286"/>
                </a:lnTo>
                <a:lnTo>
                  <a:pt x="656" y="286"/>
                </a:lnTo>
                <a:lnTo>
                  <a:pt x="656" y="288"/>
                </a:lnTo>
                <a:lnTo>
                  <a:pt x="656" y="289"/>
                </a:lnTo>
                <a:lnTo>
                  <a:pt x="656" y="290"/>
                </a:lnTo>
                <a:lnTo>
                  <a:pt x="658" y="290"/>
                </a:lnTo>
                <a:lnTo>
                  <a:pt x="658" y="291"/>
                </a:lnTo>
                <a:lnTo>
                  <a:pt x="658" y="292"/>
                </a:lnTo>
                <a:lnTo>
                  <a:pt x="659" y="293"/>
                </a:lnTo>
                <a:lnTo>
                  <a:pt x="659" y="294"/>
                </a:lnTo>
                <a:lnTo>
                  <a:pt x="659" y="296"/>
                </a:lnTo>
                <a:lnTo>
                  <a:pt x="659" y="297"/>
                </a:lnTo>
                <a:lnTo>
                  <a:pt x="658" y="297"/>
                </a:lnTo>
                <a:lnTo>
                  <a:pt x="658" y="298"/>
                </a:lnTo>
                <a:lnTo>
                  <a:pt x="656" y="298"/>
                </a:lnTo>
                <a:lnTo>
                  <a:pt x="656" y="299"/>
                </a:lnTo>
                <a:lnTo>
                  <a:pt x="655" y="299"/>
                </a:lnTo>
                <a:lnTo>
                  <a:pt x="654" y="300"/>
                </a:lnTo>
                <a:lnTo>
                  <a:pt x="653" y="301"/>
                </a:lnTo>
                <a:lnTo>
                  <a:pt x="652" y="301"/>
                </a:lnTo>
                <a:lnTo>
                  <a:pt x="652" y="302"/>
                </a:lnTo>
                <a:lnTo>
                  <a:pt x="651" y="302"/>
                </a:lnTo>
                <a:lnTo>
                  <a:pt x="651" y="303"/>
                </a:lnTo>
                <a:lnTo>
                  <a:pt x="650" y="303"/>
                </a:lnTo>
                <a:lnTo>
                  <a:pt x="649" y="305"/>
                </a:lnTo>
                <a:lnTo>
                  <a:pt x="650" y="308"/>
                </a:lnTo>
                <a:lnTo>
                  <a:pt x="651" y="310"/>
                </a:lnTo>
                <a:lnTo>
                  <a:pt x="651" y="311"/>
                </a:lnTo>
                <a:lnTo>
                  <a:pt x="651" y="313"/>
                </a:lnTo>
                <a:lnTo>
                  <a:pt x="653" y="319"/>
                </a:lnTo>
                <a:lnTo>
                  <a:pt x="654" y="321"/>
                </a:lnTo>
                <a:lnTo>
                  <a:pt x="654" y="322"/>
                </a:lnTo>
                <a:lnTo>
                  <a:pt x="654" y="323"/>
                </a:lnTo>
                <a:lnTo>
                  <a:pt x="655" y="324"/>
                </a:lnTo>
                <a:lnTo>
                  <a:pt x="656" y="327"/>
                </a:lnTo>
                <a:lnTo>
                  <a:pt x="663" y="325"/>
                </a:lnTo>
                <a:lnTo>
                  <a:pt x="663" y="327"/>
                </a:lnTo>
                <a:lnTo>
                  <a:pt x="664" y="330"/>
                </a:lnTo>
                <a:lnTo>
                  <a:pt x="670" y="327"/>
                </a:lnTo>
                <a:lnTo>
                  <a:pt x="671" y="327"/>
                </a:lnTo>
                <a:lnTo>
                  <a:pt x="670" y="324"/>
                </a:lnTo>
                <a:lnTo>
                  <a:pt x="669" y="322"/>
                </a:lnTo>
                <a:lnTo>
                  <a:pt x="670" y="322"/>
                </a:lnTo>
                <a:lnTo>
                  <a:pt x="672" y="321"/>
                </a:lnTo>
                <a:lnTo>
                  <a:pt x="676" y="319"/>
                </a:lnTo>
                <a:lnTo>
                  <a:pt x="677" y="319"/>
                </a:lnTo>
                <a:lnTo>
                  <a:pt x="679" y="318"/>
                </a:lnTo>
                <a:lnTo>
                  <a:pt x="680" y="318"/>
                </a:lnTo>
                <a:lnTo>
                  <a:pt x="681" y="318"/>
                </a:lnTo>
                <a:lnTo>
                  <a:pt x="683" y="317"/>
                </a:lnTo>
                <a:lnTo>
                  <a:pt x="684" y="317"/>
                </a:lnTo>
                <a:lnTo>
                  <a:pt x="685" y="317"/>
                </a:lnTo>
                <a:lnTo>
                  <a:pt x="685" y="316"/>
                </a:lnTo>
                <a:lnTo>
                  <a:pt x="686" y="316"/>
                </a:lnTo>
                <a:lnTo>
                  <a:pt x="689" y="315"/>
                </a:lnTo>
                <a:lnTo>
                  <a:pt x="690" y="314"/>
                </a:lnTo>
                <a:lnTo>
                  <a:pt x="692" y="314"/>
                </a:lnTo>
                <a:lnTo>
                  <a:pt x="693" y="313"/>
                </a:lnTo>
                <a:lnTo>
                  <a:pt x="695" y="311"/>
                </a:lnTo>
                <a:lnTo>
                  <a:pt x="696" y="311"/>
                </a:lnTo>
                <a:lnTo>
                  <a:pt x="702" y="308"/>
                </a:lnTo>
                <a:lnTo>
                  <a:pt x="704" y="313"/>
                </a:lnTo>
                <a:lnTo>
                  <a:pt x="704" y="314"/>
                </a:lnTo>
                <a:lnTo>
                  <a:pt x="704" y="315"/>
                </a:lnTo>
                <a:lnTo>
                  <a:pt x="705" y="316"/>
                </a:lnTo>
                <a:lnTo>
                  <a:pt x="705" y="317"/>
                </a:lnTo>
                <a:lnTo>
                  <a:pt x="705" y="318"/>
                </a:lnTo>
                <a:lnTo>
                  <a:pt x="706" y="319"/>
                </a:lnTo>
                <a:lnTo>
                  <a:pt x="706" y="321"/>
                </a:lnTo>
                <a:lnTo>
                  <a:pt x="709" y="325"/>
                </a:lnTo>
                <a:lnTo>
                  <a:pt x="710" y="324"/>
                </a:lnTo>
                <a:lnTo>
                  <a:pt x="714" y="323"/>
                </a:lnTo>
                <a:lnTo>
                  <a:pt x="715" y="322"/>
                </a:lnTo>
                <a:lnTo>
                  <a:pt x="721" y="319"/>
                </a:lnTo>
                <a:lnTo>
                  <a:pt x="722" y="319"/>
                </a:lnTo>
                <a:lnTo>
                  <a:pt x="728" y="316"/>
                </a:lnTo>
                <a:lnTo>
                  <a:pt x="728" y="315"/>
                </a:lnTo>
                <a:lnTo>
                  <a:pt x="728" y="314"/>
                </a:lnTo>
                <a:lnTo>
                  <a:pt x="727" y="311"/>
                </a:lnTo>
                <a:lnTo>
                  <a:pt x="725" y="310"/>
                </a:lnTo>
                <a:lnTo>
                  <a:pt x="724" y="308"/>
                </a:lnTo>
                <a:lnTo>
                  <a:pt x="724" y="307"/>
                </a:lnTo>
                <a:lnTo>
                  <a:pt x="723" y="306"/>
                </a:lnTo>
                <a:lnTo>
                  <a:pt x="723" y="305"/>
                </a:lnTo>
                <a:lnTo>
                  <a:pt x="722" y="303"/>
                </a:lnTo>
                <a:lnTo>
                  <a:pt x="722" y="302"/>
                </a:lnTo>
                <a:lnTo>
                  <a:pt x="721" y="301"/>
                </a:lnTo>
                <a:lnTo>
                  <a:pt x="720" y="300"/>
                </a:lnTo>
                <a:lnTo>
                  <a:pt x="720" y="299"/>
                </a:lnTo>
                <a:lnTo>
                  <a:pt x="719" y="298"/>
                </a:lnTo>
                <a:lnTo>
                  <a:pt x="718" y="298"/>
                </a:lnTo>
                <a:lnTo>
                  <a:pt x="718" y="297"/>
                </a:lnTo>
                <a:lnTo>
                  <a:pt x="716" y="296"/>
                </a:lnTo>
                <a:lnTo>
                  <a:pt x="715" y="294"/>
                </a:lnTo>
                <a:lnTo>
                  <a:pt x="714" y="293"/>
                </a:lnTo>
                <a:lnTo>
                  <a:pt x="713" y="292"/>
                </a:lnTo>
                <a:lnTo>
                  <a:pt x="711" y="290"/>
                </a:lnTo>
                <a:lnTo>
                  <a:pt x="710" y="289"/>
                </a:lnTo>
                <a:lnTo>
                  <a:pt x="709" y="288"/>
                </a:lnTo>
                <a:lnTo>
                  <a:pt x="707" y="286"/>
                </a:lnTo>
                <a:lnTo>
                  <a:pt x="706" y="286"/>
                </a:lnTo>
                <a:lnTo>
                  <a:pt x="706" y="285"/>
                </a:lnTo>
                <a:lnTo>
                  <a:pt x="704" y="284"/>
                </a:lnTo>
                <a:lnTo>
                  <a:pt x="702" y="282"/>
                </a:lnTo>
                <a:lnTo>
                  <a:pt x="701" y="282"/>
                </a:lnTo>
                <a:lnTo>
                  <a:pt x="701" y="281"/>
                </a:lnTo>
                <a:lnTo>
                  <a:pt x="699" y="281"/>
                </a:lnTo>
                <a:lnTo>
                  <a:pt x="699" y="280"/>
                </a:lnTo>
                <a:lnTo>
                  <a:pt x="698" y="280"/>
                </a:lnTo>
                <a:lnTo>
                  <a:pt x="698" y="279"/>
                </a:lnTo>
                <a:lnTo>
                  <a:pt x="697" y="277"/>
                </a:lnTo>
                <a:lnTo>
                  <a:pt x="695" y="275"/>
                </a:lnTo>
                <a:lnTo>
                  <a:pt x="694" y="274"/>
                </a:lnTo>
                <a:lnTo>
                  <a:pt x="694" y="273"/>
                </a:lnTo>
                <a:lnTo>
                  <a:pt x="693" y="272"/>
                </a:lnTo>
                <a:lnTo>
                  <a:pt x="693" y="271"/>
                </a:lnTo>
                <a:lnTo>
                  <a:pt x="692" y="269"/>
                </a:lnTo>
                <a:lnTo>
                  <a:pt x="692" y="268"/>
                </a:lnTo>
                <a:lnTo>
                  <a:pt x="690" y="267"/>
                </a:lnTo>
                <a:lnTo>
                  <a:pt x="690" y="266"/>
                </a:lnTo>
                <a:lnTo>
                  <a:pt x="690" y="265"/>
                </a:lnTo>
                <a:lnTo>
                  <a:pt x="689" y="264"/>
                </a:lnTo>
                <a:lnTo>
                  <a:pt x="689" y="263"/>
                </a:lnTo>
                <a:lnTo>
                  <a:pt x="689" y="261"/>
                </a:lnTo>
                <a:lnTo>
                  <a:pt x="688" y="260"/>
                </a:lnTo>
                <a:lnTo>
                  <a:pt x="688" y="259"/>
                </a:lnTo>
                <a:lnTo>
                  <a:pt x="688" y="258"/>
                </a:lnTo>
                <a:lnTo>
                  <a:pt x="687" y="257"/>
                </a:lnTo>
                <a:lnTo>
                  <a:pt x="687" y="256"/>
                </a:lnTo>
                <a:lnTo>
                  <a:pt x="687" y="255"/>
                </a:lnTo>
                <a:lnTo>
                  <a:pt x="686" y="255"/>
                </a:lnTo>
                <a:lnTo>
                  <a:pt x="686" y="254"/>
                </a:lnTo>
                <a:lnTo>
                  <a:pt x="686" y="252"/>
                </a:lnTo>
                <a:lnTo>
                  <a:pt x="686" y="251"/>
                </a:lnTo>
                <a:lnTo>
                  <a:pt x="685" y="250"/>
                </a:lnTo>
                <a:lnTo>
                  <a:pt x="685" y="249"/>
                </a:lnTo>
                <a:lnTo>
                  <a:pt x="685" y="248"/>
                </a:lnTo>
                <a:lnTo>
                  <a:pt x="684" y="247"/>
                </a:lnTo>
                <a:lnTo>
                  <a:pt x="684" y="246"/>
                </a:lnTo>
                <a:lnTo>
                  <a:pt x="684" y="244"/>
                </a:lnTo>
                <a:lnTo>
                  <a:pt x="683" y="244"/>
                </a:lnTo>
                <a:lnTo>
                  <a:pt x="685" y="243"/>
                </a:lnTo>
                <a:lnTo>
                  <a:pt x="686" y="243"/>
                </a:lnTo>
                <a:lnTo>
                  <a:pt x="686" y="242"/>
                </a:lnTo>
                <a:lnTo>
                  <a:pt x="685" y="242"/>
                </a:lnTo>
                <a:lnTo>
                  <a:pt x="684" y="240"/>
                </a:lnTo>
                <a:lnTo>
                  <a:pt x="684" y="238"/>
                </a:lnTo>
                <a:lnTo>
                  <a:pt x="683" y="236"/>
                </a:lnTo>
                <a:lnTo>
                  <a:pt x="680" y="234"/>
                </a:lnTo>
                <a:lnTo>
                  <a:pt x="679" y="233"/>
                </a:lnTo>
                <a:lnTo>
                  <a:pt x="678" y="232"/>
                </a:lnTo>
                <a:lnTo>
                  <a:pt x="677" y="231"/>
                </a:lnTo>
                <a:lnTo>
                  <a:pt x="676" y="230"/>
                </a:lnTo>
                <a:lnTo>
                  <a:pt x="675" y="229"/>
                </a:lnTo>
                <a:lnTo>
                  <a:pt x="671" y="226"/>
                </a:lnTo>
                <a:lnTo>
                  <a:pt x="670" y="225"/>
                </a:lnTo>
                <a:lnTo>
                  <a:pt x="669" y="224"/>
                </a:lnTo>
                <a:lnTo>
                  <a:pt x="667" y="223"/>
                </a:lnTo>
                <a:lnTo>
                  <a:pt x="666" y="221"/>
                </a:lnTo>
                <a:lnTo>
                  <a:pt x="664" y="219"/>
                </a:lnTo>
                <a:lnTo>
                  <a:pt x="664" y="218"/>
                </a:lnTo>
                <a:lnTo>
                  <a:pt x="663" y="217"/>
                </a:lnTo>
                <a:lnTo>
                  <a:pt x="662" y="216"/>
                </a:lnTo>
                <a:lnTo>
                  <a:pt x="660" y="207"/>
                </a:lnTo>
                <a:lnTo>
                  <a:pt x="655" y="196"/>
                </a:lnTo>
                <a:lnTo>
                  <a:pt x="653" y="190"/>
                </a:lnTo>
                <a:lnTo>
                  <a:pt x="650" y="181"/>
                </a:lnTo>
                <a:lnTo>
                  <a:pt x="650" y="180"/>
                </a:lnTo>
                <a:lnTo>
                  <a:pt x="649" y="180"/>
                </a:lnTo>
                <a:close/>
                <a:moveTo>
                  <a:pt x="733" y="256"/>
                </a:moveTo>
                <a:lnTo>
                  <a:pt x="735" y="259"/>
                </a:lnTo>
                <a:lnTo>
                  <a:pt x="737" y="259"/>
                </a:lnTo>
                <a:lnTo>
                  <a:pt x="739" y="258"/>
                </a:lnTo>
                <a:lnTo>
                  <a:pt x="744" y="257"/>
                </a:lnTo>
                <a:lnTo>
                  <a:pt x="741" y="251"/>
                </a:lnTo>
                <a:lnTo>
                  <a:pt x="740" y="249"/>
                </a:lnTo>
                <a:lnTo>
                  <a:pt x="737" y="250"/>
                </a:lnTo>
                <a:lnTo>
                  <a:pt x="732" y="251"/>
                </a:lnTo>
                <a:lnTo>
                  <a:pt x="733" y="256"/>
                </a:lnTo>
                <a:close/>
                <a:moveTo>
                  <a:pt x="741" y="292"/>
                </a:moveTo>
                <a:lnTo>
                  <a:pt x="745" y="306"/>
                </a:lnTo>
                <a:lnTo>
                  <a:pt x="749" y="305"/>
                </a:lnTo>
                <a:lnTo>
                  <a:pt x="752" y="303"/>
                </a:lnTo>
                <a:lnTo>
                  <a:pt x="758" y="301"/>
                </a:lnTo>
                <a:lnTo>
                  <a:pt x="759" y="305"/>
                </a:lnTo>
                <a:lnTo>
                  <a:pt x="758" y="305"/>
                </a:lnTo>
                <a:lnTo>
                  <a:pt x="758" y="306"/>
                </a:lnTo>
                <a:lnTo>
                  <a:pt x="757" y="311"/>
                </a:lnTo>
                <a:lnTo>
                  <a:pt x="757" y="316"/>
                </a:lnTo>
                <a:lnTo>
                  <a:pt x="764" y="313"/>
                </a:lnTo>
                <a:lnTo>
                  <a:pt x="768" y="311"/>
                </a:lnTo>
                <a:lnTo>
                  <a:pt x="773" y="310"/>
                </a:lnTo>
                <a:lnTo>
                  <a:pt x="778" y="308"/>
                </a:lnTo>
                <a:lnTo>
                  <a:pt x="782" y="307"/>
                </a:lnTo>
                <a:lnTo>
                  <a:pt x="787" y="306"/>
                </a:lnTo>
                <a:lnTo>
                  <a:pt x="784" y="297"/>
                </a:lnTo>
                <a:lnTo>
                  <a:pt x="783" y="297"/>
                </a:lnTo>
                <a:lnTo>
                  <a:pt x="781" y="297"/>
                </a:lnTo>
                <a:lnTo>
                  <a:pt x="780" y="294"/>
                </a:lnTo>
                <a:lnTo>
                  <a:pt x="778" y="289"/>
                </a:lnTo>
                <a:lnTo>
                  <a:pt x="775" y="283"/>
                </a:lnTo>
                <a:lnTo>
                  <a:pt x="775" y="282"/>
                </a:lnTo>
                <a:lnTo>
                  <a:pt x="775" y="280"/>
                </a:lnTo>
                <a:lnTo>
                  <a:pt x="753" y="288"/>
                </a:lnTo>
                <a:lnTo>
                  <a:pt x="746" y="290"/>
                </a:lnTo>
                <a:lnTo>
                  <a:pt x="742" y="291"/>
                </a:lnTo>
                <a:lnTo>
                  <a:pt x="741" y="292"/>
                </a:lnTo>
                <a:close/>
                <a:moveTo>
                  <a:pt x="842" y="310"/>
                </a:moveTo>
                <a:lnTo>
                  <a:pt x="841" y="311"/>
                </a:lnTo>
                <a:lnTo>
                  <a:pt x="844" y="313"/>
                </a:lnTo>
                <a:lnTo>
                  <a:pt x="856" y="318"/>
                </a:lnTo>
                <a:lnTo>
                  <a:pt x="857" y="318"/>
                </a:lnTo>
                <a:lnTo>
                  <a:pt x="858" y="318"/>
                </a:lnTo>
                <a:lnTo>
                  <a:pt x="858" y="319"/>
                </a:lnTo>
                <a:lnTo>
                  <a:pt x="862" y="321"/>
                </a:lnTo>
                <a:lnTo>
                  <a:pt x="858" y="328"/>
                </a:lnTo>
                <a:lnTo>
                  <a:pt x="859" y="330"/>
                </a:lnTo>
                <a:lnTo>
                  <a:pt x="860" y="331"/>
                </a:lnTo>
                <a:lnTo>
                  <a:pt x="862" y="332"/>
                </a:lnTo>
                <a:lnTo>
                  <a:pt x="867" y="334"/>
                </a:lnTo>
                <a:lnTo>
                  <a:pt x="868" y="333"/>
                </a:lnTo>
                <a:lnTo>
                  <a:pt x="868" y="332"/>
                </a:lnTo>
                <a:lnTo>
                  <a:pt x="871" y="325"/>
                </a:lnTo>
                <a:lnTo>
                  <a:pt x="873" y="325"/>
                </a:lnTo>
                <a:lnTo>
                  <a:pt x="873" y="326"/>
                </a:lnTo>
                <a:lnTo>
                  <a:pt x="874" y="326"/>
                </a:lnTo>
                <a:lnTo>
                  <a:pt x="876" y="327"/>
                </a:lnTo>
                <a:lnTo>
                  <a:pt x="877" y="327"/>
                </a:lnTo>
                <a:lnTo>
                  <a:pt x="878" y="328"/>
                </a:lnTo>
                <a:lnTo>
                  <a:pt x="879" y="328"/>
                </a:lnTo>
                <a:lnTo>
                  <a:pt x="878" y="327"/>
                </a:lnTo>
                <a:lnTo>
                  <a:pt x="878" y="326"/>
                </a:lnTo>
                <a:lnTo>
                  <a:pt x="877" y="326"/>
                </a:lnTo>
                <a:lnTo>
                  <a:pt x="861" y="319"/>
                </a:lnTo>
                <a:lnTo>
                  <a:pt x="858" y="317"/>
                </a:lnTo>
                <a:lnTo>
                  <a:pt x="858" y="316"/>
                </a:lnTo>
                <a:lnTo>
                  <a:pt x="857" y="316"/>
                </a:lnTo>
                <a:lnTo>
                  <a:pt x="856" y="315"/>
                </a:lnTo>
                <a:lnTo>
                  <a:pt x="854" y="315"/>
                </a:lnTo>
                <a:lnTo>
                  <a:pt x="852" y="314"/>
                </a:lnTo>
                <a:lnTo>
                  <a:pt x="851" y="314"/>
                </a:lnTo>
                <a:lnTo>
                  <a:pt x="851" y="313"/>
                </a:lnTo>
                <a:lnTo>
                  <a:pt x="850" y="313"/>
                </a:lnTo>
                <a:lnTo>
                  <a:pt x="849" y="313"/>
                </a:lnTo>
                <a:lnTo>
                  <a:pt x="848" y="311"/>
                </a:lnTo>
                <a:lnTo>
                  <a:pt x="850" y="307"/>
                </a:lnTo>
                <a:lnTo>
                  <a:pt x="848" y="305"/>
                </a:lnTo>
                <a:lnTo>
                  <a:pt x="848" y="303"/>
                </a:lnTo>
                <a:lnTo>
                  <a:pt x="850" y="299"/>
                </a:lnTo>
                <a:lnTo>
                  <a:pt x="854" y="292"/>
                </a:lnTo>
                <a:lnTo>
                  <a:pt x="856" y="291"/>
                </a:lnTo>
                <a:lnTo>
                  <a:pt x="856" y="290"/>
                </a:lnTo>
                <a:lnTo>
                  <a:pt x="857" y="288"/>
                </a:lnTo>
                <a:lnTo>
                  <a:pt x="854" y="286"/>
                </a:lnTo>
                <a:lnTo>
                  <a:pt x="845" y="305"/>
                </a:lnTo>
                <a:lnTo>
                  <a:pt x="843" y="309"/>
                </a:lnTo>
                <a:lnTo>
                  <a:pt x="842" y="309"/>
                </a:lnTo>
                <a:lnTo>
                  <a:pt x="842" y="310"/>
                </a:lnTo>
                <a:close/>
                <a:moveTo>
                  <a:pt x="357" y="344"/>
                </a:moveTo>
                <a:lnTo>
                  <a:pt x="361" y="333"/>
                </a:lnTo>
                <a:lnTo>
                  <a:pt x="364" y="334"/>
                </a:lnTo>
                <a:lnTo>
                  <a:pt x="364" y="335"/>
                </a:lnTo>
                <a:lnTo>
                  <a:pt x="364" y="334"/>
                </a:lnTo>
                <a:lnTo>
                  <a:pt x="364" y="333"/>
                </a:lnTo>
                <a:lnTo>
                  <a:pt x="376" y="339"/>
                </a:lnTo>
                <a:lnTo>
                  <a:pt x="376" y="340"/>
                </a:lnTo>
                <a:lnTo>
                  <a:pt x="377" y="339"/>
                </a:lnTo>
                <a:lnTo>
                  <a:pt x="379" y="336"/>
                </a:lnTo>
                <a:lnTo>
                  <a:pt x="379" y="335"/>
                </a:lnTo>
                <a:lnTo>
                  <a:pt x="381" y="334"/>
                </a:lnTo>
                <a:lnTo>
                  <a:pt x="382" y="333"/>
                </a:lnTo>
                <a:lnTo>
                  <a:pt x="383" y="332"/>
                </a:lnTo>
                <a:lnTo>
                  <a:pt x="383" y="331"/>
                </a:lnTo>
                <a:lnTo>
                  <a:pt x="385" y="330"/>
                </a:lnTo>
                <a:lnTo>
                  <a:pt x="387" y="326"/>
                </a:lnTo>
                <a:lnTo>
                  <a:pt x="388" y="325"/>
                </a:lnTo>
                <a:lnTo>
                  <a:pt x="390" y="323"/>
                </a:lnTo>
                <a:lnTo>
                  <a:pt x="391" y="322"/>
                </a:lnTo>
                <a:lnTo>
                  <a:pt x="391" y="321"/>
                </a:lnTo>
                <a:lnTo>
                  <a:pt x="390" y="321"/>
                </a:lnTo>
                <a:lnTo>
                  <a:pt x="391" y="321"/>
                </a:lnTo>
                <a:lnTo>
                  <a:pt x="391" y="319"/>
                </a:lnTo>
                <a:lnTo>
                  <a:pt x="388" y="318"/>
                </a:lnTo>
                <a:lnTo>
                  <a:pt x="388" y="319"/>
                </a:lnTo>
                <a:lnTo>
                  <a:pt x="388" y="321"/>
                </a:lnTo>
                <a:lnTo>
                  <a:pt x="387" y="319"/>
                </a:lnTo>
                <a:lnTo>
                  <a:pt x="385" y="319"/>
                </a:lnTo>
                <a:lnTo>
                  <a:pt x="384" y="318"/>
                </a:lnTo>
                <a:lnTo>
                  <a:pt x="383" y="318"/>
                </a:lnTo>
                <a:lnTo>
                  <a:pt x="377" y="316"/>
                </a:lnTo>
                <a:lnTo>
                  <a:pt x="377" y="317"/>
                </a:lnTo>
                <a:lnTo>
                  <a:pt x="376" y="319"/>
                </a:lnTo>
                <a:lnTo>
                  <a:pt x="375" y="319"/>
                </a:lnTo>
                <a:lnTo>
                  <a:pt x="375" y="321"/>
                </a:lnTo>
                <a:lnTo>
                  <a:pt x="373" y="324"/>
                </a:lnTo>
                <a:lnTo>
                  <a:pt x="369" y="323"/>
                </a:lnTo>
                <a:lnTo>
                  <a:pt x="370" y="323"/>
                </a:lnTo>
                <a:lnTo>
                  <a:pt x="370" y="321"/>
                </a:lnTo>
                <a:lnTo>
                  <a:pt x="367" y="319"/>
                </a:lnTo>
                <a:lnTo>
                  <a:pt x="366" y="318"/>
                </a:lnTo>
                <a:lnTo>
                  <a:pt x="365" y="318"/>
                </a:lnTo>
                <a:lnTo>
                  <a:pt x="364" y="319"/>
                </a:lnTo>
                <a:lnTo>
                  <a:pt x="356" y="324"/>
                </a:lnTo>
                <a:lnTo>
                  <a:pt x="354" y="325"/>
                </a:lnTo>
                <a:lnTo>
                  <a:pt x="349" y="328"/>
                </a:lnTo>
                <a:lnTo>
                  <a:pt x="349" y="327"/>
                </a:lnTo>
                <a:lnTo>
                  <a:pt x="334" y="301"/>
                </a:lnTo>
                <a:lnTo>
                  <a:pt x="332" y="299"/>
                </a:lnTo>
                <a:lnTo>
                  <a:pt x="332" y="298"/>
                </a:lnTo>
                <a:lnTo>
                  <a:pt x="331" y="299"/>
                </a:lnTo>
                <a:lnTo>
                  <a:pt x="328" y="300"/>
                </a:lnTo>
                <a:lnTo>
                  <a:pt x="326" y="300"/>
                </a:lnTo>
                <a:lnTo>
                  <a:pt x="324" y="301"/>
                </a:lnTo>
                <a:lnTo>
                  <a:pt x="323" y="300"/>
                </a:lnTo>
                <a:lnTo>
                  <a:pt x="322" y="298"/>
                </a:lnTo>
                <a:lnTo>
                  <a:pt x="319" y="294"/>
                </a:lnTo>
                <a:lnTo>
                  <a:pt x="317" y="293"/>
                </a:lnTo>
                <a:lnTo>
                  <a:pt x="316" y="292"/>
                </a:lnTo>
                <a:lnTo>
                  <a:pt x="315" y="290"/>
                </a:lnTo>
                <a:lnTo>
                  <a:pt x="314" y="289"/>
                </a:lnTo>
                <a:lnTo>
                  <a:pt x="310" y="290"/>
                </a:lnTo>
                <a:lnTo>
                  <a:pt x="310" y="291"/>
                </a:lnTo>
                <a:lnTo>
                  <a:pt x="307" y="292"/>
                </a:lnTo>
                <a:lnTo>
                  <a:pt x="302" y="294"/>
                </a:lnTo>
                <a:lnTo>
                  <a:pt x="300" y="297"/>
                </a:lnTo>
                <a:lnTo>
                  <a:pt x="300" y="298"/>
                </a:lnTo>
                <a:lnTo>
                  <a:pt x="299" y="300"/>
                </a:lnTo>
                <a:lnTo>
                  <a:pt x="298" y="302"/>
                </a:lnTo>
                <a:lnTo>
                  <a:pt x="297" y="302"/>
                </a:lnTo>
                <a:lnTo>
                  <a:pt x="297" y="303"/>
                </a:lnTo>
                <a:lnTo>
                  <a:pt x="296" y="305"/>
                </a:lnTo>
                <a:lnTo>
                  <a:pt x="290" y="308"/>
                </a:lnTo>
                <a:lnTo>
                  <a:pt x="289" y="308"/>
                </a:lnTo>
                <a:lnTo>
                  <a:pt x="287" y="309"/>
                </a:lnTo>
                <a:lnTo>
                  <a:pt x="285" y="310"/>
                </a:lnTo>
                <a:lnTo>
                  <a:pt x="284" y="311"/>
                </a:lnTo>
                <a:lnTo>
                  <a:pt x="283" y="313"/>
                </a:lnTo>
                <a:lnTo>
                  <a:pt x="281" y="315"/>
                </a:lnTo>
                <a:lnTo>
                  <a:pt x="279" y="317"/>
                </a:lnTo>
                <a:lnTo>
                  <a:pt x="275" y="319"/>
                </a:lnTo>
                <a:lnTo>
                  <a:pt x="273" y="322"/>
                </a:lnTo>
                <a:lnTo>
                  <a:pt x="272" y="323"/>
                </a:lnTo>
                <a:lnTo>
                  <a:pt x="276" y="327"/>
                </a:lnTo>
                <a:lnTo>
                  <a:pt x="279" y="330"/>
                </a:lnTo>
                <a:lnTo>
                  <a:pt x="271" y="338"/>
                </a:lnTo>
                <a:lnTo>
                  <a:pt x="270" y="340"/>
                </a:lnTo>
                <a:lnTo>
                  <a:pt x="267" y="342"/>
                </a:lnTo>
                <a:lnTo>
                  <a:pt x="266" y="343"/>
                </a:lnTo>
                <a:lnTo>
                  <a:pt x="263" y="347"/>
                </a:lnTo>
                <a:lnTo>
                  <a:pt x="259" y="343"/>
                </a:lnTo>
                <a:lnTo>
                  <a:pt x="257" y="340"/>
                </a:lnTo>
                <a:lnTo>
                  <a:pt x="256" y="340"/>
                </a:lnTo>
                <a:lnTo>
                  <a:pt x="253" y="343"/>
                </a:lnTo>
                <a:lnTo>
                  <a:pt x="250" y="346"/>
                </a:lnTo>
                <a:lnTo>
                  <a:pt x="257" y="352"/>
                </a:lnTo>
                <a:lnTo>
                  <a:pt x="257" y="353"/>
                </a:lnTo>
                <a:lnTo>
                  <a:pt x="256" y="355"/>
                </a:lnTo>
                <a:lnTo>
                  <a:pt x="255" y="357"/>
                </a:lnTo>
                <a:lnTo>
                  <a:pt x="253" y="360"/>
                </a:lnTo>
                <a:lnTo>
                  <a:pt x="243" y="380"/>
                </a:lnTo>
                <a:lnTo>
                  <a:pt x="252" y="384"/>
                </a:lnTo>
                <a:lnTo>
                  <a:pt x="250" y="388"/>
                </a:lnTo>
                <a:lnTo>
                  <a:pt x="249" y="390"/>
                </a:lnTo>
                <a:lnTo>
                  <a:pt x="247" y="393"/>
                </a:lnTo>
                <a:lnTo>
                  <a:pt x="246" y="395"/>
                </a:lnTo>
                <a:lnTo>
                  <a:pt x="246" y="398"/>
                </a:lnTo>
                <a:lnTo>
                  <a:pt x="247" y="399"/>
                </a:lnTo>
                <a:lnTo>
                  <a:pt x="247" y="400"/>
                </a:lnTo>
                <a:lnTo>
                  <a:pt x="249" y="403"/>
                </a:lnTo>
                <a:lnTo>
                  <a:pt x="250" y="407"/>
                </a:lnTo>
                <a:lnTo>
                  <a:pt x="253" y="409"/>
                </a:lnTo>
                <a:lnTo>
                  <a:pt x="253" y="410"/>
                </a:lnTo>
                <a:lnTo>
                  <a:pt x="254" y="410"/>
                </a:lnTo>
                <a:lnTo>
                  <a:pt x="254" y="411"/>
                </a:lnTo>
                <a:lnTo>
                  <a:pt x="255" y="411"/>
                </a:lnTo>
                <a:lnTo>
                  <a:pt x="255" y="413"/>
                </a:lnTo>
                <a:lnTo>
                  <a:pt x="256" y="415"/>
                </a:lnTo>
                <a:lnTo>
                  <a:pt x="257" y="415"/>
                </a:lnTo>
                <a:lnTo>
                  <a:pt x="257" y="416"/>
                </a:lnTo>
                <a:lnTo>
                  <a:pt x="257" y="417"/>
                </a:lnTo>
                <a:lnTo>
                  <a:pt x="258" y="418"/>
                </a:lnTo>
                <a:lnTo>
                  <a:pt x="259" y="423"/>
                </a:lnTo>
                <a:lnTo>
                  <a:pt x="259" y="424"/>
                </a:lnTo>
                <a:lnTo>
                  <a:pt x="259" y="425"/>
                </a:lnTo>
                <a:lnTo>
                  <a:pt x="259" y="427"/>
                </a:lnTo>
                <a:lnTo>
                  <a:pt x="259" y="431"/>
                </a:lnTo>
                <a:lnTo>
                  <a:pt x="259" y="432"/>
                </a:lnTo>
                <a:lnTo>
                  <a:pt x="261" y="430"/>
                </a:lnTo>
                <a:lnTo>
                  <a:pt x="264" y="424"/>
                </a:lnTo>
                <a:lnTo>
                  <a:pt x="267" y="418"/>
                </a:lnTo>
                <a:lnTo>
                  <a:pt x="273" y="409"/>
                </a:lnTo>
                <a:lnTo>
                  <a:pt x="273" y="408"/>
                </a:lnTo>
                <a:lnTo>
                  <a:pt x="274" y="407"/>
                </a:lnTo>
                <a:lnTo>
                  <a:pt x="275" y="406"/>
                </a:lnTo>
                <a:lnTo>
                  <a:pt x="275" y="405"/>
                </a:lnTo>
                <a:lnTo>
                  <a:pt x="276" y="403"/>
                </a:lnTo>
                <a:lnTo>
                  <a:pt x="280" y="398"/>
                </a:lnTo>
                <a:lnTo>
                  <a:pt x="280" y="397"/>
                </a:lnTo>
                <a:lnTo>
                  <a:pt x="280" y="395"/>
                </a:lnTo>
                <a:lnTo>
                  <a:pt x="283" y="391"/>
                </a:lnTo>
                <a:lnTo>
                  <a:pt x="284" y="389"/>
                </a:lnTo>
                <a:lnTo>
                  <a:pt x="285" y="386"/>
                </a:lnTo>
                <a:lnTo>
                  <a:pt x="287" y="384"/>
                </a:lnTo>
                <a:lnTo>
                  <a:pt x="289" y="385"/>
                </a:lnTo>
                <a:lnTo>
                  <a:pt x="290" y="385"/>
                </a:lnTo>
                <a:lnTo>
                  <a:pt x="291" y="385"/>
                </a:lnTo>
                <a:lnTo>
                  <a:pt x="292" y="385"/>
                </a:lnTo>
                <a:lnTo>
                  <a:pt x="293" y="384"/>
                </a:lnTo>
                <a:lnTo>
                  <a:pt x="292" y="381"/>
                </a:lnTo>
                <a:lnTo>
                  <a:pt x="291" y="381"/>
                </a:lnTo>
                <a:lnTo>
                  <a:pt x="288" y="373"/>
                </a:lnTo>
                <a:lnTo>
                  <a:pt x="285" y="368"/>
                </a:lnTo>
                <a:lnTo>
                  <a:pt x="281" y="360"/>
                </a:lnTo>
                <a:lnTo>
                  <a:pt x="281" y="359"/>
                </a:lnTo>
                <a:lnTo>
                  <a:pt x="280" y="358"/>
                </a:lnTo>
                <a:lnTo>
                  <a:pt x="281" y="357"/>
                </a:lnTo>
                <a:lnTo>
                  <a:pt x="290" y="352"/>
                </a:lnTo>
                <a:lnTo>
                  <a:pt x="291" y="352"/>
                </a:lnTo>
                <a:lnTo>
                  <a:pt x="296" y="350"/>
                </a:lnTo>
                <a:lnTo>
                  <a:pt x="297" y="349"/>
                </a:lnTo>
                <a:lnTo>
                  <a:pt x="300" y="348"/>
                </a:lnTo>
                <a:lnTo>
                  <a:pt x="301" y="347"/>
                </a:lnTo>
                <a:lnTo>
                  <a:pt x="304" y="346"/>
                </a:lnTo>
                <a:lnTo>
                  <a:pt x="305" y="344"/>
                </a:lnTo>
                <a:lnTo>
                  <a:pt x="306" y="344"/>
                </a:lnTo>
                <a:lnTo>
                  <a:pt x="308" y="346"/>
                </a:lnTo>
                <a:lnTo>
                  <a:pt x="312" y="347"/>
                </a:lnTo>
                <a:lnTo>
                  <a:pt x="313" y="347"/>
                </a:lnTo>
                <a:lnTo>
                  <a:pt x="314" y="348"/>
                </a:lnTo>
                <a:lnTo>
                  <a:pt x="315" y="350"/>
                </a:lnTo>
                <a:lnTo>
                  <a:pt x="324" y="353"/>
                </a:lnTo>
                <a:lnTo>
                  <a:pt x="332" y="350"/>
                </a:lnTo>
                <a:lnTo>
                  <a:pt x="333" y="349"/>
                </a:lnTo>
                <a:lnTo>
                  <a:pt x="333" y="348"/>
                </a:lnTo>
                <a:lnTo>
                  <a:pt x="334" y="347"/>
                </a:lnTo>
                <a:lnTo>
                  <a:pt x="335" y="347"/>
                </a:lnTo>
                <a:lnTo>
                  <a:pt x="336" y="347"/>
                </a:lnTo>
                <a:lnTo>
                  <a:pt x="338" y="348"/>
                </a:lnTo>
                <a:lnTo>
                  <a:pt x="338" y="349"/>
                </a:lnTo>
                <a:lnTo>
                  <a:pt x="339" y="349"/>
                </a:lnTo>
                <a:lnTo>
                  <a:pt x="340" y="351"/>
                </a:lnTo>
                <a:lnTo>
                  <a:pt x="341" y="352"/>
                </a:lnTo>
                <a:lnTo>
                  <a:pt x="341" y="353"/>
                </a:lnTo>
                <a:lnTo>
                  <a:pt x="342" y="353"/>
                </a:lnTo>
                <a:lnTo>
                  <a:pt x="344" y="357"/>
                </a:lnTo>
                <a:lnTo>
                  <a:pt x="345" y="361"/>
                </a:lnTo>
                <a:lnTo>
                  <a:pt x="347" y="363"/>
                </a:lnTo>
                <a:lnTo>
                  <a:pt x="348" y="364"/>
                </a:lnTo>
                <a:lnTo>
                  <a:pt x="349" y="365"/>
                </a:lnTo>
                <a:lnTo>
                  <a:pt x="349" y="366"/>
                </a:lnTo>
                <a:lnTo>
                  <a:pt x="350" y="366"/>
                </a:lnTo>
                <a:lnTo>
                  <a:pt x="352" y="358"/>
                </a:lnTo>
                <a:lnTo>
                  <a:pt x="353" y="356"/>
                </a:lnTo>
                <a:lnTo>
                  <a:pt x="354" y="351"/>
                </a:lnTo>
                <a:lnTo>
                  <a:pt x="356" y="350"/>
                </a:lnTo>
                <a:lnTo>
                  <a:pt x="357" y="344"/>
                </a:lnTo>
                <a:close/>
                <a:moveTo>
                  <a:pt x="572" y="397"/>
                </a:moveTo>
                <a:lnTo>
                  <a:pt x="573" y="397"/>
                </a:lnTo>
                <a:lnTo>
                  <a:pt x="573" y="398"/>
                </a:lnTo>
                <a:lnTo>
                  <a:pt x="574" y="397"/>
                </a:lnTo>
                <a:lnTo>
                  <a:pt x="576" y="394"/>
                </a:lnTo>
                <a:lnTo>
                  <a:pt x="577" y="392"/>
                </a:lnTo>
                <a:lnTo>
                  <a:pt x="581" y="393"/>
                </a:lnTo>
                <a:lnTo>
                  <a:pt x="582" y="392"/>
                </a:lnTo>
                <a:lnTo>
                  <a:pt x="582" y="391"/>
                </a:lnTo>
                <a:lnTo>
                  <a:pt x="578" y="389"/>
                </a:lnTo>
                <a:lnTo>
                  <a:pt x="580" y="388"/>
                </a:lnTo>
                <a:lnTo>
                  <a:pt x="584" y="389"/>
                </a:lnTo>
                <a:lnTo>
                  <a:pt x="586" y="390"/>
                </a:lnTo>
                <a:lnTo>
                  <a:pt x="587" y="391"/>
                </a:lnTo>
                <a:lnTo>
                  <a:pt x="589" y="392"/>
                </a:lnTo>
                <a:lnTo>
                  <a:pt x="591" y="394"/>
                </a:lnTo>
                <a:lnTo>
                  <a:pt x="592" y="393"/>
                </a:lnTo>
                <a:lnTo>
                  <a:pt x="586" y="386"/>
                </a:lnTo>
                <a:lnTo>
                  <a:pt x="585" y="386"/>
                </a:lnTo>
                <a:lnTo>
                  <a:pt x="585" y="385"/>
                </a:lnTo>
                <a:lnTo>
                  <a:pt x="584" y="385"/>
                </a:lnTo>
                <a:lnTo>
                  <a:pt x="583" y="385"/>
                </a:lnTo>
                <a:lnTo>
                  <a:pt x="581" y="384"/>
                </a:lnTo>
                <a:lnTo>
                  <a:pt x="580" y="384"/>
                </a:lnTo>
                <a:lnTo>
                  <a:pt x="578" y="384"/>
                </a:lnTo>
                <a:lnTo>
                  <a:pt x="578" y="383"/>
                </a:lnTo>
                <a:lnTo>
                  <a:pt x="578" y="384"/>
                </a:lnTo>
                <a:lnTo>
                  <a:pt x="577" y="385"/>
                </a:lnTo>
                <a:lnTo>
                  <a:pt x="576" y="385"/>
                </a:lnTo>
                <a:lnTo>
                  <a:pt x="575" y="386"/>
                </a:lnTo>
                <a:lnTo>
                  <a:pt x="574" y="388"/>
                </a:lnTo>
                <a:lnTo>
                  <a:pt x="573" y="389"/>
                </a:lnTo>
                <a:lnTo>
                  <a:pt x="573" y="390"/>
                </a:lnTo>
                <a:lnTo>
                  <a:pt x="572" y="390"/>
                </a:lnTo>
                <a:lnTo>
                  <a:pt x="572" y="391"/>
                </a:lnTo>
                <a:lnTo>
                  <a:pt x="571" y="392"/>
                </a:lnTo>
                <a:lnTo>
                  <a:pt x="571" y="393"/>
                </a:lnTo>
                <a:lnTo>
                  <a:pt x="571" y="394"/>
                </a:lnTo>
                <a:lnTo>
                  <a:pt x="572" y="397"/>
                </a:lnTo>
                <a:close/>
                <a:moveTo>
                  <a:pt x="482" y="424"/>
                </a:moveTo>
                <a:lnTo>
                  <a:pt x="483" y="425"/>
                </a:lnTo>
                <a:lnTo>
                  <a:pt x="485" y="424"/>
                </a:lnTo>
                <a:lnTo>
                  <a:pt x="486" y="424"/>
                </a:lnTo>
                <a:lnTo>
                  <a:pt x="488" y="424"/>
                </a:lnTo>
                <a:lnTo>
                  <a:pt x="491" y="425"/>
                </a:lnTo>
                <a:lnTo>
                  <a:pt x="492" y="419"/>
                </a:lnTo>
                <a:lnTo>
                  <a:pt x="492" y="418"/>
                </a:lnTo>
                <a:lnTo>
                  <a:pt x="491" y="417"/>
                </a:lnTo>
                <a:lnTo>
                  <a:pt x="490" y="417"/>
                </a:lnTo>
                <a:lnTo>
                  <a:pt x="490" y="416"/>
                </a:lnTo>
                <a:lnTo>
                  <a:pt x="490" y="415"/>
                </a:lnTo>
                <a:lnTo>
                  <a:pt x="489" y="415"/>
                </a:lnTo>
                <a:lnTo>
                  <a:pt x="488" y="414"/>
                </a:lnTo>
                <a:lnTo>
                  <a:pt x="487" y="411"/>
                </a:lnTo>
                <a:lnTo>
                  <a:pt x="485" y="413"/>
                </a:lnTo>
                <a:lnTo>
                  <a:pt x="483" y="414"/>
                </a:lnTo>
                <a:lnTo>
                  <a:pt x="480" y="417"/>
                </a:lnTo>
                <a:lnTo>
                  <a:pt x="480" y="419"/>
                </a:lnTo>
                <a:lnTo>
                  <a:pt x="480" y="420"/>
                </a:lnTo>
                <a:lnTo>
                  <a:pt x="480" y="422"/>
                </a:lnTo>
                <a:lnTo>
                  <a:pt x="480" y="423"/>
                </a:lnTo>
                <a:lnTo>
                  <a:pt x="480" y="424"/>
                </a:lnTo>
                <a:lnTo>
                  <a:pt x="482" y="424"/>
                </a:lnTo>
                <a:close/>
                <a:moveTo>
                  <a:pt x="517" y="418"/>
                </a:moveTo>
                <a:lnTo>
                  <a:pt x="516" y="419"/>
                </a:lnTo>
                <a:lnTo>
                  <a:pt x="515" y="419"/>
                </a:lnTo>
                <a:lnTo>
                  <a:pt x="514" y="420"/>
                </a:lnTo>
                <a:lnTo>
                  <a:pt x="512" y="420"/>
                </a:lnTo>
                <a:lnTo>
                  <a:pt x="511" y="420"/>
                </a:lnTo>
                <a:lnTo>
                  <a:pt x="509" y="420"/>
                </a:lnTo>
                <a:lnTo>
                  <a:pt x="508" y="420"/>
                </a:lnTo>
                <a:lnTo>
                  <a:pt x="507" y="422"/>
                </a:lnTo>
                <a:lnTo>
                  <a:pt x="506" y="422"/>
                </a:lnTo>
                <a:lnTo>
                  <a:pt x="505" y="422"/>
                </a:lnTo>
                <a:lnTo>
                  <a:pt x="504" y="422"/>
                </a:lnTo>
                <a:lnTo>
                  <a:pt x="502" y="420"/>
                </a:lnTo>
                <a:lnTo>
                  <a:pt x="499" y="420"/>
                </a:lnTo>
                <a:lnTo>
                  <a:pt x="498" y="419"/>
                </a:lnTo>
                <a:lnTo>
                  <a:pt x="497" y="419"/>
                </a:lnTo>
                <a:lnTo>
                  <a:pt x="497" y="420"/>
                </a:lnTo>
                <a:lnTo>
                  <a:pt x="494" y="425"/>
                </a:lnTo>
                <a:lnTo>
                  <a:pt x="494" y="426"/>
                </a:lnTo>
                <a:lnTo>
                  <a:pt x="491" y="430"/>
                </a:lnTo>
                <a:lnTo>
                  <a:pt x="488" y="435"/>
                </a:lnTo>
                <a:lnTo>
                  <a:pt x="482" y="436"/>
                </a:lnTo>
                <a:lnTo>
                  <a:pt x="480" y="436"/>
                </a:lnTo>
                <a:lnTo>
                  <a:pt x="473" y="438"/>
                </a:lnTo>
                <a:lnTo>
                  <a:pt x="469" y="438"/>
                </a:lnTo>
                <a:lnTo>
                  <a:pt x="466" y="442"/>
                </a:lnTo>
                <a:lnTo>
                  <a:pt x="465" y="443"/>
                </a:lnTo>
                <a:lnTo>
                  <a:pt x="463" y="449"/>
                </a:lnTo>
                <a:lnTo>
                  <a:pt x="460" y="448"/>
                </a:lnTo>
                <a:lnTo>
                  <a:pt x="459" y="449"/>
                </a:lnTo>
                <a:lnTo>
                  <a:pt x="459" y="450"/>
                </a:lnTo>
                <a:lnTo>
                  <a:pt x="457" y="452"/>
                </a:lnTo>
                <a:lnTo>
                  <a:pt x="456" y="455"/>
                </a:lnTo>
                <a:lnTo>
                  <a:pt x="454" y="458"/>
                </a:lnTo>
                <a:lnTo>
                  <a:pt x="452" y="460"/>
                </a:lnTo>
                <a:lnTo>
                  <a:pt x="451" y="464"/>
                </a:lnTo>
                <a:lnTo>
                  <a:pt x="454" y="466"/>
                </a:lnTo>
                <a:lnTo>
                  <a:pt x="455" y="466"/>
                </a:lnTo>
                <a:lnTo>
                  <a:pt x="460" y="468"/>
                </a:lnTo>
                <a:lnTo>
                  <a:pt x="463" y="472"/>
                </a:lnTo>
                <a:lnTo>
                  <a:pt x="464" y="472"/>
                </a:lnTo>
                <a:lnTo>
                  <a:pt x="469" y="474"/>
                </a:lnTo>
                <a:lnTo>
                  <a:pt x="471" y="475"/>
                </a:lnTo>
                <a:lnTo>
                  <a:pt x="473" y="476"/>
                </a:lnTo>
                <a:lnTo>
                  <a:pt x="476" y="477"/>
                </a:lnTo>
                <a:lnTo>
                  <a:pt x="472" y="482"/>
                </a:lnTo>
                <a:lnTo>
                  <a:pt x="470" y="487"/>
                </a:lnTo>
                <a:lnTo>
                  <a:pt x="476" y="492"/>
                </a:lnTo>
                <a:lnTo>
                  <a:pt x="483" y="495"/>
                </a:lnTo>
                <a:lnTo>
                  <a:pt x="495" y="501"/>
                </a:lnTo>
                <a:lnTo>
                  <a:pt x="497" y="502"/>
                </a:lnTo>
                <a:lnTo>
                  <a:pt x="500" y="505"/>
                </a:lnTo>
                <a:lnTo>
                  <a:pt x="503" y="506"/>
                </a:lnTo>
                <a:lnTo>
                  <a:pt x="506" y="508"/>
                </a:lnTo>
                <a:lnTo>
                  <a:pt x="508" y="509"/>
                </a:lnTo>
                <a:lnTo>
                  <a:pt x="511" y="511"/>
                </a:lnTo>
                <a:lnTo>
                  <a:pt x="513" y="507"/>
                </a:lnTo>
                <a:lnTo>
                  <a:pt x="514" y="508"/>
                </a:lnTo>
                <a:lnTo>
                  <a:pt x="520" y="511"/>
                </a:lnTo>
                <a:lnTo>
                  <a:pt x="522" y="508"/>
                </a:lnTo>
                <a:lnTo>
                  <a:pt x="522" y="507"/>
                </a:lnTo>
                <a:lnTo>
                  <a:pt x="525" y="500"/>
                </a:lnTo>
                <a:lnTo>
                  <a:pt x="526" y="499"/>
                </a:lnTo>
                <a:lnTo>
                  <a:pt x="532" y="489"/>
                </a:lnTo>
                <a:lnTo>
                  <a:pt x="534" y="484"/>
                </a:lnTo>
                <a:lnTo>
                  <a:pt x="537" y="481"/>
                </a:lnTo>
                <a:lnTo>
                  <a:pt x="538" y="480"/>
                </a:lnTo>
                <a:lnTo>
                  <a:pt x="540" y="475"/>
                </a:lnTo>
                <a:lnTo>
                  <a:pt x="539" y="467"/>
                </a:lnTo>
                <a:lnTo>
                  <a:pt x="539" y="465"/>
                </a:lnTo>
                <a:lnTo>
                  <a:pt x="540" y="464"/>
                </a:lnTo>
                <a:lnTo>
                  <a:pt x="540" y="462"/>
                </a:lnTo>
                <a:lnTo>
                  <a:pt x="542" y="459"/>
                </a:lnTo>
                <a:lnTo>
                  <a:pt x="542" y="453"/>
                </a:lnTo>
                <a:lnTo>
                  <a:pt x="541" y="451"/>
                </a:lnTo>
                <a:lnTo>
                  <a:pt x="540" y="448"/>
                </a:lnTo>
                <a:lnTo>
                  <a:pt x="537" y="444"/>
                </a:lnTo>
                <a:lnTo>
                  <a:pt x="534" y="442"/>
                </a:lnTo>
                <a:lnTo>
                  <a:pt x="532" y="440"/>
                </a:lnTo>
                <a:lnTo>
                  <a:pt x="532" y="439"/>
                </a:lnTo>
                <a:lnTo>
                  <a:pt x="532" y="436"/>
                </a:lnTo>
                <a:lnTo>
                  <a:pt x="532" y="433"/>
                </a:lnTo>
                <a:lnTo>
                  <a:pt x="533" y="432"/>
                </a:lnTo>
                <a:lnTo>
                  <a:pt x="533" y="431"/>
                </a:lnTo>
                <a:lnTo>
                  <a:pt x="534" y="428"/>
                </a:lnTo>
                <a:lnTo>
                  <a:pt x="535" y="426"/>
                </a:lnTo>
                <a:lnTo>
                  <a:pt x="537" y="424"/>
                </a:lnTo>
                <a:lnTo>
                  <a:pt x="538" y="423"/>
                </a:lnTo>
                <a:lnTo>
                  <a:pt x="537" y="423"/>
                </a:lnTo>
                <a:lnTo>
                  <a:pt x="534" y="422"/>
                </a:lnTo>
                <a:lnTo>
                  <a:pt x="533" y="422"/>
                </a:lnTo>
                <a:lnTo>
                  <a:pt x="533" y="420"/>
                </a:lnTo>
                <a:lnTo>
                  <a:pt x="535" y="419"/>
                </a:lnTo>
                <a:lnTo>
                  <a:pt x="537" y="419"/>
                </a:lnTo>
                <a:lnTo>
                  <a:pt x="538" y="419"/>
                </a:lnTo>
                <a:lnTo>
                  <a:pt x="538" y="418"/>
                </a:lnTo>
                <a:lnTo>
                  <a:pt x="539" y="417"/>
                </a:lnTo>
                <a:lnTo>
                  <a:pt x="539" y="416"/>
                </a:lnTo>
                <a:lnTo>
                  <a:pt x="538" y="416"/>
                </a:lnTo>
                <a:lnTo>
                  <a:pt x="537" y="416"/>
                </a:lnTo>
                <a:lnTo>
                  <a:pt x="535" y="416"/>
                </a:lnTo>
                <a:lnTo>
                  <a:pt x="533" y="417"/>
                </a:lnTo>
                <a:lnTo>
                  <a:pt x="530" y="418"/>
                </a:lnTo>
                <a:lnTo>
                  <a:pt x="530" y="419"/>
                </a:lnTo>
                <a:lnTo>
                  <a:pt x="530" y="418"/>
                </a:lnTo>
                <a:lnTo>
                  <a:pt x="529" y="418"/>
                </a:lnTo>
                <a:lnTo>
                  <a:pt x="528" y="416"/>
                </a:lnTo>
                <a:lnTo>
                  <a:pt x="526" y="416"/>
                </a:lnTo>
                <a:lnTo>
                  <a:pt x="525" y="416"/>
                </a:lnTo>
                <a:lnTo>
                  <a:pt x="525" y="417"/>
                </a:lnTo>
                <a:lnTo>
                  <a:pt x="524" y="416"/>
                </a:lnTo>
                <a:lnTo>
                  <a:pt x="524" y="415"/>
                </a:lnTo>
                <a:lnTo>
                  <a:pt x="523" y="415"/>
                </a:lnTo>
                <a:lnTo>
                  <a:pt x="522" y="415"/>
                </a:lnTo>
                <a:lnTo>
                  <a:pt x="521" y="416"/>
                </a:lnTo>
                <a:lnTo>
                  <a:pt x="520" y="417"/>
                </a:lnTo>
                <a:lnTo>
                  <a:pt x="520" y="418"/>
                </a:lnTo>
                <a:lnTo>
                  <a:pt x="518" y="418"/>
                </a:lnTo>
                <a:lnTo>
                  <a:pt x="517" y="418"/>
                </a:lnTo>
                <a:close/>
                <a:moveTo>
                  <a:pt x="583" y="425"/>
                </a:moveTo>
                <a:lnTo>
                  <a:pt x="586" y="426"/>
                </a:lnTo>
                <a:lnTo>
                  <a:pt x="586" y="424"/>
                </a:lnTo>
                <a:lnTo>
                  <a:pt x="586" y="422"/>
                </a:lnTo>
                <a:lnTo>
                  <a:pt x="584" y="420"/>
                </a:lnTo>
                <a:lnTo>
                  <a:pt x="583" y="423"/>
                </a:lnTo>
                <a:lnTo>
                  <a:pt x="583" y="424"/>
                </a:lnTo>
                <a:lnTo>
                  <a:pt x="583" y="425"/>
                </a:lnTo>
                <a:close/>
                <a:moveTo>
                  <a:pt x="557" y="483"/>
                </a:moveTo>
                <a:lnTo>
                  <a:pt x="559" y="485"/>
                </a:lnTo>
                <a:lnTo>
                  <a:pt x="560" y="484"/>
                </a:lnTo>
                <a:lnTo>
                  <a:pt x="561" y="484"/>
                </a:lnTo>
                <a:lnTo>
                  <a:pt x="563" y="484"/>
                </a:lnTo>
                <a:lnTo>
                  <a:pt x="564" y="484"/>
                </a:lnTo>
                <a:lnTo>
                  <a:pt x="565" y="484"/>
                </a:lnTo>
                <a:lnTo>
                  <a:pt x="565" y="485"/>
                </a:lnTo>
                <a:lnTo>
                  <a:pt x="566" y="485"/>
                </a:lnTo>
                <a:lnTo>
                  <a:pt x="567" y="486"/>
                </a:lnTo>
                <a:lnTo>
                  <a:pt x="568" y="486"/>
                </a:lnTo>
                <a:lnTo>
                  <a:pt x="568" y="487"/>
                </a:lnTo>
                <a:lnTo>
                  <a:pt x="569" y="487"/>
                </a:lnTo>
                <a:lnTo>
                  <a:pt x="577" y="490"/>
                </a:lnTo>
                <a:lnTo>
                  <a:pt x="578" y="493"/>
                </a:lnTo>
                <a:lnTo>
                  <a:pt x="582" y="487"/>
                </a:lnTo>
                <a:lnTo>
                  <a:pt x="577" y="485"/>
                </a:lnTo>
                <a:lnTo>
                  <a:pt x="577" y="484"/>
                </a:lnTo>
                <a:lnTo>
                  <a:pt x="573" y="482"/>
                </a:lnTo>
                <a:lnTo>
                  <a:pt x="571" y="481"/>
                </a:lnTo>
                <a:lnTo>
                  <a:pt x="568" y="480"/>
                </a:lnTo>
                <a:lnTo>
                  <a:pt x="566" y="478"/>
                </a:lnTo>
                <a:lnTo>
                  <a:pt x="549" y="469"/>
                </a:lnTo>
                <a:lnTo>
                  <a:pt x="551" y="466"/>
                </a:lnTo>
                <a:lnTo>
                  <a:pt x="547" y="464"/>
                </a:lnTo>
                <a:lnTo>
                  <a:pt x="543" y="461"/>
                </a:lnTo>
                <a:lnTo>
                  <a:pt x="543" y="462"/>
                </a:lnTo>
                <a:lnTo>
                  <a:pt x="543" y="465"/>
                </a:lnTo>
                <a:lnTo>
                  <a:pt x="543" y="466"/>
                </a:lnTo>
                <a:lnTo>
                  <a:pt x="543" y="467"/>
                </a:lnTo>
                <a:lnTo>
                  <a:pt x="543" y="468"/>
                </a:lnTo>
                <a:lnTo>
                  <a:pt x="545" y="468"/>
                </a:lnTo>
                <a:lnTo>
                  <a:pt x="546" y="470"/>
                </a:lnTo>
                <a:lnTo>
                  <a:pt x="550" y="475"/>
                </a:lnTo>
                <a:lnTo>
                  <a:pt x="552" y="476"/>
                </a:lnTo>
                <a:lnTo>
                  <a:pt x="554" y="477"/>
                </a:lnTo>
                <a:lnTo>
                  <a:pt x="554" y="478"/>
                </a:lnTo>
                <a:lnTo>
                  <a:pt x="555" y="480"/>
                </a:lnTo>
                <a:lnTo>
                  <a:pt x="556" y="482"/>
                </a:lnTo>
                <a:lnTo>
                  <a:pt x="557" y="483"/>
                </a:lnTo>
                <a:close/>
                <a:moveTo>
                  <a:pt x="592" y="502"/>
                </a:moveTo>
                <a:lnTo>
                  <a:pt x="590" y="507"/>
                </a:lnTo>
                <a:lnTo>
                  <a:pt x="585" y="514"/>
                </a:lnTo>
                <a:lnTo>
                  <a:pt x="584" y="515"/>
                </a:lnTo>
                <a:lnTo>
                  <a:pt x="586" y="516"/>
                </a:lnTo>
                <a:lnTo>
                  <a:pt x="587" y="516"/>
                </a:lnTo>
                <a:lnTo>
                  <a:pt x="589" y="517"/>
                </a:lnTo>
                <a:lnTo>
                  <a:pt x="591" y="517"/>
                </a:lnTo>
                <a:lnTo>
                  <a:pt x="593" y="518"/>
                </a:lnTo>
                <a:lnTo>
                  <a:pt x="593" y="517"/>
                </a:lnTo>
                <a:lnTo>
                  <a:pt x="594" y="517"/>
                </a:lnTo>
                <a:lnTo>
                  <a:pt x="595" y="517"/>
                </a:lnTo>
                <a:lnTo>
                  <a:pt x="595" y="516"/>
                </a:lnTo>
                <a:lnTo>
                  <a:pt x="597" y="516"/>
                </a:lnTo>
                <a:lnTo>
                  <a:pt x="599" y="517"/>
                </a:lnTo>
                <a:lnTo>
                  <a:pt x="600" y="517"/>
                </a:lnTo>
                <a:lnTo>
                  <a:pt x="599" y="519"/>
                </a:lnTo>
                <a:lnTo>
                  <a:pt x="600" y="519"/>
                </a:lnTo>
                <a:lnTo>
                  <a:pt x="601" y="520"/>
                </a:lnTo>
                <a:lnTo>
                  <a:pt x="602" y="524"/>
                </a:lnTo>
                <a:lnTo>
                  <a:pt x="603" y="523"/>
                </a:lnTo>
                <a:lnTo>
                  <a:pt x="604" y="520"/>
                </a:lnTo>
                <a:lnTo>
                  <a:pt x="606" y="519"/>
                </a:lnTo>
                <a:lnTo>
                  <a:pt x="606" y="518"/>
                </a:lnTo>
                <a:lnTo>
                  <a:pt x="607" y="517"/>
                </a:lnTo>
                <a:lnTo>
                  <a:pt x="604" y="515"/>
                </a:lnTo>
                <a:lnTo>
                  <a:pt x="604" y="514"/>
                </a:lnTo>
                <a:lnTo>
                  <a:pt x="603" y="512"/>
                </a:lnTo>
                <a:lnTo>
                  <a:pt x="603" y="511"/>
                </a:lnTo>
                <a:lnTo>
                  <a:pt x="603" y="510"/>
                </a:lnTo>
                <a:lnTo>
                  <a:pt x="603" y="509"/>
                </a:lnTo>
                <a:lnTo>
                  <a:pt x="603" y="508"/>
                </a:lnTo>
                <a:lnTo>
                  <a:pt x="602" y="507"/>
                </a:lnTo>
                <a:lnTo>
                  <a:pt x="601" y="507"/>
                </a:lnTo>
                <a:lnTo>
                  <a:pt x="600" y="506"/>
                </a:lnTo>
                <a:lnTo>
                  <a:pt x="599" y="506"/>
                </a:lnTo>
                <a:lnTo>
                  <a:pt x="598" y="505"/>
                </a:lnTo>
                <a:lnTo>
                  <a:pt x="595" y="503"/>
                </a:lnTo>
                <a:lnTo>
                  <a:pt x="593" y="502"/>
                </a:lnTo>
                <a:lnTo>
                  <a:pt x="592" y="502"/>
                </a:lnTo>
                <a:close/>
                <a:moveTo>
                  <a:pt x="587" y="537"/>
                </a:moveTo>
                <a:lnTo>
                  <a:pt x="586" y="539"/>
                </a:lnTo>
                <a:lnTo>
                  <a:pt x="586" y="540"/>
                </a:lnTo>
                <a:lnTo>
                  <a:pt x="587" y="540"/>
                </a:lnTo>
                <a:lnTo>
                  <a:pt x="589" y="541"/>
                </a:lnTo>
                <a:lnTo>
                  <a:pt x="591" y="542"/>
                </a:lnTo>
                <a:lnTo>
                  <a:pt x="592" y="542"/>
                </a:lnTo>
                <a:lnTo>
                  <a:pt x="593" y="543"/>
                </a:lnTo>
                <a:lnTo>
                  <a:pt x="594" y="543"/>
                </a:lnTo>
                <a:lnTo>
                  <a:pt x="595" y="542"/>
                </a:lnTo>
                <a:lnTo>
                  <a:pt x="595" y="541"/>
                </a:lnTo>
                <a:lnTo>
                  <a:pt x="587" y="537"/>
                </a:lnTo>
                <a:lnTo>
                  <a:pt x="587" y="536"/>
                </a:lnTo>
                <a:lnTo>
                  <a:pt x="589" y="535"/>
                </a:lnTo>
                <a:lnTo>
                  <a:pt x="590" y="534"/>
                </a:lnTo>
                <a:lnTo>
                  <a:pt x="590" y="535"/>
                </a:lnTo>
                <a:lnTo>
                  <a:pt x="593" y="536"/>
                </a:lnTo>
                <a:lnTo>
                  <a:pt x="594" y="536"/>
                </a:lnTo>
                <a:lnTo>
                  <a:pt x="594" y="537"/>
                </a:lnTo>
                <a:lnTo>
                  <a:pt x="597" y="537"/>
                </a:lnTo>
                <a:lnTo>
                  <a:pt x="598" y="534"/>
                </a:lnTo>
                <a:lnTo>
                  <a:pt x="599" y="533"/>
                </a:lnTo>
                <a:lnTo>
                  <a:pt x="599" y="532"/>
                </a:lnTo>
                <a:lnTo>
                  <a:pt x="600" y="530"/>
                </a:lnTo>
                <a:lnTo>
                  <a:pt x="600" y="527"/>
                </a:lnTo>
                <a:lnTo>
                  <a:pt x="601" y="525"/>
                </a:lnTo>
                <a:lnTo>
                  <a:pt x="600" y="524"/>
                </a:lnTo>
                <a:lnTo>
                  <a:pt x="600" y="523"/>
                </a:lnTo>
                <a:lnTo>
                  <a:pt x="599" y="522"/>
                </a:lnTo>
                <a:lnTo>
                  <a:pt x="598" y="523"/>
                </a:lnTo>
                <a:lnTo>
                  <a:pt x="597" y="524"/>
                </a:lnTo>
                <a:lnTo>
                  <a:pt x="595" y="525"/>
                </a:lnTo>
                <a:lnTo>
                  <a:pt x="594" y="526"/>
                </a:lnTo>
                <a:lnTo>
                  <a:pt x="594" y="527"/>
                </a:lnTo>
                <a:lnTo>
                  <a:pt x="594" y="528"/>
                </a:lnTo>
                <a:lnTo>
                  <a:pt x="593" y="530"/>
                </a:lnTo>
                <a:lnTo>
                  <a:pt x="593" y="531"/>
                </a:lnTo>
                <a:lnTo>
                  <a:pt x="593" y="532"/>
                </a:lnTo>
                <a:lnTo>
                  <a:pt x="592" y="532"/>
                </a:lnTo>
                <a:lnTo>
                  <a:pt x="591" y="531"/>
                </a:lnTo>
                <a:lnTo>
                  <a:pt x="590" y="531"/>
                </a:lnTo>
                <a:lnTo>
                  <a:pt x="590" y="532"/>
                </a:lnTo>
                <a:lnTo>
                  <a:pt x="587" y="533"/>
                </a:lnTo>
                <a:lnTo>
                  <a:pt x="586" y="534"/>
                </a:lnTo>
                <a:lnTo>
                  <a:pt x="584" y="535"/>
                </a:lnTo>
                <a:lnTo>
                  <a:pt x="585" y="536"/>
                </a:lnTo>
                <a:lnTo>
                  <a:pt x="586" y="536"/>
                </a:lnTo>
                <a:lnTo>
                  <a:pt x="587" y="537"/>
                </a:lnTo>
                <a:close/>
                <a:moveTo>
                  <a:pt x="269" y="553"/>
                </a:moveTo>
                <a:lnTo>
                  <a:pt x="276" y="539"/>
                </a:lnTo>
                <a:lnTo>
                  <a:pt x="280" y="533"/>
                </a:lnTo>
                <a:lnTo>
                  <a:pt x="281" y="531"/>
                </a:lnTo>
                <a:lnTo>
                  <a:pt x="267" y="534"/>
                </a:lnTo>
                <a:lnTo>
                  <a:pt x="266" y="534"/>
                </a:lnTo>
                <a:lnTo>
                  <a:pt x="265" y="534"/>
                </a:lnTo>
                <a:lnTo>
                  <a:pt x="257" y="536"/>
                </a:lnTo>
                <a:lnTo>
                  <a:pt x="253" y="537"/>
                </a:lnTo>
                <a:lnTo>
                  <a:pt x="249" y="539"/>
                </a:lnTo>
                <a:lnTo>
                  <a:pt x="231" y="544"/>
                </a:lnTo>
                <a:lnTo>
                  <a:pt x="222" y="551"/>
                </a:lnTo>
                <a:lnTo>
                  <a:pt x="221" y="552"/>
                </a:lnTo>
                <a:lnTo>
                  <a:pt x="220" y="552"/>
                </a:lnTo>
                <a:lnTo>
                  <a:pt x="220" y="553"/>
                </a:lnTo>
                <a:lnTo>
                  <a:pt x="219" y="553"/>
                </a:lnTo>
                <a:lnTo>
                  <a:pt x="218" y="553"/>
                </a:lnTo>
                <a:lnTo>
                  <a:pt x="218" y="554"/>
                </a:lnTo>
                <a:lnTo>
                  <a:pt x="216" y="554"/>
                </a:lnTo>
                <a:lnTo>
                  <a:pt x="215" y="554"/>
                </a:lnTo>
                <a:lnTo>
                  <a:pt x="214" y="554"/>
                </a:lnTo>
                <a:lnTo>
                  <a:pt x="214" y="556"/>
                </a:lnTo>
                <a:lnTo>
                  <a:pt x="212" y="556"/>
                </a:lnTo>
                <a:lnTo>
                  <a:pt x="211" y="556"/>
                </a:lnTo>
                <a:lnTo>
                  <a:pt x="210" y="557"/>
                </a:lnTo>
                <a:lnTo>
                  <a:pt x="210" y="558"/>
                </a:lnTo>
                <a:lnTo>
                  <a:pt x="209" y="557"/>
                </a:lnTo>
                <a:lnTo>
                  <a:pt x="209" y="552"/>
                </a:lnTo>
                <a:lnTo>
                  <a:pt x="209" y="551"/>
                </a:lnTo>
                <a:lnTo>
                  <a:pt x="210" y="550"/>
                </a:lnTo>
                <a:lnTo>
                  <a:pt x="207" y="550"/>
                </a:lnTo>
                <a:lnTo>
                  <a:pt x="206" y="550"/>
                </a:lnTo>
                <a:lnTo>
                  <a:pt x="204" y="549"/>
                </a:lnTo>
                <a:lnTo>
                  <a:pt x="202" y="549"/>
                </a:lnTo>
                <a:lnTo>
                  <a:pt x="200" y="548"/>
                </a:lnTo>
                <a:lnTo>
                  <a:pt x="201" y="547"/>
                </a:lnTo>
                <a:lnTo>
                  <a:pt x="201" y="545"/>
                </a:lnTo>
                <a:lnTo>
                  <a:pt x="201" y="544"/>
                </a:lnTo>
                <a:lnTo>
                  <a:pt x="201" y="541"/>
                </a:lnTo>
                <a:lnTo>
                  <a:pt x="200" y="540"/>
                </a:lnTo>
                <a:lnTo>
                  <a:pt x="198" y="537"/>
                </a:lnTo>
                <a:lnTo>
                  <a:pt x="197" y="536"/>
                </a:lnTo>
                <a:lnTo>
                  <a:pt x="194" y="535"/>
                </a:lnTo>
                <a:lnTo>
                  <a:pt x="192" y="535"/>
                </a:lnTo>
                <a:lnTo>
                  <a:pt x="189" y="536"/>
                </a:lnTo>
                <a:lnTo>
                  <a:pt x="188" y="537"/>
                </a:lnTo>
                <a:lnTo>
                  <a:pt x="187" y="540"/>
                </a:lnTo>
                <a:lnTo>
                  <a:pt x="185" y="544"/>
                </a:lnTo>
                <a:lnTo>
                  <a:pt x="184" y="547"/>
                </a:lnTo>
                <a:lnTo>
                  <a:pt x="180" y="549"/>
                </a:lnTo>
                <a:lnTo>
                  <a:pt x="178" y="552"/>
                </a:lnTo>
                <a:lnTo>
                  <a:pt x="177" y="552"/>
                </a:lnTo>
                <a:lnTo>
                  <a:pt x="176" y="551"/>
                </a:lnTo>
                <a:lnTo>
                  <a:pt x="175" y="552"/>
                </a:lnTo>
                <a:lnTo>
                  <a:pt x="171" y="550"/>
                </a:lnTo>
                <a:lnTo>
                  <a:pt x="170" y="549"/>
                </a:lnTo>
                <a:lnTo>
                  <a:pt x="169" y="548"/>
                </a:lnTo>
                <a:lnTo>
                  <a:pt x="168" y="548"/>
                </a:lnTo>
                <a:lnTo>
                  <a:pt x="168" y="547"/>
                </a:lnTo>
                <a:lnTo>
                  <a:pt x="168" y="545"/>
                </a:lnTo>
                <a:lnTo>
                  <a:pt x="167" y="544"/>
                </a:lnTo>
                <a:lnTo>
                  <a:pt x="166" y="545"/>
                </a:lnTo>
                <a:lnTo>
                  <a:pt x="164" y="543"/>
                </a:lnTo>
                <a:lnTo>
                  <a:pt x="163" y="541"/>
                </a:lnTo>
                <a:lnTo>
                  <a:pt x="161" y="540"/>
                </a:lnTo>
                <a:lnTo>
                  <a:pt x="159" y="540"/>
                </a:lnTo>
                <a:lnTo>
                  <a:pt x="158" y="541"/>
                </a:lnTo>
                <a:lnTo>
                  <a:pt x="158" y="542"/>
                </a:lnTo>
                <a:lnTo>
                  <a:pt x="157" y="544"/>
                </a:lnTo>
                <a:lnTo>
                  <a:pt x="162" y="548"/>
                </a:lnTo>
                <a:lnTo>
                  <a:pt x="163" y="553"/>
                </a:lnTo>
                <a:lnTo>
                  <a:pt x="163" y="556"/>
                </a:lnTo>
                <a:lnTo>
                  <a:pt x="169" y="557"/>
                </a:lnTo>
                <a:lnTo>
                  <a:pt x="170" y="558"/>
                </a:lnTo>
                <a:lnTo>
                  <a:pt x="171" y="557"/>
                </a:lnTo>
                <a:lnTo>
                  <a:pt x="172" y="556"/>
                </a:lnTo>
                <a:lnTo>
                  <a:pt x="176" y="553"/>
                </a:lnTo>
                <a:lnTo>
                  <a:pt x="177" y="552"/>
                </a:lnTo>
                <a:lnTo>
                  <a:pt x="179" y="558"/>
                </a:lnTo>
                <a:lnTo>
                  <a:pt x="166" y="566"/>
                </a:lnTo>
                <a:lnTo>
                  <a:pt x="163" y="566"/>
                </a:lnTo>
                <a:lnTo>
                  <a:pt x="162" y="567"/>
                </a:lnTo>
                <a:lnTo>
                  <a:pt x="159" y="569"/>
                </a:lnTo>
                <a:lnTo>
                  <a:pt x="158" y="569"/>
                </a:lnTo>
                <a:lnTo>
                  <a:pt x="157" y="570"/>
                </a:lnTo>
                <a:lnTo>
                  <a:pt x="155" y="572"/>
                </a:lnTo>
                <a:lnTo>
                  <a:pt x="152" y="573"/>
                </a:lnTo>
                <a:lnTo>
                  <a:pt x="151" y="574"/>
                </a:lnTo>
                <a:lnTo>
                  <a:pt x="150" y="574"/>
                </a:lnTo>
                <a:lnTo>
                  <a:pt x="149" y="575"/>
                </a:lnTo>
                <a:lnTo>
                  <a:pt x="146" y="576"/>
                </a:lnTo>
                <a:lnTo>
                  <a:pt x="145" y="575"/>
                </a:lnTo>
                <a:lnTo>
                  <a:pt x="144" y="574"/>
                </a:lnTo>
                <a:lnTo>
                  <a:pt x="143" y="572"/>
                </a:lnTo>
                <a:lnTo>
                  <a:pt x="142" y="569"/>
                </a:lnTo>
                <a:lnTo>
                  <a:pt x="142" y="570"/>
                </a:lnTo>
                <a:lnTo>
                  <a:pt x="141" y="572"/>
                </a:lnTo>
                <a:lnTo>
                  <a:pt x="140" y="576"/>
                </a:lnTo>
                <a:lnTo>
                  <a:pt x="136" y="581"/>
                </a:lnTo>
                <a:lnTo>
                  <a:pt x="135" y="584"/>
                </a:lnTo>
                <a:lnTo>
                  <a:pt x="134" y="585"/>
                </a:lnTo>
                <a:lnTo>
                  <a:pt x="133" y="589"/>
                </a:lnTo>
                <a:lnTo>
                  <a:pt x="132" y="590"/>
                </a:lnTo>
                <a:lnTo>
                  <a:pt x="132" y="591"/>
                </a:lnTo>
                <a:lnTo>
                  <a:pt x="131" y="593"/>
                </a:lnTo>
                <a:lnTo>
                  <a:pt x="129" y="593"/>
                </a:lnTo>
                <a:lnTo>
                  <a:pt x="128" y="593"/>
                </a:lnTo>
                <a:lnTo>
                  <a:pt x="128" y="592"/>
                </a:lnTo>
                <a:lnTo>
                  <a:pt x="127" y="592"/>
                </a:lnTo>
                <a:lnTo>
                  <a:pt x="126" y="592"/>
                </a:lnTo>
                <a:lnTo>
                  <a:pt x="126" y="591"/>
                </a:lnTo>
                <a:lnTo>
                  <a:pt x="125" y="591"/>
                </a:lnTo>
                <a:lnTo>
                  <a:pt x="124" y="590"/>
                </a:lnTo>
                <a:lnTo>
                  <a:pt x="123" y="590"/>
                </a:lnTo>
                <a:lnTo>
                  <a:pt x="121" y="589"/>
                </a:lnTo>
                <a:lnTo>
                  <a:pt x="120" y="589"/>
                </a:lnTo>
                <a:lnTo>
                  <a:pt x="120" y="587"/>
                </a:lnTo>
                <a:lnTo>
                  <a:pt x="119" y="587"/>
                </a:lnTo>
                <a:lnTo>
                  <a:pt x="118" y="587"/>
                </a:lnTo>
                <a:lnTo>
                  <a:pt x="117" y="586"/>
                </a:lnTo>
                <a:lnTo>
                  <a:pt x="116" y="585"/>
                </a:lnTo>
                <a:lnTo>
                  <a:pt x="115" y="585"/>
                </a:lnTo>
                <a:lnTo>
                  <a:pt x="115" y="584"/>
                </a:lnTo>
                <a:lnTo>
                  <a:pt x="114" y="584"/>
                </a:lnTo>
                <a:lnTo>
                  <a:pt x="112" y="584"/>
                </a:lnTo>
                <a:lnTo>
                  <a:pt x="111" y="584"/>
                </a:lnTo>
                <a:lnTo>
                  <a:pt x="110" y="584"/>
                </a:lnTo>
                <a:lnTo>
                  <a:pt x="109" y="584"/>
                </a:lnTo>
                <a:lnTo>
                  <a:pt x="108" y="584"/>
                </a:lnTo>
                <a:lnTo>
                  <a:pt x="107" y="584"/>
                </a:lnTo>
                <a:lnTo>
                  <a:pt x="106" y="584"/>
                </a:lnTo>
                <a:lnTo>
                  <a:pt x="105" y="584"/>
                </a:lnTo>
                <a:lnTo>
                  <a:pt x="105" y="585"/>
                </a:lnTo>
                <a:lnTo>
                  <a:pt x="103" y="585"/>
                </a:lnTo>
                <a:lnTo>
                  <a:pt x="102" y="586"/>
                </a:lnTo>
                <a:lnTo>
                  <a:pt x="101" y="586"/>
                </a:lnTo>
                <a:lnTo>
                  <a:pt x="100" y="586"/>
                </a:lnTo>
                <a:lnTo>
                  <a:pt x="99" y="586"/>
                </a:lnTo>
                <a:lnTo>
                  <a:pt x="99" y="589"/>
                </a:lnTo>
                <a:lnTo>
                  <a:pt x="99" y="590"/>
                </a:lnTo>
                <a:lnTo>
                  <a:pt x="99" y="592"/>
                </a:lnTo>
                <a:lnTo>
                  <a:pt x="99" y="593"/>
                </a:lnTo>
                <a:lnTo>
                  <a:pt x="99" y="594"/>
                </a:lnTo>
                <a:lnTo>
                  <a:pt x="99" y="595"/>
                </a:lnTo>
                <a:lnTo>
                  <a:pt x="100" y="597"/>
                </a:lnTo>
                <a:lnTo>
                  <a:pt x="99" y="597"/>
                </a:lnTo>
                <a:lnTo>
                  <a:pt x="99" y="598"/>
                </a:lnTo>
                <a:lnTo>
                  <a:pt x="99" y="599"/>
                </a:lnTo>
                <a:lnTo>
                  <a:pt x="99" y="600"/>
                </a:lnTo>
                <a:lnTo>
                  <a:pt x="100" y="600"/>
                </a:lnTo>
                <a:lnTo>
                  <a:pt x="100" y="601"/>
                </a:lnTo>
                <a:lnTo>
                  <a:pt x="99" y="602"/>
                </a:lnTo>
                <a:lnTo>
                  <a:pt x="100" y="608"/>
                </a:lnTo>
                <a:lnTo>
                  <a:pt x="100" y="611"/>
                </a:lnTo>
                <a:lnTo>
                  <a:pt x="101" y="612"/>
                </a:lnTo>
                <a:lnTo>
                  <a:pt x="102" y="614"/>
                </a:lnTo>
                <a:lnTo>
                  <a:pt x="103" y="615"/>
                </a:lnTo>
                <a:lnTo>
                  <a:pt x="105" y="616"/>
                </a:lnTo>
                <a:lnTo>
                  <a:pt x="105" y="617"/>
                </a:lnTo>
                <a:lnTo>
                  <a:pt x="105" y="618"/>
                </a:lnTo>
                <a:lnTo>
                  <a:pt x="105" y="619"/>
                </a:lnTo>
                <a:lnTo>
                  <a:pt x="103" y="620"/>
                </a:lnTo>
                <a:lnTo>
                  <a:pt x="103" y="621"/>
                </a:lnTo>
                <a:lnTo>
                  <a:pt x="102" y="621"/>
                </a:lnTo>
                <a:lnTo>
                  <a:pt x="102" y="623"/>
                </a:lnTo>
                <a:lnTo>
                  <a:pt x="101" y="624"/>
                </a:lnTo>
                <a:lnTo>
                  <a:pt x="101" y="626"/>
                </a:lnTo>
                <a:lnTo>
                  <a:pt x="101" y="628"/>
                </a:lnTo>
                <a:lnTo>
                  <a:pt x="101" y="629"/>
                </a:lnTo>
                <a:lnTo>
                  <a:pt x="101" y="631"/>
                </a:lnTo>
                <a:lnTo>
                  <a:pt x="101" y="633"/>
                </a:lnTo>
                <a:lnTo>
                  <a:pt x="101" y="634"/>
                </a:lnTo>
                <a:lnTo>
                  <a:pt x="101" y="635"/>
                </a:lnTo>
                <a:lnTo>
                  <a:pt x="101" y="636"/>
                </a:lnTo>
                <a:lnTo>
                  <a:pt x="101" y="639"/>
                </a:lnTo>
                <a:lnTo>
                  <a:pt x="101" y="641"/>
                </a:lnTo>
                <a:lnTo>
                  <a:pt x="102" y="642"/>
                </a:lnTo>
                <a:lnTo>
                  <a:pt x="102" y="643"/>
                </a:lnTo>
                <a:lnTo>
                  <a:pt x="103" y="643"/>
                </a:lnTo>
                <a:lnTo>
                  <a:pt x="103" y="644"/>
                </a:lnTo>
                <a:lnTo>
                  <a:pt x="103" y="645"/>
                </a:lnTo>
                <a:lnTo>
                  <a:pt x="103" y="646"/>
                </a:lnTo>
                <a:lnTo>
                  <a:pt x="103" y="648"/>
                </a:lnTo>
                <a:lnTo>
                  <a:pt x="103" y="649"/>
                </a:lnTo>
                <a:lnTo>
                  <a:pt x="102" y="650"/>
                </a:lnTo>
                <a:lnTo>
                  <a:pt x="102" y="651"/>
                </a:lnTo>
                <a:lnTo>
                  <a:pt x="101" y="651"/>
                </a:lnTo>
                <a:lnTo>
                  <a:pt x="101" y="652"/>
                </a:lnTo>
                <a:lnTo>
                  <a:pt x="102" y="652"/>
                </a:lnTo>
                <a:lnTo>
                  <a:pt x="102" y="653"/>
                </a:lnTo>
                <a:lnTo>
                  <a:pt x="102" y="654"/>
                </a:lnTo>
                <a:lnTo>
                  <a:pt x="102" y="656"/>
                </a:lnTo>
                <a:lnTo>
                  <a:pt x="102" y="657"/>
                </a:lnTo>
                <a:lnTo>
                  <a:pt x="102" y="658"/>
                </a:lnTo>
                <a:lnTo>
                  <a:pt x="103" y="659"/>
                </a:lnTo>
                <a:lnTo>
                  <a:pt x="103" y="660"/>
                </a:lnTo>
                <a:lnTo>
                  <a:pt x="103" y="661"/>
                </a:lnTo>
                <a:lnTo>
                  <a:pt x="103" y="662"/>
                </a:lnTo>
                <a:lnTo>
                  <a:pt x="103" y="664"/>
                </a:lnTo>
                <a:lnTo>
                  <a:pt x="103" y="665"/>
                </a:lnTo>
                <a:lnTo>
                  <a:pt x="103" y="666"/>
                </a:lnTo>
                <a:lnTo>
                  <a:pt x="103" y="668"/>
                </a:lnTo>
                <a:lnTo>
                  <a:pt x="103" y="669"/>
                </a:lnTo>
                <a:lnTo>
                  <a:pt x="103" y="670"/>
                </a:lnTo>
                <a:lnTo>
                  <a:pt x="103" y="671"/>
                </a:lnTo>
                <a:lnTo>
                  <a:pt x="103" y="673"/>
                </a:lnTo>
                <a:lnTo>
                  <a:pt x="103" y="674"/>
                </a:lnTo>
                <a:lnTo>
                  <a:pt x="103" y="676"/>
                </a:lnTo>
                <a:lnTo>
                  <a:pt x="103" y="677"/>
                </a:lnTo>
                <a:lnTo>
                  <a:pt x="103" y="678"/>
                </a:lnTo>
                <a:lnTo>
                  <a:pt x="102" y="679"/>
                </a:lnTo>
                <a:lnTo>
                  <a:pt x="102" y="681"/>
                </a:lnTo>
                <a:lnTo>
                  <a:pt x="102" y="682"/>
                </a:lnTo>
                <a:lnTo>
                  <a:pt x="101" y="683"/>
                </a:lnTo>
                <a:lnTo>
                  <a:pt x="101" y="684"/>
                </a:lnTo>
                <a:lnTo>
                  <a:pt x="101" y="685"/>
                </a:lnTo>
                <a:lnTo>
                  <a:pt x="100" y="686"/>
                </a:lnTo>
                <a:lnTo>
                  <a:pt x="100" y="687"/>
                </a:lnTo>
                <a:lnTo>
                  <a:pt x="100" y="689"/>
                </a:lnTo>
                <a:lnTo>
                  <a:pt x="99" y="689"/>
                </a:lnTo>
                <a:lnTo>
                  <a:pt x="99" y="690"/>
                </a:lnTo>
                <a:lnTo>
                  <a:pt x="99" y="691"/>
                </a:lnTo>
                <a:lnTo>
                  <a:pt x="98" y="691"/>
                </a:lnTo>
                <a:lnTo>
                  <a:pt x="98" y="692"/>
                </a:lnTo>
                <a:lnTo>
                  <a:pt x="98" y="693"/>
                </a:lnTo>
                <a:lnTo>
                  <a:pt x="97" y="694"/>
                </a:lnTo>
                <a:lnTo>
                  <a:pt x="97" y="695"/>
                </a:lnTo>
                <a:lnTo>
                  <a:pt x="95" y="696"/>
                </a:lnTo>
                <a:lnTo>
                  <a:pt x="95" y="698"/>
                </a:lnTo>
                <a:lnTo>
                  <a:pt x="95" y="699"/>
                </a:lnTo>
                <a:lnTo>
                  <a:pt x="94" y="699"/>
                </a:lnTo>
                <a:lnTo>
                  <a:pt x="94" y="700"/>
                </a:lnTo>
                <a:lnTo>
                  <a:pt x="94" y="701"/>
                </a:lnTo>
                <a:lnTo>
                  <a:pt x="92" y="703"/>
                </a:lnTo>
                <a:lnTo>
                  <a:pt x="92" y="704"/>
                </a:lnTo>
                <a:lnTo>
                  <a:pt x="92" y="706"/>
                </a:lnTo>
                <a:lnTo>
                  <a:pt x="92" y="707"/>
                </a:lnTo>
                <a:lnTo>
                  <a:pt x="91" y="707"/>
                </a:lnTo>
                <a:lnTo>
                  <a:pt x="91" y="708"/>
                </a:lnTo>
                <a:lnTo>
                  <a:pt x="91" y="709"/>
                </a:lnTo>
                <a:lnTo>
                  <a:pt x="90" y="709"/>
                </a:lnTo>
                <a:lnTo>
                  <a:pt x="89" y="710"/>
                </a:lnTo>
                <a:lnTo>
                  <a:pt x="88" y="711"/>
                </a:lnTo>
                <a:lnTo>
                  <a:pt x="85" y="715"/>
                </a:lnTo>
                <a:lnTo>
                  <a:pt x="82" y="718"/>
                </a:lnTo>
                <a:lnTo>
                  <a:pt x="80" y="720"/>
                </a:lnTo>
                <a:lnTo>
                  <a:pt x="78" y="723"/>
                </a:lnTo>
                <a:lnTo>
                  <a:pt x="77" y="724"/>
                </a:lnTo>
                <a:lnTo>
                  <a:pt x="76" y="725"/>
                </a:lnTo>
                <a:lnTo>
                  <a:pt x="73" y="728"/>
                </a:lnTo>
                <a:lnTo>
                  <a:pt x="71" y="732"/>
                </a:lnTo>
                <a:lnTo>
                  <a:pt x="67" y="735"/>
                </a:lnTo>
                <a:lnTo>
                  <a:pt x="66" y="736"/>
                </a:lnTo>
                <a:lnTo>
                  <a:pt x="65" y="737"/>
                </a:lnTo>
                <a:lnTo>
                  <a:pt x="65" y="738"/>
                </a:lnTo>
                <a:lnTo>
                  <a:pt x="64" y="738"/>
                </a:lnTo>
                <a:lnTo>
                  <a:pt x="63" y="740"/>
                </a:lnTo>
                <a:lnTo>
                  <a:pt x="57" y="746"/>
                </a:lnTo>
                <a:lnTo>
                  <a:pt x="56" y="748"/>
                </a:lnTo>
                <a:lnTo>
                  <a:pt x="55" y="749"/>
                </a:lnTo>
                <a:lnTo>
                  <a:pt x="54" y="750"/>
                </a:lnTo>
                <a:lnTo>
                  <a:pt x="51" y="752"/>
                </a:lnTo>
                <a:lnTo>
                  <a:pt x="51" y="753"/>
                </a:lnTo>
                <a:lnTo>
                  <a:pt x="51" y="754"/>
                </a:lnTo>
                <a:lnTo>
                  <a:pt x="50" y="756"/>
                </a:lnTo>
                <a:lnTo>
                  <a:pt x="50" y="757"/>
                </a:lnTo>
                <a:lnTo>
                  <a:pt x="49" y="757"/>
                </a:lnTo>
                <a:lnTo>
                  <a:pt x="49" y="758"/>
                </a:lnTo>
                <a:lnTo>
                  <a:pt x="48" y="759"/>
                </a:lnTo>
                <a:lnTo>
                  <a:pt x="47" y="759"/>
                </a:lnTo>
                <a:lnTo>
                  <a:pt x="46" y="759"/>
                </a:lnTo>
                <a:lnTo>
                  <a:pt x="46" y="760"/>
                </a:lnTo>
                <a:lnTo>
                  <a:pt x="45" y="760"/>
                </a:lnTo>
                <a:lnTo>
                  <a:pt x="45" y="761"/>
                </a:lnTo>
                <a:lnTo>
                  <a:pt x="43" y="762"/>
                </a:lnTo>
                <a:lnTo>
                  <a:pt x="42" y="763"/>
                </a:lnTo>
                <a:lnTo>
                  <a:pt x="52" y="770"/>
                </a:lnTo>
                <a:lnTo>
                  <a:pt x="68" y="775"/>
                </a:lnTo>
                <a:lnTo>
                  <a:pt x="69" y="775"/>
                </a:lnTo>
                <a:lnTo>
                  <a:pt x="69" y="774"/>
                </a:lnTo>
                <a:lnTo>
                  <a:pt x="68" y="774"/>
                </a:lnTo>
                <a:lnTo>
                  <a:pt x="69" y="774"/>
                </a:lnTo>
                <a:lnTo>
                  <a:pt x="72" y="774"/>
                </a:lnTo>
                <a:lnTo>
                  <a:pt x="78" y="774"/>
                </a:lnTo>
                <a:lnTo>
                  <a:pt x="85" y="775"/>
                </a:lnTo>
                <a:lnTo>
                  <a:pt x="89" y="777"/>
                </a:lnTo>
                <a:lnTo>
                  <a:pt x="89" y="778"/>
                </a:lnTo>
                <a:lnTo>
                  <a:pt x="91" y="779"/>
                </a:lnTo>
                <a:lnTo>
                  <a:pt x="93" y="781"/>
                </a:lnTo>
                <a:lnTo>
                  <a:pt x="94" y="779"/>
                </a:lnTo>
                <a:lnTo>
                  <a:pt x="98" y="778"/>
                </a:lnTo>
                <a:lnTo>
                  <a:pt x="100" y="778"/>
                </a:lnTo>
                <a:lnTo>
                  <a:pt x="103" y="777"/>
                </a:lnTo>
                <a:lnTo>
                  <a:pt x="103" y="778"/>
                </a:lnTo>
                <a:lnTo>
                  <a:pt x="105" y="782"/>
                </a:lnTo>
                <a:lnTo>
                  <a:pt x="106" y="783"/>
                </a:lnTo>
                <a:lnTo>
                  <a:pt x="108" y="783"/>
                </a:lnTo>
                <a:lnTo>
                  <a:pt x="109" y="783"/>
                </a:lnTo>
                <a:lnTo>
                  <a:pt x="111" y="783"/>
                </a:lnTo>
                <a:lnTo>
                  <a:pt x="114" y="782"/>
                </a:lnTo>
                <a:lnTo>
                  <a:pt x="117" y="779"/>
                </a:lnTo>
                <a:lnTo>
                  <a:pt x="118" y="777"/>
                </a:lnTo>
                <a:lnTo>
                  <a:pt x="119" y="776"/>
                </a:lnTo>
                <a:lnTo>
                  <a:pt x="120" y="775"/>
                </a:lnTo>
                <a:lnTo>
                  <a:pt x="124" y="773"/>
                </a:lnTo>
                <a:lnTo>
                  <a:pt x="126" y="770"/>
                </a:lnTo>
                <a:lnTo>
                  <a:pt x="126" y="769"/>
                </a:lnTo>
                <a:lnTo>
                  <a:pt x="126" y="768"/>
                </a:lnTo>
                <a:lnTo>
                  <a:pt x="127" y="767"/>
                </a:lnTo>
                <a:lnTo>
                  <a:pt x="127" y="766"/>
                </a:lnTo>
                <a:lnTo>
                  <a:pt x="128" y="766"/>
                </a:lnTo>
                <a:lnTo>
                  <a:pt x="129" y="766"/>
                </a:lnTo>
                <a:lnTo>
                  <a:pt x="129" y="765"/>
                </a:lnTo>
                <a:lnTo>
                  <a:pt x="131" y="765"/>
                </a:lnTo>
                <a:lnTo>
                  <a:pt x="132" y="765"/>
                </a:lnTo>
                <a:lnTo>
                  <a:pt x="140" y="758"/>
                </a:lnTo>
                <a:lnTo>
                  <a:pt x="138" y="757"/>
                </a:lnTo>
                <a:lnTo>
                  <a:pt x="138" y="756"/>
                </a:lnTo>
                <a:lnTo>
                  <a:pt x="137" y="756"/>
                </a:lnTo>
                <a:lnTo>
                  <a:pt x="137" y="754"/>
                </a:lnTo>
                <a:lnTo>
                  <a:pt x="137" y="753"/>
                </a:lnTo>
                <a:lnTo>
                  <a:pt x="136" y="752"/>
                </a:lnTo>
                <a:lnTo>
                  <a:pt x="136" y="751"/>
                </a:lnTo>
                <a:lnTo>
                  <a:pt x="137" y="750"/>
                </a:lnTo>
                <a:lnTo>
                  <a:pt x="137" y="749"/>
                </a:lnTo>
                <a:lnTo>
                  <a:pt x="138" y="746"/>
                </a:lnTo>
                <a:lnTo>
                  <a:pt x="140" y="746"/>
                </a:lnTo>
                <a:lnTo>
                  <a:pt x="141" y="745"/>
                </a:lnTo>
                <a:lnTo>
                  <a:pt x="142" y="745"/>
                </a:lnTo>
                <a:lnTo>
                  <a:pt x="143" y="744"/>
                </a:lnTo>
                <a:lnTo>
                  <a:pt x="144" y="743"/>
                </a:lnTo>
                <a:lnTo>
                  <a:pt x="145" y="743"/>
                </a:lnTo>
                <a:lnTo>
                  <a:pt x="146" y="743"/>
                </a:lnTo>
                <a:lnTo>
                  <a:pt x="147" y="743"/>
                </a:lnTo>
                <a:lnTo>
                  <a:pt x="149" y="743"/>
                </a:lnTo>
                <a:lnTo>
                  <a:pt x="150" y="743"/>
                </a:lnTo>
                <a:lnTo>
                  <a:pt x="151" y="744"/>
                </a:lnTo>
                <a:lnTo>
                  <a:pt x="152" y="745"/>
                </a:lnTo>
                <a:lnTo>
                  <a:pt x="153" y="746"/>
                </a:lnTo>
                <a:lnTo>
                  <a:pt x="153" y="749"/>
                </a:lnTo>
                <a:lnTo>
                  <a:pt x="153" y="750"/>
                </a:lnTo>
                <a:lnTo>
                  <a:pt x="154" y="750"/>
                </a:lnTo>
                <a:lnTo>
                  <a:pt x="154" y="751"/>
                </a:lnTo>
                <a:lnTo>
                  <a:pt x="155" y="751"/>
                </a:lnTo>
                <a:lnTo>
                  <a:pt x="160" y="749"/>
                </a:lnTo>
                <a:lnTo>
                  <a:pt x="163" y="749"/>
                </a:lnTo>
                <a:lnTo>
                  <a:pt x="164" y="748"/>
                </a:lnTo>
                <a:lnTo>
                  <a:pt x="166" y="748"/>
                </a:lnTo>
                <a:lnTo>
                  <a:pt x="167" y="748"/>
                </a:lnTo>
                <a:lnTo>
                  <a:pt x="168" y="748"/>
                </a:lnTo>
                <a:lnTo>
                  <a:pt x="169" y="746"/>
                </a:lnTo>
                <a:lnTo>
                  <a:pt x="171" y="745"/>
                </a:lnTo>
                <a:lnTo>
                  <a:pt x="172" y="745"/>
                </a:lnTo>
                <a:lnTo>
                  <a:pt x="175" y="744"/>
                </a:lnTo>
                <a:lnTo>
                  <a:pt x="175" y="743"/>
                </a:lnTo>
                <a:lnTo>
                  <a:pt x="175" y="742"/>
                </a:lnTo>
                <a:lnTo>
                  <a:pt x="176" y="741"/>
                </a:lnTo>
                <a:lnTo>
                  <a:pt x="177" y="738"/>
                </a:lnTo>
                <a:lnTo>
                  <a:pt x="178" y="737"/>
                </a:lnTo>
                <a:lnTo>
                  <a:pt x="179" y="737"/>
                </a:lnTo>
                <a:lnTo>
                  <a:pt x="180" y="737"/>
                </a:lnTo>
                <a:lnTo>
                  <a:pt x="181" y="736"/>
                </a:lnTo>
                <a:lnTo>
                  <a:pt x="183" y="737"/>
                </a:lnTo>
                <a:lnTo>
                  <a:pt x="184" y="737"/>
                </a:lnTo>
                <a:lnTo>
                  <a:pt x="195" y="717"/>
                </a:lnTo>
                <a:lnTo>
                  <a:pt x="198" y="712"/>
                </a:lnTo>
                <a:lnTo>
                  <a:pt x="198" y="711"/>
                </a:lnTo>
                <a:lnTo>
                  <a:pt x="201" y="709"/>
                </a:lnTo>
                <a:lnTo>
                  <a:pt x="203" y="703"/>
                </a:lnTo>
                <a:lnTo>
                  <a:pt x="206" y="698"/>
                </a:lnTo>
                <a:lnTo>
                  <a:pt x="206" y="696"/>
                </a:lnTo>
                <a:lnTo>
                  <a:pt x="207" y="696"/>
                </a:lnTo>
                <a:lnTo>
                  <a:pt x="207" y="695"/>
                </a:lnTo>
                <a:lnTo>
                  <a:pt x="209" y="696"/>
                </a:lnTo>
                <a:lnTo>
                  <a:pt x="210" y="696"/>
                </a:lnTo>
                <a:lnTo>
                  <a:pt x="219" y="682"/>
                </a:lnTo>
                <a:lnTo>
                  <a:pt x="219" y="681"/>
                </a:lnTo>
                <a:lnTo>
                  <a:pt x="220" y="679"/>
                </a:lnTo>
                <a:lnTo>
                  <a:pt x="220" y="678"/>
                </a:lnTo>
                <a:lnTo>
                  <a:pt x="218" y="677"/>
                </a:lnTo>
                <a:lnTo>
                  <a:pt x="215" y="676"/>
                </a:lnTo>
                <a:lnTo>
                  <a:pt x="213" y="675"/>
                </a:lnTo>
                <a:lnTo>
                  <a:pt x="203" y="669"/>
                </a:lnTo>
                <a:lnTo>
                  <a:pt x="204" y="667"/>
                </a:lnTo>
                <a:lnTo>
                  <a:pt x="206" y="662"/>
                </a:lnTo>
                <a:lnTo>
                  <a:pt x="207" y="661"/>
                </a:lnTo>
                <a:lnTo>
                  <a:pt x="213" y="651"/>
                </a:lnTo>
                <a:lnTo>
                  <a:pt x="215" y="648"/>
                </a:lnTo>
                <a:lnTo>
                  <a:pt x="222" y="635"/>
                </a:lnTo>
                <a:lnTo>
                  <a:pt x="222" y="634"/>
                </a:lnTo>
                <a:lnTo>
                  <a:pt x="224" y="631"/>
                </a:lnTo>
                <a:lnTo>
                  <a:pt x="226" y="628"/>
                </a:lnTo>
                <a:lnTo>
                  <a:pt x="227" y="627"/>
                </a:lnTo>
                <a:lnTo>
                  <a:pt x="230" y="621"/>
                </a:lnTo>
                <a:lnTo>
                  <a:pt x="231" y="619"/>
                </a:lnTo>
                <a:lnTo>
                  <a:pt x="233" y="616"/>
                </a:lnTo>
                <a:lnTo>
                  <a:pt x="236" y="611"/>
                </a:lnTo>
                <a:lnTo>
                  <a:pt x="236" y="610"/>
                </a:lnTo>
                <a:lnTo>
                  <a:pt x="237" y="610"/>
                </a:lnTo>
                <a:lnTo>
                  <a:pt x="243" y="600"/>
                </a:lnTo>
                <a:lnTo>
                  <a:pt x="246" y="594"/>
                </a:lnTo>
                <a:lnTo>
                  <a:pt x="247" y="593"/>
                </a:lnTo>
                <a:lnTo>
                  <a:pt x="248" y="590"/>
                </a:lnTo>
                <a:lnTo>
                  <a:pt x="249" y="589"/>
                </a:lnTo>
                <a:lnTo>
                  <a:pt x="261" y="568"/>
                </a:lnTo>
                <a:lnTo>
                  <a:pt x="263" y="564"/>
                </a:lnTo>
                <a:lnTo>
                  <a:pt x="265" y="558"/>
                </a:lnTo>
                <a:lnTo>
                  <a:pt x="269" y="553"/>
                </a:lnTo>
                <a:close/>
                <a:moveTo>
                  <a:pt x="495" y="625"/>
                </a:moveTo>
                <a:lnTo>
                  <a:pt x="496" y="625"/>
                </a:lnTo>
                <a:lnTo>
                  <a:pt x="496" y="624"/>
                </a:lnTo>
                <a:lnTo>
                  <a:pt x="495" y="619"/>
                </a:lnTo>
                <a:lnTo>
                  <a:pt x="494" y="615"/>
                </a:lnTo>
                <a:lnTo>
                  <a:pt x="494" y="614"/>
                </a:lnTo>
                <a:lnTo>
                  <a:pt x="488" y="623"/>
                </a:lnTo>
                <a:lnTo>
                  <a:pt x="489" y="623"/>
                </a:lnTo>
                <a:lnTo>
                  <a:pt x="490" y="624"/>
                </a:lnTo>
                <a:lnTo>
                  <a:pt x="489" y="624"/>
                </a:lnTo>
                <a:lnTo>
                  <a:pt x="495" y="625"/>
                </a:lnTo>
                <a:close/>
                <a:moveTo>
                  <a:pt x="496" y="625"/>
                </a:moveTo>
                <a:lnTo>
                  <a:pt x="496" y="626"/>
                </a:lnTo>
                <a:lnTo>
                  <a:pt x="497" y="627"/>
                </a:lnTo>
                <a:lnTo>
                  <a:pt x="497" y="628"/>
                </a:lnTo>
                <a:lnTo>
                  <a:pt x="498" y="629"/>
                </a:lnTo>
                <a:lnTo>
                  <a:pt x="499" y="629"/>
                </a:lnTo>
                <a:lnTo>
                  <a:pt x="500" y="629"/>
                </a:lnTo>
                <a:lnTo>
                  <a:pt x="500" y="628"/>
                </a:lnTo>
                <a:lnTo>
                  <a:pt x="502" y="628"/>
                </a:lnTo>
                <a:lnTo>
                  <a:pt x="499" y="625"/>
                </a:lnTo>
                <a:lnTo>
                  <a:pt x="499" y="624"/>
                </a:lnTo>
                <a:lnTo>
                  <a:pt x="499" y="623"/>
                </a:lnTo>
                <a:lnTo>
                  <a:pt x="500" y="623"/>
                </a:lnTo>
                <a:lnTo>
                  <a:pt x="499" y="620"/>
                </a:lnTo>
                <a:lnTo>
                  <a:pt x="499" y="619"/>
                </a:lnTo>
                <a:lnTo>
                  <a:pt x="498" y="619"/>
                </a:lnTo>
                <a:lnTo>
                  <a:pt x="497" y="620"/>
                </a:lnTo>
                <a:lnTo>
                  <a:pt x="497" y="621"/>
                </a:lnTo>
                <a:lnTo>
                  <a:pt x="497" y="623"/>
                </a:lnTo>
                <a:lnTo>
                  <a:pt x="498" y="623"/>
                </a:lnTo>
                <a:lnTo>
                  <a:pt x="497" y="624"/>
                </a:lnTo>
                <a:lnTo>
                  <a:pt x="496" y="624"/>
                </a:lnTo>
                <a:lnTo>
                  <a:pt x="496" y="625"/>
                </a:lnTo>
                <a:close/>
                <a:moveTo>
                  <a:pt x="393" y="628"/>
                </a:moveTo>
                <a:lnTo>
                  <a:pt x="386" y="636"/>
                </a:lnTo>
                <a:lnTo>
                  <a:pt x="390" y="639"/>
                </a:lnTo>
                <a:lnTo>
                  <a:pt x="400" y="644"/>
                </a:lnTo>
                <a:lnTo>
                  <a:pt x="400" y="636"/>
                </a:lnTo>
                <a:lnTo>
                  <a:pt x="401" y="633"/>
                </a:lnTo>
                <a:lnTo>
                  <a:pt x="396" y="629"/>
                </a:lnTo>
                <a:lnTo>
                  <a:pt x="393" y="628"/>
                </a:lnTo>
                <a:close/>
                <a:moveTo>
                  <a:pt x="507" y="649"/>
                </a:moveTo>
                <a:lnTo>
                  <a:pt x="503" y="659"/>
                </a:lnTo>
                <a:lnTo>
                  <a:pt x="502" y="659"/>
                </a:lnTo>
                <a:lnTo>
                  <a:pt x="505" y="662"/>
                </a:lnTo>
                <a:lnTo>
                  <a:pt x="505" y="661"/>
                </a:lnTo>
                <a:lnTo>
                  <a:pt x="506" y="660"/>
                </a:lnTo>
                <a:lnTo>
                  <a:pt x="506" y="659"/>
                </a:lnTo>
                <a:lnTo>
                  <a:pt x="507" y="658"/>
                </a:lnTo>
                <a:lnTo>
                  <a:pt x="511" y="651"/>
                </a:lnTo>
                <a:lnTo>
                  <a:pt x="512" y="651"/>
                </a:lnTo>
                <a:lnTo>
                  <a:pt x="513" y="651"/>
                </a:lnTo>
                <a:lnTo>
                  <a:pt x="513" y="650"/>
                </a:lnTo>
                <a:lnTo>
                  <a:pt x="514" y="648"/>
                </a:lnTo>
                <a:lnTo>
                  <a:pt x="514" y="646"/>
                </a:lnTo>
                <a:lnTo>
                  <a:pt x="513" y="646"/>
                </a:lnTo>
                <a:lnTo>
                  <a:pt x="512" y="645"/>
                </a:lnTo>
                <a:lnTo>
                  <a:pt x="512" y="644"/>
                </a:lnTo>
                <a:lnTo>
                  <a:pt x="511" y="644"/>
                </a:lnTo>
                <a:lnTo>
                  <a:pt x="511" y="643"/>
                </a:lnTo>
                <a:lnTo>
                  <a:pt x="509" y="644"/>
                </a:lnTo>
                <a:lnTo>
                  <a:pt x="509" y="645"/>
                </a:lnTo>
                <a:lnTo>
                  <a:pt x="508" y="646"/>
                </a:lnTo>
                <a:lnTo>
                  <a:pt x="508" y="648"/>
                </a:lnTo>
                <a:lnTo>
                  <a:pt x="507" y="649"/>
                </a:lnTo>
                <a:close/>
                <a:moveTo>
                  <a:pt x="404" y="664"/>
                </a:moveTo>
                <a:lnTo>
                  <a:pt x="405" y="662"/>
                </a:lnTo>
                <a:lnTo>
                  <a:pt x="407" y="661"/>
                </a:lnTo>
                <a:lnTo>
                  <a:pt x="407" y="660"/>
                </a:lnTo>
                <a:lnTo>
                  <a:pt x="408" y="660"/>
                </a:lnTo>
                <a:lnTo>
                  <a:pt x="409" y="660"/>
                </a:lnTo>
                <a:lnTo>
                  <a:pt x="409" y="659"/>
                </a:lnTo>
                <a:lnTo>
                  <a:pt x="410" y="659"/>
                </a:lnTo>
                <a:lnTo>
                  <a:pt x="410" y="660"/>
                </a:lnTo>
                <a:lnTo>
                  <a:pt x="411" y="660"/>
                </a:lnTo>
                <a:lnTo>
                  <a:pt x="412" y="660"/>
                </a:lnTo>
                <a:lnTo>
                  <a:pt x="413" y="661"/>
                </a:lnTo>
                <a:lnTo>
                  <a:pt x="414" y="661"/>
                </a:lnTo>
                <a:lnTo>
                  <a:pt x="416" y="662"/>
                </a:lnTo>
                <a:lnTo>
                  <a:pt x="417" y="662"/>
                </a:lnTo>
                <a:lnTo>
                  <a:pt x="418" y="662"/>
                </a:lnTo>
                <a:lnTo>
                  <a:pt x="419" y="662"/>
                </a:lnTo>
                <a:lnTo>
                  <a:pt x="421" y="662"/>
                </a:lnTo>
                <a:lnTo>
                  <a:pt x="423" y="662"/>
                </a:lnTo>
                <a:lnTo>
                  <a:pt x="427" y="662"/>
                </a:lnTo>
                <a:lnTo>
                  <a:pt x="428" y="662"/>
                </a:lnTo>
                <a:lnTo>
                  <a:pt x="429" y="661"/>
                </a:lnTo>
                <a:lnTo>
                  <a:pt x="430" y="661"/>
                </a:lnTo>
                <a:lnTo>
                  <a:pt x="431" y="661"/>
                </a:lnTo>
                <a:lnTo>
                  <a:pt x="433" y="661"/>
                </a:lnTo>
                <a:lnTo>
                  <a:pt x="434" y="662"/>
                </a:lnTo>
                <a:lnTo>
                  <a:pt x="434" y="661"/>
                </a:lnTo>
                <a:lnTo>
                  <a:pt x="426" y="660"/>
                </a:lnTo>
                <a:lnTo>
                  <a:pt x="420" y="659"/>
                </a:lnTo>
                <a:lnTo>
                  <a:pt x="419" y="659"/>
                </a:lnTo>
                <a:lnTo>
                  <a:pt x="414" y="658"/>
                </a:lnTo>
                <a:lnTo>
                  <a:pt x="410" y="657"/>
                </a:lnTo>
                <a:lnTo>
                  <a:pt x="409" y="657"/>
                </a:lnTo>
                <a:lnTo>
                  <a:pt x="407" y="657"/>
                </a:lnTo>
                <a:lnTo>
                  <a:pt x="405" y="657"/>
                </a:lnTo>
                <a:lnTo>
                  <a:pt x="403" y="667"/>
                </a:lnTo>
                <a:lnTo>
                  <a:pt x="403" y="665"/>
                </a:lnTo>
                <a:lnTo>
                  <a:pt x="404" y="665"/>
                </a:lnTo>
                <a:lnTo>
                  <a:pt x="404" y="664"/>
                </a:lnTo>
                <a:close/>
                <a:moveTo>
                  <a:pt x="360" y="669"/>
                </a:moveTo>
                <a:lnTo>
                  <a:pt x="344" y="660"/>
                </a:lnTo>
                <a:lnTo>
                  <a:pt x="341" y="666"/>
                </a:lnTo>
                <a:lnTo>
                  <a:pt x="341" y="667"/>
                </a:lnTo>
                <a:lnTo>
                  <a:pt x="339" y="670"/>
                </a:lnTo>
                <a:lnTo>
                  <a:pt x="338" y="676"/>
                </a:lnTo>
                <a:lnTo>
                  <a:pt x="339" y="677"/>
                </a:lnTo>
                <a:lnTo>
                  <a:pt x="341" y="678"/>
                </a:lnTo>
                <a:lnTo>
                  <a:pt x="347" y="682"/>
                </a:lnTo>
                <a:lnTo>
                  <a:pt x="351" y="684"/>
                </a:lnTo>
                <a:lnTo>
                  <a:pt x="352" y="684"/>
                </a:lnTo>
                <a:lnTo>
                  <a:pt x="353" y="685"/>
                </a:lnTo>
                <a:lnTo>
                  <a:pt x="354" y="684"/>
                </a:lnTo>
                <a:lnTo>
                  <a:pt x="356" y="684"/>
                </a:lnTo>
                <a:lnTo>
                  <a:pt x="357" y="685"/>
                </a:lnTo>
                <a:lnTo>
                  <a:pt x="359" y="686"/>
                </a:lnTo>
                <a:lnTo>
                  <a:pt x="361" y="687"/>
                </a:lnTo>
                <a:lnTo>
                  <a:pt x="362" y="690"/>
                </a:lnTo>
                <a:lnTo>
                  <a:pt x="364" y="689"/>
                </a:lnTo>
                <a:lnTo>
                  <a:pt x="370" y="677"/>
                </a:lnTo>
                <a:lnTo>
                  <a:pt x="374" y="679"/>
                </a:lnTo>
                <a:lnTo>
                  <a:pt x="375" y="679"/>
                </a:lnTo>
                <a:lnTo>
                  <a:pt x="375" y="681"/>
                </a:lnTo>
                <a:lnTo>
                  <a:pt x="378" y="682"/>
                </a:lnTo>
                <a:lnTo>
                  <a:pt x="379" y="683"/>
                </a:lnTo>
                <a:lnTo>
                  <a:pt x="384" y="685"/>
                </a:lnTo>
                <a:lnTo>
                  <a:pt x="382" y="689"/>
                </a:lnTo>
                <a:lnTo>
                  <a:pt x="381" y="690"/>
                </a:lnTo>
                <a:lnTo>
                  <a:pt x="383" y="691"/>
                </a:lnTo>
                <a:lnTo>
                  <a:pt x="385" y="692"/>
                </a:lnTo>
                <a:lnTo>
                  <a:pt x="387" y="691"/>
                </a:lnTo>
                <a:lnTo>
                  <a:pt x="388" y="691"/>
                </a:lnTo>
                <a:lnTo>
                  <a:pt x="390" y="690"/>
                </a:lnTo>
                <a:lnTo>
                  <a:pt x="390" y="689"/>
                </a:lnTo>
                <a:lnTo>
                  <a:pt x="391" y="689"/>
                </a:lnTo>
                <a:lnTo>
                  <a:pt x="392" y="689"/>
                </a:lnTo>
                <a:lnTo>
                  <a:pt x="393" y="689"/>
                </a:lnTo>
                <a:lnTo>
                  <a:pt x="393" y="687"/>
                </a:lnTo>
                <a:lnTo>
                  <a:pt x="394" y="687"/>
                </a:lnTo>
                <a:lnTo>
                  <a:pt x="396" y="689"/>
                </a:lnTo>
                <a:lnTo>
                  <a:pt x="396" y="687"/>
                </a:lnTo>
                <a:lnTo>
                  <a:pt x="402" y="691"/>
                </a:lnTo>
                <a:lnTo>
                  <a:pt x="404" y="692"/>
                </a:lnTo>
                <a:lnTo>
                  <a:pt x="407" y="693"/>
                </a:lnTo>
                <a:lnTo>
                  <a:pt x="412" y="695"/>
                </a:lnTo>
                <a:lnTo>
                  <a:pt x="417" y="699"/>
                </a:lnTo>
                <a:lnTo>
                  <a:pt x="411" y="708"/>
                </a:lnTo>
                <a:lnTo>
                  <a:pt x="420" y="713"/>
                </a:lnTo>
                <a:lnTo>
                  <a:pt x="423" y="715"/>
                </a:lnTo>
                <a:lnTo>
                  <a:pt x="428" y="718"/>
                </a:lnTo>
                <a:lnTo>
                  <a:pt x="437" y="723"/>
                </a:lnTo>
                <a:lnTo>
                  <a:pt x="440" y="725"/>
                </a:lnTo>
                <a:lnTo>
                  <a:pt x="443" y="726"/>
                </a:lnTo>
                <a:lnTo>
                  <a:pt x="447" y="728"/>
                </a:lnTo>
                <a:lnTo>
                  <a:pt x="449" y="729"/>
                </a:lnTo>
                <a:lnTo>
                  <a:pt x="449" y="731"/>
                </a:lnTo>
                <a:lnTo>
                  <a:pt x="448" y="733"/>
                </a:lnTo>
                <a:lnTo>
                  <a:pt x="449" y="734"/>
                </a:lnTo>
                <a:lnTo>
                  <a:pt x="459" y="738"/>
                </a:lnTo>
                <a:lnTo>
                  <a:pt x="464" y="742"/>
                </a:lnTo>
                <a:lnTo>
                  <a:pt x="464" y="741"/>
                </a:lnTo>
                <a:lnTo>
                  <a:pt x="464" y="740"/>
                </a:lnTo>
                <a:lnTo>
                  <a:pt x="465" y="740"/>
                </a:lnTo>
                <a:lnTo>
                  <a:pt x="465" y="738"/>
                </a:lnTo>
                <a:lnTo>
                  <a:pt x="464" y="737"/>
                </a:lnTo>
                <a:lnTo>
                  <a:pt x="464" y="736"/>
                </a:lnTo>
                <a:lnTo>
                  <a:pt x="464" y="735"/>
                </a:lnTo>
                <a:lnTo>
                  <a:pt x="465" y="735"/>
                </a:lnTo>
                <a:lnTo>
                  <a:pt x="466" y="735"/>
                </a:lnTo>
                <a:lnTo>
                  <a:pt x="466" y="734"/>
                </a:lnTo>
                <a:lnTo>
                  <a:pt x="466" y="733"/>
                </a:lnTo>
                <a:lnTo>
                  <a:pt x="468" y="733"/>
                </a:lnTo>
                <a:lnTo>
                  <a:pt x="469" y="733"/>
                </a:lnTo>
                <a:lnTo>
                  <a:pt x="469" y="732"/>
                </a:lnTo>
                <a:lnTo>
                  <a:pt x="469" y="731"/>
                </a:lnTo>
                <a:lnTo>
                  <a:pt x="468" y="731"/>
                </a:lnTo>
                <a:lnTo>
                  <a:pt x="469" y="729"/>
                </a:lnTo>
                <a:lnTo>
                  <a:pt x="470" y="729"/>
                </a:lnTo>
                <a:lnTo>
                  <a:pt x="470" y="728"/>
                </a:lnTo>
                <a:lnTo>
                  <a:pt x="471" y="728"/>
                </a:lnTo>
                <a:lnTo>
                  <a:pt x="471" y="727"/>
                </a:lnTo>
                <a:lnTo>
                  <a:pt x="472" y="726"/>
                </a:lnTo>
                <a:lnTo>
                  <a:pt x="472" y="725"/>
                </a:lnTo>
                <a:lnTo>
                  <a:pt x="473" y="725"/>
                </a:lnTo>
                <a:lnTo>
                  <a:pt x="473" y="724"/>
                </a:lnTo>
                <a:lnTo>
                  <a:pt x="472" y="724"/>
                </a:lnTo>
                <a:lnTo>
                  <a:pt x="472" y="723"/>
                </a:lnTo>
                <a:lnTo>
                  <a:pt x="472" y="721"/>
                </a:lnTo>
                <a:lnTo>
                  <a:pt x="473" y="720"/>
                </a:lnTo>
                <a:lnTo>
                  <a:pt x="472" y="720"/>
                </a:lnTo>
                <a:lnTo>
                  <a:pt x="472" y="719"/>
                </a:lnTo>
                <a:lnTo>
                  <a:pt x="471" y="718"/>
                </a:lnTo>
                <a:lnTo>
                  <a:pt x="470" y="719"/>
                </a:lnTo>
                <a:lnTo>
                  <a:pt x="468" y="720"/>
                </a:lnTo>
                <a:lnTo>
                  <a:pt x="466" y="720"/>
                </a:lnTo>
                <a:lnTo>
                  <a:pt x="466" y="721"/>
                </a:lnTo>
                <a:lnTo>
                  <a:pt x="466" y="720"/>
                </a:lnTo>
                <a:lnTo>
                  <a:pt x="466" y="721"/>
                </a:lnTo>
                <a:lnTo>
                  <a:pt x="465" y="721"/>
                </a:lnTo>
                <a:lnTo>
                  <a:pt x="464" y="720"/>
                </a:lnTo>
                <a:lnTo>
                  <a:pt x="464" y="721"/>
                </a:lnTo>
                <a:lnTo>
                  <a:pt x="464" y="720"/>
                </a:lnTo>
                <a:lnTo>
                  <a:pt x="463" y="720"/>
                </a:lnTo>
                <a:lnTo>
                  <a:pt x="462" y="720"/>
                </a:lnTo>
                <a:lnTo>
                  <a:pt x="462" y="719"/>
                </a:lnTo>
                <a:lnTo>
                  <a:pt x="461" y="719"/>
                </a:lnTo>
                <a:lnTo>
                  <a:pt x="461" y="718"/>
                </a:lnTo>
                <a:lnTo>
                  <a:pt x="460" y="717"/>
                </a:lnTo>
                <a:lnTo>
                  <a:pt x="461" y="718"/>
                </a:lnTo>
                <a:lnTo>
                  <a:pt x="462" y="718"/>
                </a:lnTo>
                <a:lnTo>
                  <a:pt x="463" y="719"/>
                </a:lnTo>
                <a:lnTo>
                  <a:pt x="464" y="720"/>
                </a:lnTo>
                <a:lnTo>
                  <a:pt x="465" y="720"/>
                </a:lnTo>
                <a:lnTo>
                  <a:pt x="466" y="719"/>
                </a:lnTo>
                <a:lnTo>
                  <a:pt x="468" y="718"/>
                </a:lnTo>
                <a:lnTo>
                  <a:pt x="466" y="717"/>
                </a:lnTo>
                <a:lnTo>
                  <a:pt x="468" y="717"/>
                </a:lnTo>
                <a:lnTo>
                  <a:pt x="469" y="717"/>
                </a:lnTo>
                <a:lnTo>
                  <a:pt x="470" y="717"/>
                </a:lnTo>
                <a:lnTo>
                  <a:pt x="470" y="716"/>
                </a:lnTo>
                <a:lnTo>
                  <a:pt x="471" y="716"/>
                </a:lnTo>
                <a:lnTo>
                  <a:pt x="472" y="716"/>
                </a:lnTo>
                <a:lnTo>
                  <a:pt x="472" y="715"/>
                </a:lnTo>
                <a:lnTo>
                  <a:pt x="473" y="716"/>
                </a:lnTo>
                <a:lnTo>
                  <a:pt x="474" y="716"/>
                </a:lnTo>
                <a:lnTo>
                  <a:pt x="474" y="717"/>
                </a:lnTo>
                <a:lnTo>
                  <a:pt x="476" y="718"/>
                </a:lnTo>
                <a:lnTo>
                  <a:pt x="476" y="717"/>
                </a:lnTo>
                <a:lnTo>
                  <a:pt x="477" y="717"/>
                </a:lnTo>
                <a:lnTo>
                  <a:pt x="478" y="717"/>
                </a:lnTo>
                <a:lnTo>
                  <a:pt x="478" y="718"/>
                </a:lnTo>
                <a:lnTo>
                  <a:pt x="479" y="717"/>
                </a:lnTo>
                <a:lnTo>
                  <a:pt x="480" y="716"/>
                </a:lnTo>
                <a:lnTo>
                  <a:pt x="480" y="715"/>
                </a:lnTo>
                <a:lnTo>
                  <a:pt x="481" y="715"/>
                </a:lnTo>
                <a:lnTo>
                  <a:pt x="481" y="713"/>
                </a:lnTo>
                <a:lnTo>
                  <a:pt x="482" y="713"/>
                </a:lnTo>
                <a:lnTo>
                  <a:pt x="482" y="712"/>
                </a:lnTo>
                <a:lnTo>
                  <a:pt x="481" y="713"/>
                </a:lnTo>
                <a:lnTo>
                  <a:pt x="480" y="713"/>
                </a:lnTo>
                <a:lnTo>
                  <a:pt x="479" y="711"/>
                </a:lnTo>
                <a:lnTo>
                  <a:pt x="482" y="710"/>
                </a:lnTo>
                <a:lnTo>
                  <a:pt x="483" y="710"/>
                </a:lnTo>
                <a:lnTo>
                  <a:pt x="485" y="707"/>
                </a:lnTo>
                <a:lnTo>
                  <a:pt x="480" y="703"/>
                </a:lnTo>
                <a:lnTo>
                  <a:pt x="479" y="702"/>
                </a:lnTo>
                <a:lnTo>
                  <a:pt x="479" y="699"/>
                </a:lnTo>
                <a:lnTo>
                  <a:pt x="479" y="698"/>
                </a:lnTo>
                <a:lnTo>
                  <a:pt x="474" y="694"/>
                </a:lnTo>
                <a:lnTo>
                  <a:pt x="473" y="694"/>
                </a:lnTo>
                <a:lnTo>
                  <a:pt x="470" y="693"/>
                </a:lnTo>
                <a:lnTo>
                  <a:pt x="474" y="685"/>
                </a:lnTo>
                <a:lnTo>
                  <a:pt x="476" y="685"/>
                </a:lnTo>
                <a:lnTo>
                  <a:pt x="476" y="684"/>
                </a:lnTo>
                <a:lnTo>
                  <a:pt x="474" y="684"/>
                </a:lnTo>
                <a:lnTo>
                  <a:pt x="474" y="683"/>
                </a:lnTo>
                <a:lnTo>
                  <a:pt x="474" y="682"/>
                </a:lnTo>
                <a:lnTo>
                  <a:pt x="473" y="682"/>
                </a:lnTo>
                <a:lnTo>
                  <a:pt x="472" y="682"/>
                </a:lnTo>
                <a:lnTo>
                  <a:pt x="471" y="682"/>
                </a:lnTo>
                <a:lnTo>
                  <a:pt x="469" y="681"/>
                </a:lnTo>
                <a:lnTo>
                  <a:pt x="468" y="681"/>
                </a:lnTo>
                <a:lnTo>
                  <a:pt x="464" y="679"/>
                </a:lnTo>
                <a:lnTo>
                  <a:pt x="463" y="679"/>
                </a:lnTo>
                <a:lnTo>
                  <a:pt x="462" y="681"/>
                </a:lnTo>
                <a:lnTo>
                  <a:pt x="462" y="682"/>
                </a:lnTo>
                <a:lnTo>
                  <a:pt x="461" y="683"/>
                </a:lnTo>
                <a:lnTo>
                  <a:pt x="461" y="684"/>
                </a:lnTo>
                <a:lnTo>
                  <a:pt x="461" y="685"/>
                </a:lnTo>
                <a:lnTo>
                  <a:pt x="461" y="686"/>
                </a:lnTo>
                <a:lnTo>
                  <a:pt x="461" y="687"/>
                </a:lnTo>
                <a:lnTo>
                  <a:pt x="460" y="687"/>
                </a:lnTo>
                <a:lnTo>
                  <a:pt x="460" y="689"/>
                </a:lnTo>
                <a:lnTo>
                  <a:pt x="459" y="690"/>
                </a:lnTo>
                <a:lnTo>
                  <a:pt x="459" y="691"/>
                </a:lnTo>
                <a:lnTo>
                  <a:pt x="457" y="691"/>
                </a:lnTo>
                <a:lnTo>
                  <a:pt x="456" y="692"/>
                </a:lnTo>
                <a:lnTo>
                  <a:pt x="455" y="693"/>
                </a:lnTo>
                <a:lnTo>
                  <a:pt x="454" y="694"/>
                </a:lnTo>
                <a:lnTo>
                  <a:pt x="454" y="695"/>
                </a:lnTo>
                <a:lnTo>
                  <a:pt x="452" y="698"/>
                </a:lnTo>
                <a:lnTo>
                  <a:pt x="452" y="699"/>
                </a:lnTo>
                <a:lnTo>
                  <a:pt x="451" y="700"/>
                </a:lnTo>
                <a:lnTo>
                  <a:pt x="451" y="701"/>
                </a:lnTo>
                <a:lnTo>
                  <a:pt x="451" y="703"/>
                </a:lnTo>
                <a:lnTo>
                  <a:pt x="449" y="702"/>
                </a:lnTo>
                <a:lnTo>
                  <a:pt x="444" y="700"/>
                </a:lnTo>
                <a:lnTo>
                  <a:pt x="435" y="695"/>
                </a:lnTo>
                <a:lnTo>
                  <a:pt x="427" y="691"/>
                </a:lnTo>
                <a:lnTo>
                  <a:pt x="425" y="691"/>
                </a:lnTo>
                <a:lnTo>
                  <a:pt x="425" y="690"/>
                </a:lnTo>
                <a:lnTo>
                  <a:pt x="422" y="689"/>
                </a:lnTo>
                <a:lnTo>
                  <a:pt x="421" y="689"/>
                </a:lnTo>
                <a:lnTo>
                  <a:pt x="413" y="684"/>
                </a:lnTo>
                <a:lnTo>
                  <a:pt x="413" y="683"/>
                </a:lnTo>
                <a:lnTo>
                  <a:pt x="408" y="681"/>
                </a:lnTo>
                <a:lnTo>
                  <a:pt x="407" y="679"/>
                </a:lnTo>
                <a:lnTo>
                  <a:pt x="403" y="677"/>
                </a:lnTo>
                <a:lnTo>
                  <a:pt x="401" y="682"/>
                </a:lnTo>
                <a:lnTo>
                  <a:pt x="400" y="685"/>
                </a:lnTo>
                <a:lnTo>
                  <a:pt x="399" y="685"/>
                </a:lnTo>
                <a:lnTo>
                  <a:pt x="397" y="685"/>
                </a:lnTo>
                <a:lnTo>
                  <a:pt x="396" y="685"/>
                </a:lnTo>
                <a:lnTo>
                  <a:pt x="396" y="686"/>
                </a:lnTo>
                <a:lnTo>
                  <a:pt x="395" y="686"/>
                </a:lnTo>
                <a:lnTo>
                  <a:pt x="394" y="686"/>
                </a:lnTo>
                <a:lnTo>
                  <a:pt x="394" y="687"/>
                </a:lnTo>
                <a:lnTo>
                  <a:pt x="394" y="686"/>
                </a:lnTo>
                <a:lnTo>
                  <a:pt x="393" y="686"/>
                </a:lnTo>
                <a:lnTo>
                  <a:pt x="392" y="685"/>
                </a:lnTo>
                <a:lnTo>
                  <a:pt x="391" y="685"/>
                </a:lnTo>
                <a:lnTo>
                  <a:pt x="387" y="684"/>
                </a:lnTo>
                <a:lnTo>
                  <a:pt x="385" y="683"/>
                </a:lnTo>
                <a:lnTo>
                  <a:pt x="384" y="683"/>
                </a:lnTo>
                <a:lnTo>
                  <a:pt x="378" y="679"/>
                </a:lnTo>
                <a:lnTo>
                  <a:pt x="377" y="678"/>
                </a:lnTo>
                <a:lnTo>
                  <a:pt x="374" y="676"/>
                </a:lnTo>
                <a:lnTo>
                  <a:pt x="360" y="669"/>
                </a:lnTo>
                <a:close/>
                <a:moveTo>
                  <a:pt x="1080" y="695"/>
                </a:moveTo>
                <a:lnTo>
                  <a:pt x="1082" y="704"/>
                </a:lnTo>
                <a:lnTo>
                  <a:pt x="1082" y="706"/>
                </a:lnTo>
                <a:lnTo>
                  <a:pt x="1081" y="706"/>
                </a:lnTo>
                <a:lnTo>
                  <a:pt x="1081" y="707"/>
                </a:lnTo>
                <a:lnTo>
                  <a:pt x="1082" y="708"/>
                </a:lnTo>
                <a:lnTo>
                  <a:pt x="1081" y="710"/>
                </a:lnTo>
                <a:lnTo>
                  <a:pt x="1082" y="710"/>
                </a:lnTo>
                <a:lnTo>
                  <a:pt x="1083" y="710"/>
                </a:lnTo>
                <a:lnTo>
                  <a:pt x="1083" y="711"/>
                </a:lnTo>
                <a:lnTo>
                  <a:pt x="1083" y="712"/>
                </a:lnTo>
                <a:lnTo>
                  <a:pt x="1082" y="712"/>
                </a:lnTo>
                <a:lnTo>
                  <a:pt x="1075" y="708"/>
                </a:lnTo>
                <a:lnTo>
                  <a:pt x="1072" y="707"/>
                </a:lnTo>
                <a:lnTo>
                  <a:pt x="1070" y="707"/>
                </a:lnTo>
                <a:lnTo>
                  <a:pt x="1069" y="706"/>
                </a:lnTo>
                <a:lnTo>
                  <a:pt x="1068" y="704"/>
                </a:lnTo>
                <a:lnTo>
                  <a:pt x="1064" y="702"/>
                </a:lnTo>
                <a:lnTo>
                  <a:pt x="1064" y="701"/>
                </a:lnTo>
                <a:lnTo>
                  <a:pt x="1063" y="701"/>
                </a:lnTo>
                <a:lnTo>
                  <a:pt x="1060" y="700"/>
                </a:lnTo>
                <a:lnTo>
                  <a:pt x="1060" y="701"/>
                </a:lnTo>
                <a:lnTo>
                  <a:pt x="1059" y="701"/>
                </a:lnTo>
                <a:lnTo>
                  <a:pt x="1059" y="702"/>
                </a:lnTo>
                <a:lnTo>
                  <a:pt x="1058" y="703"/>
                </a:lnTo>
                <a:lnTo>
                  <a:pt x="1059" y="703"/>
                </a:lnTo>
                <a:lnTo>
                  <a:pt x="1059" y="704"/>
                </a:lnTo>
                <a:lnTo>
                  <a:pt x="1059" y="706"/>
                </a:lnTo>
                <a:lnTo>
                  <a:pt x="1060" y="707"/>
                </a:lnTo>
                <a:lnTo>
                  <a:pt x="1061" y="709"/>
                </a:lnTo>
                <a:lnTo>
                  <a:pt x="1060" y="710"/>
                </a:lnTo>
                <a:lnTo>
                  <a:pt x="1059" y="710"/>
                </a:lnTo>
                <a:lnTo>
                  <a:pt x="1058" y="711"/>
                </a:lnTo>
                <a:lnTo>
                  <a:pt x="1057" y="712"/>
                </a:lnTo>
                <a:lnTo>
                  <a:pt x="1057" y="715"/>
                </a:lnTo>
                <a:lnTo>
                  <a:pt x="1056" y="716"/>
                </a:lnTo>
                <a:lnTo>
                  <a:pt x="1056" y="717"/>
                </a:lnTo>
                <a:lnTo>
                  <a:pt x="1055" y="717"/>
                </a:lnTo>
                <a:lnTo>
                  <a:pt x="1052" y="715"/>
                </a:lnTo>
                <a:lnTo>
                  <a:pt x="1049" y="713"/>
                </a:lnTo>
                <a:lnTo>
                  <a:pt x="1048" y="713"/>
                </a:lnTo>
                <a:lnTo>
                  <a:pt x="1048" y="715"/>
                </a:lnTo>
                <a:lnTo>
                  <a:pt x="1046" y="718"/>
                </a:lnTo>
                <a:lnTo>
                  <a:pt x="1046" y="717"/>
                </a:lnTo>
                <a:lnTo>
                  <a:pt x="1037" y="712"/>
                </a:lnTo>
                <a:lnTo>
                  <a:pt x="1035" y="711"/>
                </a:lnTo>
                <a:lnTo>
                  <a:pt x="1033" y="711"/>
                </a:lnTo>
                <a:lnTo>
                  <a:pt x="1032" y="711"/>
                </a:lnTo>
                <a:lnTo>
                  <a:pt x="1032" y="712"/>
                </a:lnTo>
                <a:lnTo>
                  <a:pt x="1031" y="715"/>
                </a:lnTo>
                <a:lnTo>
                  <a:pt x="1025" y="711"/>
                </a:lnTo>
                <a:lnTo>
                  <a:pt x="1018" y="708"/>
                </a:lnTo>
                <a:lnTo>
                  <a:pt x="1017" y="708"/>
                </a:lnTo>
                <a:lnTo>
                  <a:pt x="1013" y="704"/>
                </a:lnTo>
                <a:lnTo>
                  <a:pt x="1012" y="704"/>
                </a:lnTo>
                <a:lnTo>
                  <a:pt x="1009" y="703"/>
                </a:lnTo>
                <a:lnTo>
                  <a:pt x="1008" y="702"/>
                </a:lnTo>
                <a:lnTo>
                  <a:pt x="1007" y="702"/>
                </a:lnTo>
                <a:lnTo>
                  <a:pt x="1006" y="701"/>
                </a:lnTo>
                <a:lnTo>
                  <a:pt x="1004" y="700"/>
                </a:lnTo>
                <a:lnTo>
                  <a:pt x="1003" y="701"/>
                </a:lnTo>
                <a:lnTo>
                  <a:pt x="1003" y="702"/>
                </a:lnTo>
                <a:lnTo>
                  <a:pt x="1001" y="702"/>
                </a:lnTo>
                <a:lnTo>
                  <a:pt x="1001" y="703"/>
                </a:lnTo>
                <a:lnTo>
                  <a:pt x="1001" y="704"/>
                </a:lnTo>
                <a:lnTo>
                  <a:pt x="1000" y="704"/>
                </a:lnTo>
                <a:lnTo>
                  <a:pt x="1000" y="707"/>
                </a:lnTo>
                <a:lnTo>
                  <a:pt x="999" y="706"/>
                </a:lnTo>
                <a:lnTo>
                  <a:pt x="998" y="706"/>
                </a:lnTo>
                <a:lnTo>
                  <a:pt x="998" y="707"/>
                </a:lnTo>
                <a:lnTo>
                  <a:pt x="997" y="708"/>
                </a:lnTo>
                <a:lnTo>
                  <a:pt x="996" y="710"/>
                </a:lnTo>
                <a:lnTo>
                  <a:pt x="995" y="712"/>
                </a:lnTo>
                <a:lnTo>
                  <a:pt x="1001" y="716"/>
                </a:lnTo>
                <a:lnTo>
                  <a:pt x="1001" y="717"/>
                </a:lnTo>
                <a:lnTo>
                  <a:pt x="1000" y="718"/>
                </a:lnTo>
                <a:lnTo>
                  <a:pt x="999" y="719"/>
                </a:lnTo>
                <a:lnTo>
                  <a:pt x="998" y="721"/>
                </a:lnTo>
                <a:lnTo>
                  <a:pt x="998" y="723"/>
                </a:lnTo>
                <a:lnTo>
                  <a:pt x="997" y="723"/>
                </a:lnTo>
                <a:lnTo>
                  <a:pt x="996" y="724"/>
                </a:lnTo>
                <a:lnTo>
                  <a:pt x="995" y="724"/>
                </a:lnTo>
                <a:lnTo>
                  <a:pt x="995" y="725"/>
                </a:lnTo>
                <a:lnTo>
                  <a:pt x="994" y="725"/>
                </a:lnTo>
                <a:lnTo>
                  <a:pt x="995" y="725"/>
                </a:lnTo>
                <a:lnTo>
                  <a:pt x="1000" y="728"/>
                </a:lnTo>
                <a:lnTo>
                  <a:pt x="1001" y="728"/>
                </a:lnTo>
                <a:lnTo>
                  <a:pt x="1003" y="729"/>
                </a:lnTo>
                <a:lnTo>
                  <a:pt x="1004" y="729"/>
                </a:lnTo>
                <a:lnTo>
                  <a:pt x="1004" y="731"/>
                </a:lnTo>
                <a:lnTo>
                  <a:pt x="1005" y="731"/>
                </a:lnTo>
                <a:lnTo>
                  <a:pt x="1004" y="734"/>
                </a:lnTo>
                <a:lnTo>
                  <a:pt x="1003" y="733"/>
                </a:lnTo>
                <a:lnTo>
                  <a:pt x="1001" y="733"/>
                </a:lnTo>
                <a:lnTo>
                  <a:pt x="998" y="731"/>
                </a:lnTo>
                <a:lnTo>
                  <a:pt x="996" y="736"/>
                </a:lnTo>
                <a:lnTo>
                  <a:pt x="995" y="737"/>
                </a:lnTo>
                <a:lnTo>
                  <a:pt x="994" y="740"/>
                </a:lnTo>
                <a:lnTo>
                  <a:pt x="995" y="742"/>
                </a:lnTo>
                <a:lnTo>
                  <a:pt x="996" y="743"/>
                </a:lnTo>
                <a:lnTo>
                  <a:pt x="997" y="742"/>
                </a:lnTo>
                <a:lnTo>
                  <a:pt x="997" y="743"/>
                </a:lnTo>
                <a:lnTo>
                  <a:pt x="998" y="743"/>
                </a:lnTo>
                <a:lnTo>
                  <a:pt x="999" y="743"/>
                </a:lnTo>
                <a:lnTo>
                  <a:pt x="1004" y="746"/>
                </a:lnTo>
                <a:lnTo>
                  <a:pt x="1020" y="754"/>
                </a:lnTo>
                <a:lnTo>
                  <a:pt x="1023" y="757"/>
                </a:lnTo>
                <a:lnTo>
                  <a:pt x="1024" y="758"/>
                </a:lnTo>
                <a:lnTo>
                  <a:pt x="1031" y="761"/>
                </a:lnTo>
                <a:lnTo>
                  <a:pt x="1032" y="761"/>
                </a:lnTo>
                <a:lnTo>
                  <a:pt x="1051" y="771"/>
                </a:lnTo>
                <a:lnTo>
                  <a:pt x="1059" y="776"/>
                </a:lnTo>
                <a:lnTo>
                  <a:pt x="1059" y="777"/>
                </a:lnTo>
                <a:lnTo>
                  <a:pt x="1054" y="787"/>
                </a:lnTo>
                <a:lnTo>
                  <a:pt x="1052" y="790"/>
                </a:lnTo>
                <a:lnTo>
                  <a:pt x="1052" y="791"/>
                </a:lnTo>
                <a:lnTo>
                  <a:pt x="1051" y="791"/>
                </a:lnTo>
                <a:lnTo>
                  <a:pt x="1051" y="792"/>
                </a:lnTo>
                <a:lnTo>
                  <a:pt x="1051" y="793"/>
                </a:lnTo>
                <a:lnTo>
                  <a:pt x="1051" y="794"/>
                </a:lnTo>
                <a:lnTo>
                  <a:pt x="1051" y="795"/>
                </a:lnTo>
                <a:lnTo>
                  <a:pt x="1050" y="794"/>
                </a:lnTo>
                <a:lnTo>
                  <a:pt x="1049" y="794"/>
                </a:lnTo>
                <a:lnTo>
                  <a:pt x="1049" y="795"/>
                </a:lnTo>
                <a:lnTo>
                  <a:pt x="1049" y="796"/>
                </a:lnTo>
                <a:lnTo>
                  <a:pt x="1048" y="795"/>
                </a:lnTo>
                <a:lnTo>
                  <a:pt x="1048" y="796"/>
                </a:lnTo>
                <a:lnTo>
                  <a:pt x="1048" y="798"/>
                </a:lnTo>
                <a:lnTo>
                  <a:pt x="1048" y="799"/>
                </a:lnTo>
                <a:lnTo>
                  <a:pt x="1049" y="799"/>
                </a:lnTo>
                <a:lnTo>
                  <a:pt x="1051" y="800"/>
                </a:lnTo>
                <a:lnTo>
                  <a:pt x="1052" y="800"/>
                </a:lnTo>
                <a:lnTo>
                  <a:pt x="1052" y="801"/>
                </a:lnTo>
                <a:lnTo>
                  <a:pt x="1055" y="803"/>
                </a:lnTo>
                <a:lnTo>
                  <a:pt x="1057" y="808"/>
                </a:lnTo>
                <a:lnTo>
                  <a:pt x="1056" y="810"/>
                </a:lnTo>
                <a:lnTo>
                  <a:pt x="1057" y="810"/>
                </a:lnTo>
                <a:lnTo>
                  <a:pt x="1059" y="810"/>
                </a:lnTo>
                <a:lnTo>
                  <a:pt x="1060" y="810"/>
                </a:lnTo>
                <a:lnTo>
                  <a:pt x="1066" y="809"/>
                </a:lnTo>
                <a:lnTo>
                  <a:pt x="1067" y="809"/>
                </a:lnTo>
                <a:lnTo>
                  <a:pt x="1070" y="809"/>
                </a:lnTo>
                <a:lnTo>
                  <a:pt x="1074" y="809"/>
                </a:lnTo>
                <a:lnTo>
                  <a:pt x="1075" y="809"/>
                </a:lnTo>
                <a:lnTo>
                  <a:pt x="1076" y="809"/>
                </a:lnTo>
                <a:lnTo>
                  <a:pt x="1077" y="809"/>
                </a:lnTo>
                <a:lnTo>
                  <a:pt x="1080" y="808"/>
                </a:lnTo>
                <a:lnTo>
                  <a:pt x="1082" y="808"/>
                </a:lnTo>
                <a:lnTo>
                  <a:pt x="1083" y="808"/>
                </a:lnTo>
                <a:lnTo>
                  <a:pt x="1085" y="808"/>
                </a:lnTo>
                <a:lnTo>
                  <a:pt x="1086" y="808"/>
                </a:lnTo>
                <a:lnTo>
                  <a:pt x="1090" y="808"/>
                </a:lnTo>
                <a:lnTo>
                  <a:pt x="1091" y="808"/>
                </a:lnTo>
                <a:lnTo>
                  <a:pt x="1092" y="808"/>
                </a:lnTo>
                <a:lnTo>
                  <a:pt x="1094" y="807"/>
                </a:lnTo>
                <a:lnTo>
                  <a:pt x="1095" y="807"/>
                </a:lnTo>
                <a:lnTo>
                  <a:pt x="1099" y="807"/>
                </a:lnTo>
                <a:lnTo>
                  <a:pt x="1130" y="804"/>
                </a:lnTo>
                <a:lnTo>
                  <a:pt x="1136" y="803"/>
                </a:lnTo>
                <a:lnTo>
                  <a:pt x="1143" y="803"/>
                </a:lnTo>
                <a:lnTo>
                  <a:pt x="1145" y="803"/>
                </a:lnTo>
                <a:lnTo>
                  <a:pt x="1146" y="803"/>
                </a:lnTo>
                <a:lnTo>
                  <a:pt x="1149" y="803"/>
                </a:lnTo>
                <a:lnTo>
                  <a:pt x="1149" y="802"/>
                </a:lnTo>
                <a:lnTo>
                  <a:pt x="1150" y="802"/>
                </a:lnTo>
                <a:lnTo>
                  <a:pt x="1151" y="802"/>
                </a:lnTo>
                <a:lnTo>
                  <a:pt x="1152" y="802"/>
                </a:lnTo>
                <a:lnTo>
                  <a:pt x="1153" y="800"/>
                </a:lnTo>
                <a:lnTo>
                  <a:pt x="1153" y="799"/>
                </a:lnTo>
                <a:lnTo>
                  <a:pt x="1154" y="798"/>
                </a:lnTo>
                <a:lnTo>
                  <a:pt x="1156" y="794"/>
                </a:lnTo>
                <a:lnTo>
                  <a:pt x="1156" y="792"/>
                </a:lnTo>
                <a:lnTo>
                  <a:pt x="1162" y="795"/>
                </a:lnTo>
                <a:lnTo>
                  <a:pt x="1164" y="796"/>
                </a:lnTo>
                <a:lnTo>
                  <a:pt x="1163" y="798"/>
                </a:lnTo>
                <a:lnTo>
                  <a:pt x="1162" y="801"/>
                </a:lnTo>
                <a:lnTo>
                  <a:pt x="1161" y="801"/>
                </a:lnTo>
                <a:lnTo>
                  <a:pt x="1161" y="802"/>
                </a:lnTo>
                <a:lnTo>
                  <a:pt x="1163" y="802"/>
                </a:lnTo>
                <a:lnTo>
                  <a:pt x="1165" y="802"/>
                </a:lnTo>
                <a:lnTo>
                  <a:pt x="1169" y="801"/>
                </a:lnTo>
                <a:lnTo>
                  <a:pt x="1170" y="800"/>
                </a:lnTo>
                <a:lnTo>
                  <a:pt x="1171" y="799"/>
                </a:lnTo>
                <a:lnTo>
                  <a:pt x="1173" y="794"/>
                </a:lnTo>
                <a:lnTo>
                  <a:pt x="1173" y="793"/>
                </a:lnTo>
                <a:lnTo>
                  <a:pt x="1175" y="792"/>
                </a:lnTo>
                <a:lnTo>
                  <a:pt x="1175" y="791"/>
                </a:lnTo>
                <a:lnTo>
                  <a:pt x="1178" y="786"/>
                </a:lnTo>
                <a:lnTo>
                  <a:pt x="1179" y="784"/>
                </a:lnTo>
                <a:lnTo>
                  <a:pt x="1180" y="782"/>
                </a:lnTo>
                <a:lnTo>
                  <a:pt x="1196" y="753"/>
                </a:lnTo>
                <a:lnTo>
                  <a:pt x="1197" y="751"/>
                </a:lnTo>
                <a:lnTo>
                  <a:pt x="1197" y="750"/>
                </a:lnTo>
                <a:lnTo>
                  <a:pt x="1194" y="749"/>
                </a:lnTo>
                <a:lnTo>
                  <a:pt x="1182" y="742"/>
                </a:lnTo>
                <a:lnTo>
                  <a:pt x="1173" y="737"/>
                </a:lnTo>
                <a:lnTo>
                  <a:pt x="1171" y="736"/>
                </a:lnTo>
                <a:lnTo>
                  <a:pt x="1147" y="724"/>
                </a:lnTo>
                <a:lnTo>
                  <a:pt x="1158" y="706"/>
                </a:lnTo>
                <a:lnTo>
                  <a:pt x="1156" y="704"/>
                </a:lnTo>
                <a:lnTo>
                  <a:pt x="1155" y="703"/>
                </a:lnTo>
                <a:lnTo>
                  <a:pt x="1151" y="711"/>
                </a:lnTo>
                <a:lnTo>
                  <a:pt x="1150" y="713"/>
                </a:lnTo>
                <a:lnTo>
                  <a:pt x="1146" y="718"/>
                </a:lnTo>
                <a:lnTo>
                  <a:pt x="1145" y="721"/>
                </a:lnTo>
                <a:lnTo>
                  <a:pt x="1145" y="720"/>
                </a:lnTo>
                <a:lnTo>
                  <a:pt x="1144" y="720"/>
                </a:lnTo>
                <a:lnTo>
                  <a:pt x="1134" y="717"/>
                </a:lnTo>
                <a:lnTo>
                  <a:pt x="1115" y="711"/>
                </a:lnTo>
                <a:lnTo>
                  <a:pt x="1115" y="710"/>
                </a:lnTo>
                <a:lnTo>
                  <a:pt x="1113" y="710"/>
                </a:lnTo>
                <a:lnTo>
                  <a:pt x="1115" y="710"/>
                </a:lnTo>
                <a:lnTo>
                  <a:pt x="1118" y="706"/>
                </a:lnTo>
                <a:lnTo>
                  <a:pt x="1124" y="701"/>
                </a:lnTo>
                <a:lnTo>
                  <a:pt x="1129" y="708"/>
                </a:lnTo>
                <a:lnTo>
                  <a:pt x="1133" y="703"/>
                </a:lnTo>
                <a:lnTo>
                  <a:pt x="1134" y="703"/>
                </a:lnTo>
                <a:lnTo>
                  <a:pt x="1133" y="703"/>
                </a:lnTo>
                <a:lnTo>
                  <a:pt x="1127" y="698"/>
                </a:lnTo>
                <a:lnTo>
                  <a:pt x="1126" y="698"/>
                </a:lnTo>
                <a:lnTo>
                  <a:pt x="1124" y="698"/>
                </a:lnTo>
                <a:lnTo>
                  <a:pt x="1119" y="695"/>
                </a:lnTo>
                <a:lnTo>
                  <a:pt x="1118" y="696"/>
                </a:lnTo>
                <a:lnTo>
                  <a:pt x="1117" y="698"/>
                </a:lnTo>
                <a:lnTo>
                  <a:pt x="1117" y="699"/>
                </a:lnTo>
                <a:lnTo>
                  <a:pt x="1111" y="696"/>
                </a:lnTo>
                <a:lnTo>
                  <a:pt x="1109" y="696"/>
                </a:lnTo>
                <a:lnTo>
                  <a:pt x="1109" y="698"/>
                </a:lnTo>
                <a:lnTo>
                  <a:pt x="1108" y="700"/>
                </a:lnTo>
                <a:lnTo>
                  <a:pt x="1106" y="704"/>
                </a:lnTo>
                <a:lnTo>
                  <a:pt x="1104" y="708"/>
                </a:lnTo>
                <a:lnTo>
                  <a:pt x="1103" y="707"/>
                </a:lnTo>
                <a:lnTo>
                  <a:pt x="1102" y="707"/>
                </a:lnTo>
                <a:lnTo>
                  <a:pt x="1101" y="707"/>
                </a:lnTo>
                <a:lnTo>
                  <a:pt x="1100" y="706"/>
                </a:lnTo>
                <a:lnTo>
                  <a:pt x="1098" y="706"/>
                </a:lnTo>
                <a:lnTo>
                  <a:pt x="1094" y="704"/>
                </a:lnTo>
                <a:lnTo>
                  <a:pt x="1093" y="703"/>
                </a:lnTo>
                <a:lnTo>
                  <a:pt x="1092" y="703"/>
                </a:lnTo>
                <a:lnTo>
                  <a:pt x="1091" y="703"/>
                </a:lnTo>
                <a:lnTo>
                  <a:pt x="1090" y="702"/>
                </a:lnTo>
                <a:lnTo>
                  <a:pt x="1089" y="702"/>
                </a:lnTo>
                <a:lnTo>
                  <a:pt x="1086" y="701"/>
                </a:lnTo>
                <a:lnTo>
                  <a:pt x="1085" y="700"/>
                </a:lnTo>
                <a:lnTo>
                  <a:pt x="1085" y="701"/>
                </a:lnTo>
                <a:lnTo>
                  <a:pt x="1085" y="700"/>
                </a:lnTo>
                <a:lnTo>
                  <a:pt x="1084" y="700"/>
                </a:lnTo>
                <a:lnTo>
                  <a:pt x="1084" y="699"/>
                </a:lnTo>
                <a:lnTo>
                  <a:pt x="1083" y="699"/>
                </a:lnTo>
                <a:lnTo>
                  <a:pt x="1083" y="698"/>
                </a:lnTo>
                <a:lnTo>
                  <a:pt x="1081" y="696"/>
                </a:lnTo>
                <a:lnTo>
                  <a:pt x="1080" y="695"/>
                </a:lnTo>
                <a:close/>
                <a:moveTo>
                  <a:pt x="1230" y="760"/>
                </a:moveTo>
                <a:lnTo>
                  <a:pt x="1232" y="761"/>
                </a:lnTo>
                <a:lnTo>
                  <a:pt x="1233" y="760"/>
                </a:lnTo>
                <a:lnTo>
                  <a:pt x="1234" y="759"/>
                </a:lnTo>
                <a:lnTo>
                  <a:pt x="1236" y="758"/>
                </a:lnTo>
                <a:lnTo>
                  <a:pt x="1237" y="756"/>
                </a:lnTo>
                <a:lnTo>
                  <a:pt x="1238" y="753"/>
                </a:lnTo>
                <a:lnTo>
                  <a:pt x="1239" y="751"/>
                </a:lnTo>
                <a:lnTo>
                  <a:pt x="1240" y="749"/>
                </a:lnTo>
                <a:lnTo>
                  <a:pt x="1241" y="746"/>
                </a:lnTo>
                <a:lnTo>
                  <a:pt x="1242" y="744"/>
                </a:lnTo>
                <a:lnTo>
                  <a:pt x="1244" y="742"/>
                </a:lnTo>
                <a:lnTo>
                  <a:pt x="1245" y="740"/>
                </a:lnTo>
                <a:lnTo>
                  <a:pt x="1246" y="737"/>
                </a:lnTo>
                <a:lnTo>
                  <a:pt x="1248" y="735"/>
                </a:lnTo>
                <a:lnTo>
                  <a:pt x="1248" y="734"/>
                </a:lnTo>
                <a:lnTo>
                  <a:pt x="1249" y="733"/>
                </a:lnTo>
                <a:lnTo>
                  <a:pt x="1250" y="729"/>
                </a:lnTo>
                <a:lnTo>
                  <a:pt x="1245" y="726"/>
                </a:lnTo>
                <a:lnTo>
                  <a:pt x="1244" y="726"/>
                </a:lnTo>
                <a:lnTo>
                  <a:pt x="1237" y="721"/>
                </a:lnTo>
                <a:lnTo>
                  <a:pt x="1237" y="723"/>
                </a:lnTo>
                <a:lnTo>
                  <a:pt x="1236" y="725"/>
                </a:lnTo>
                <a:lnTo>
                  <a:pt x="1234" y="728"/>
                </a:lnTo>
                <a:lnTo>
                  <a:pt x="1233" y="729"/>
                </a:lnTo>
                <a:lnTo>
                  <a:pt x="1229" y="736"/>
                </a:lnTo>
                <a:lnTo>
                  <a:pt x="1225" y="744"/>
                </a:lnTo>
                <a:lnTo>
                  <a:pt x="1224" y="745"/>
                </a:lnTo>
                <a:lnTo>
                  <a:pt x="1223" y="748"/>
                </a:lnTo>
                <a:lnTo>
                  <a:pt x="1220" y="754"/>
                </a:lnTo>
                <a:lnTo>
                  <a:pt x="1222" y="756"/>
                </a:lnTo>
                <a:lnTo>
                  <a:pt x="1223" y="756"/>
                </a:lnTo>
                <a:lnTo>
                  <a:pt x="1225" y="758"/>
                </a:lnTo>
                <a:lnTo>
                  <a:pt x="1227" y="758"/>
                </a:lnTo>
                <a:lnTo>
                  <a:pt x="1230" y="760"/>
                </a:lnTo>
                <a:close/>
                <a:moveTo>
                  <a:pt x="1253" y="785"/>
                </a:moveTo>
                <a:lnTo>
                  <a:pt x="1250" y="786"/>
                </a:lnTo>
                <a:lnTo>
                  <a:pt x="1248" y="787"/>
                </a:lnTo>
                <a:lnTo>
                  <a:pt x="1244" y="790"/>
                </a:lnTo>
                <a:lnTo>
                  <a:pt x="1242" y="787"/>
                </a:lnTo>
                <a:lnTo>
                  <a:pt x="1241" y="786"/>
                </a:lnTo>
                <a:lnTo>
                  <a:pt x="1240" y="786"/>
                </a:lnTo>
                <a:lnTo>
                  <a:pt x="1232" y="788"/>
                </a:lnTo>
                <a:lnTo>
                  <a:pt x="1231" y="790"/>
                </a:lnTo>
                <a:lnTo>
                  <a:pt x="1230" y="790"/>
                </a:lnTo>
                <a:lnTo>
                  <a:pt x="1224" y="792"/>
                </a:lnTo>
                <a:lnTo>
                  <a:pt x="1222" y="792"/>
                </a:lnTo>
                <a:lnTo>
                  <a:pt x="1220" y="793"/>
                </a:lnTo>
                <a:lnTo>
                  <a:pt x="1207" y="796"/>
                </a:lnTo>
                <a:lnTo>
                  <a:pt x="1195" y="801"/>
                </a:lnTo>
                <a:lnTo>
                  <a:pt x="1190" y="802"/>
                </a:lnTo>
                <a:lnTo>
                  <a:pt x="1186" y="803"/>
                </a:lnTo>
                <a:lnTo>
                  <a:pt x="1184" y="804"/>
                </a:lnTo>
                <a:lnTo>
                  <a:pt x="1181" y="804"/>
                </a:lnTo>
                <a:lnTo>
                  <a:pt x="1179" y="805"/>
                </a:lnTo>
                <a:lnTo>
                  <a:pt x="1173" y="805"/>
                </a:lnTo>
                <a:lnTo>
                  <a:pt x="1172" y="805"/>
                </a:lnTo>
                <a:lnTo>
                  <a:pt x="1172" y="807"/>
                </a:lnTo>
                <a:lnTo>
                  <a:pt x="1171" y="807"/>
                </a:lnTo>
                <a:lnTo>
                  <a:pt x="1163" y="807"/>
                </a:lnTo>
                <a:lnTo>
                  <a:pt x="1152" y="809"/>
                </a:lnTo>
                <a:lnTo>
                  <a:pt x="1150" y="809"/>
                </a:lnTo>
                <a:lnTo>
                  <a:pt x="1147" y="809"/>
                </a:lnTo>
                <a:lnTo>
                  <a:pt x="1146" y="809"/>
                </a:lnTo>
                <a:lnTo>
                  <a:pt x="1144" y="810"/>
                </a:lnTo>
                <a:lnTo>
                  <a:pt x="1139" y="810"/>
                </a:lnTo>
                <a:lnTo>
                  <a:pt x="1136" y="810"/>
                </a:lnTo>
                <a:lnTo>
                  <a:pt x="1129" y="811"/>
                </a:lnTo>
                <a:lnTo>
                  <a:pt x="1126" y="811"/>
                </a:lnTo>
                <a:lnTo>
                  <a:pt x="1123" y="811"/>
                </a:lnTo>
                <a:lnTo>
                  <a:pt x="1118" y="811"/>
                </a:lnTo>
                <a:lnTo>
                  <a:pt x="1109" y="812"/>
                </a:lnTo>
                <a:lnTo>
                  <a:pt x="1107" y="812"/>
                </a:lnTo>
                <a:lnTo>
                  <a:pt x="1106" y="812"/>
                </a:lnTo>
                <a:lnTo>
                  <a:pt x="1106" y="813"/>
                </a:lnTo>
                <a:lnTo>
                  <a:pt x="1104" y="816"/>
                </a:lnTo>
                <a:lnTo>
                  <a:pt x="1103" y="818"/>
                </a:lnTo>
                <a:lnTo>
                  <a:pt x="1101" y="821"/>
                </a:lnTo>
                <a:lnTo>
                  <a:pt x="1100" y="823"/>
                </a:lnTo>
                <a:lnTo>
                  <a:pt x="1100" y="825"/>
                </a:lnTo>
                <a:lnTo>
                  <a:pt x="1103" y="826"/>
                </a:lnTo>
                <a:lnTo>
                  <a:pt x="1107" y="828"/>
                </a:lnTo>
                <a:lnTo>
                  <a:pt x="1107" y="829"/>
                </a:lnTo>
                <a:lnTo>
                  <a:pt x="1111" y="827"/>
                </a:lnTo>
                <a:lnTo>
                  <a:pt x="1112" y="827"/>
                </a:lnTo>
                <a:lnTo>
                  <a:pt x="1119" y="824"/>
                </a:lnTo>
                <a:lnTo>
                  <a:pt x="1121" y="826"/>
                </a:lnTo>
                <a:lnTo>
                  <a:pt x="1123" y="826"/>
                </a:lnTo>
                <a:lnTo>
                  <a:pt x="1121" y="824"/>
                </a:lnTo>
                <a:lnTo>
                  <a:pt x="1128" y="821"/>
                </a:lnTo>
                <a:lnTo>
                  <a:pt x="1129" y="823"/>
                </a:lnTo>
                <a:lnTo>
                  <a:pt x="1130" y="824"/>
                </a:lnTo>
                <a:lnTo>
                  <a:pt x="1130" y="825"/>
                </a:lnTo>
                <a:lnTo>
                  <a:pt x="1132" y="824"/>
                </a:lnTo>
                <a:lnTo>
                  <a:pt x="1133" y="823"/>
                </a:lnTo>
                <a:lnTo>
                  <a:pt x="1139" y="830"/>
                </a:lnTo>
                <a:lnTo>
                  <a:pt x="1147" y="840"/>
                </a:lnTo>
                <a:lnTo>
                  <a:pt x="1145" y="844"/>
                </a:lnTo>
                <a:lnTo>
                  <a:pt x="1142" y="849"/>
                </a:lnTo>
                <a:lnTo>
                  <a:pt x="1141" y="852"/>
                </a:lnTo>
                <a:lnTo>
                  <a:pt x="1136" y="860"/>
                </a:lnTo>
                <a:lnTo>
                  <a:pt x="1137" y="860"/>
                </a:lnTo>
                <a:lnTo>
                  <a:pt x="1154" y="869"/>
                </a:lnTo>
                <a:lnTo>
                  <a:pt x="1150" y="888"/>
                </a:lnTo>
                <a:lnTo>
                  <a:pt x="1150" y="891"/>
                </a:lnTo>
                <a:lnTo>
                  <a:pt x="1149" y="893"/>
                </a:lnTo>
                <a:lnTo>
                  <a:pt x="1147" y="900"/>
                </a:lnTo>
                <a:lnTo>
                  <a:pt x="1146" y="901"/>
                </a:lnTo>
                <a:lnTo>
                  <a:pt x="1146" y="902"/>
                </a:lnTo>
                <a:lnTo>
                  <a:pt x="1146" y="903"/>
                </a:lnTo>
                <a:lnTo>
                  <a:pt x="1145" y="903"/>
                </a:lnTo>
                <a:lnTo>
                  <a:pt x="1145" y="904"/>
                </a:lnTo>
                <a:lnTo>
                  <a:pt x="1143" y="903"/>
                </a:lnTo>
                <a:lnTo>
                  <a:pt x="1133" y="895"/>
                </a:lnTo>
                <a:lnTo>
                  <a:pt x="1120" y="886"/>
                </a:lnTo>
                <a:lnTo>
                  <a:pt x="1119" y="887"/>
                </a:lnTo>
                <a:lnTo>
                  <a:pt x="1118" y="888"/>
                </a:lnTo>
                <a:lnTo>
                  <a:pt x="1115" y="890"/>
                </a:lnTo>
                <a:lnTo>
                  <a:pt x="1112" y="891"/>
                </a:lnTo>
                <a:lnTo>
                  <a:pt x="1109" y="891"/>
                </a:lnTo>
                <a:lnTo>
                  <a:pt x="1107" y="892"/>
                </a:lnTo>
                <a:lnTo>
                  <a:pt x="1108" y="894"/>
                </a:lnTo>
                <a:lnTo>
                  <a:pt x="1107" y="893"/>
                </a:lnTo>
                <a:lnTo>
                  <a:pt x="1106" y="894"/>
                </a:lnTo>
                <a:lnTo>
                  <a:pt x="1102" y="897"/>
                </a:lnTo>
                <a:lnTo>
                  <a:pt x="1100" y="900"/>
                </a:lnTo>
                <a:lnTo>
                  <a:pt x="1099" y="904"/>
                </a:lnTo>
                <a:lnTo>
                  <a:pt x="1098" y="905"/>
                </a:lnTo>
                <a:lnTo>
                  <a:pt x="1098" y="907"/>
                </a:lnTo>
                <a:lnTo>
                  <a:pt x="1102" y="909"/>
                </a:lnTo>
                <a:lnTo>
                  <a:pt x="1104" y="910"/>
                </a:lnTo>
                <a:lnTo>
                  <a:pt x="1106" y="910"/>
                </a:lnTo>
                <a:lnTo>
                  <a:pt x="1107" y="911"/>
                </a:lnTo>
                <a:lnTo>
                  <a:pt x="1107" y="910"/>
                </a:lnTo>
                <a:lnTo>
                  <a:pt x="1108" y="910"/>
                </a:lnTo>
                <a:lnTo>
                  <a:pt x="1109" y="910"/>
                </a:lnTo>
                <a:lnTo>
                  <a:pt x="1109" y="909"/>
                </a:lnTo>
                <a:lnTo>
                  <a:pt x="1110" y="909"/>
                </a:lnTo>
                <a:lnTo>
                  <a:pt x="1110" y="910"/>
                </a:lnTo>
                <a:lnTo>
                  <a:pt x="1111" y="910"/>
                </a:lnTo>
                <a:lnTo>
                  <a:pt x="1112" y="909"/>
                </a:lnTo>
                <a:lnTo>
                  <a:pt x="1113" y="909"/>
                </a:lnTo>
                <a:lnTo>
                  <a:pt x="1115" y="909"/>
                </a:lnTo>
                <a:lnTo>
                  <a:pt x="1116" y="909"/>
                </a:lnTo>
                <a:lnTo>
                  <a:pt x="1117" y="910"/>
                </a:lnTo>
                <a:lnTo>
                  <a:pt x="1119" y="910"/>
                </a:lnTo>
                <a:lnTo>
                  <a:pt x="1128" y="911"/>
                </a:lnTo>
                <a:lnTo>
                  <a:pt x="1130" y="912"/>
                </a:lnTo>
                <a:lnTo>
                  <a:pt x="1132" y="912"/>
                </a:lnTo>
                <a:lnTo>
                  <a:pt x="1133" y="912"/>
                </a:lnTo>
                <a:lnTo>
                  <a:pt x="1134" y="912"/>
                </a:lnTo>
                <a:lnTo>
                  <a:pt x="1135" y="912"/>
                </a:lnTo>
                <a:lnTo>
                  <a:pt x="1136" y="912"/>
                </a:lnTo>
                <a:lnTo>
                  <a:pt x="1137" y="912"/>
                </a:lnTo>
                <a:lnTo>
                  <a:pt x="1138" y="912"/>
                </a:lnTo>
                <a:lnTo>
                  <a:pt x="1138" y="911"/>
                </a:lnTo>
                <a:lnTo>
                  <a:pt x="1137" y="911"/>
                </a:lnTo>
                <a:lnTo>
                  <a:pt x="1138" y="911"/>
                </a:lnTo>
                <a:lnTo>
                  <a:pt x="1139" y="911"/>
                </a:lnTo>
                <a:lnTo>
                  <a:pt x="1139" y="910"/>
                </a:lnTo>
                <a:lnTo>
                  <a:pt x="1141" y="910"/>
                </a:lnTo>
                <a:lnTo>
                  <a:pt x="1142" y="910"/>
                </a:lnTo>
                <a:lnTo>
                  <a:pt x="1142" y="909"/>
                </a:lnTo>
                <a:lnTo>
                  <a:pt x="1143" y="909"/>
                </a:lnTo>
                <a:lnTo>
                  <a:pt x="1144" y="908"/>
                </a:lnTo>
                <a:lnTo>
                  <a:pt x="1145" y="908"/>
                </a:lnTo>
                <a:lnTo>
                  <a:pt x="1145" y="907"/>
                </a:lnTo>
                <a:lnTo>
                  <a:pt x="1146" y="907"/>
                </a:lnTo>
                <a:lnTo>
                  <a:pt x="1146" y="905"/>
                </a:lnTo>
                <a:lnTo>
                  <a:pt x="1146" y="904"/>
                </a:lnTo>
                <a:lnTo>
                  <a:pt x="1147" y="904"/>
                </a:lnTo>
                <a:lnTo>
                  <a:pt x="1147" y="903"/>
                </a:lnTo>
                <a:lnTo>
                  <a:pt x="1147" y="902"/>
                </a:lnTo>
                <a:lnTo>
                  <a:pt x="1147" y="901"/>
                </a:lnTo>
                <a:lnTo>
                  <a:pt x="1149" y="900"/>
                </a:lnTo>
                <a:lnTo>
                  <a:pt x="1149" y="899"/>
                </a:lnTo>
                <a:lnTo>
                  <a:pt x="1149" y="901"/>
                </a:lnTo>
                <a:lnTo>
                  <a:pt x="1147" y="903"/>
                </a:lnTo>
                <a:lnTo>
                  <a:pt x="1149" y="903"/>
                </a:lnTo>
                <a:lnTo>
                  <a:pt x="1149" y="902"/>
                </a:lnTo>
                <a:lnTo>
                  <a:pt x="1149" y="901"/>
                </a:lnTo>
                <a:lnTo>
                  <a:pt x="1150" y="899"/>
                </a:lnTo>
                <a:lnTo>
                  <a:pt x="1149" y="899"/>
                </a:lnTo>
                <a:lnTo>
                  <a:pt x="1150" y="895"/>
                </a:lnTo>
                <a:lnTo>
                  <a:pt x="1152" y="896"/>
                </a:lnTo>
                <a:lnTo>
                  <a:pt x="1154" y="899"/>
                </a:lnTo>
                <a:lnTo>
                  <a:pt x="1158" y="900"/>
                </a:lnTo>
                <a:lnTo>
                  <a:pt x="1158" y="901"/>
                </a:lnTo>
                <a:lnTo>
                  <a:pt x="1162" y="904"/>
                </a:lnTo>
                <a:lnTo>
                  <a:pt x="1164" y="905"/>
                </a:lnTo>
                <a:lnTo>
                  <a:pt x="1165" y="905"/>
                </a:lnTo>
                <a:lnTo>
                  <a:pt x="1165" y="907"/>
                </a:lnTo>
                <a:lnTo>
                  <a:pt x="1167" y="907"/>
                </a:lnTo>
                <a:lnTo>
                  <a:pt x="1175" y="911"/>
                </a:lnTo>
                <a:lnTo>
                  <a:pt x="1176" y="912"/>
                </a:lnTo>
                <a:lnTo>
                  <a:pt x="1177" y="912"/>
                </a:lnTo>
                <a:lnTo>
                  <a:pt x="1178" y="913"/>
                </a:lnTo>
                <a:lnTo>
                  <a:pt x="1187" y="918"/>
                </a:lnTo>
                <a:lnTo>
                  <a:pt x="1188" y="917"/>
                </a:lnTo>
                <a:lnTo>
                  <a:pt x="1188" y="916"/>
                </a:lnTo>
                <a:lnTo>
                  <a:pt x="1189" y="915"/>
                </a:lnTo>
                <a:lnTo>
                  <a:pt x="1190" y="912"/>
                </a:lnTo>
                <a:lnTo>
                  <a:pt x="1192" y="909"/>
                </a:lnTo>
                <a:lnTo>
                  <a:pt x="1193" y="909"/>
                </a:lnTo>
                <a:lnTo>
                  <a:pt x="1196" y="903"/>
                </a:lnTo>
                <a:lnTo>
                  <a:pt x="1197" y="901"/>
                </a:lnTo>
                <a:lnTo>
                  <a:pt x="1201" y="894"/>
                </a:lnTo>
                <a:lnTo>
                  <a:pt x="1203" y="890"/>
                </a:lnTo>
                <a:lnTo>
                  <a:pt x="1204" y="888"/>
                </a:lnTo>
                <a:lnTo>
                  <a:pt x="1206" y="883"/>
                </a:lnTo>
                <a:lnTo>
                  <a:pt x="1214" y="869"/>
                </a:lnTo>
                <a:lnTo>
                  <a:pt x="1227" y="846"/>
                </a:lnTo>
                <a:lnTo>
                  <a:pt x="1239" y="825"/>
                </a:lnTo>
                <a:lnTo>
                  <a:pt x="1239" y="824"/>
                </a:lnTo>
                <a:lnTo>
                  <a:pt x="1240" y="821"/>
                </a:lnTo>
                <a:lnTo>
                  <a:pt x="1241" y="818"/>
                </a:lnTo>
                <a:lnTo>
                  <a:pt x="1242" y="817"/>
                </a:lnTo>
                <a:lnTo>
                  <a:pt x="1244" y="812"/>
                </a:lnTo>
                <a:lnTo>
                  <a:pt x="1246" y="808"/>
                </a:lnTo>
                <a:lnTo>
                  <a:pt x="1248" y="803"/>
                </a:lnTo>
                <a:lnTo>
                  <a:pt x="1255" y="792"/>
                </a:lnTo>
                <a:lnTo>
                  <a:pt x="1256" y="790"/>
                </a:lnTo>
                <a:lnTo>
                  <a:pt x="1256" y="788"/>
                </a:lnTo>
                <a:lnTo>
                  <a:pt x="1256" y="787"/>
                </a:lnTo>
                <a:lnTo>
                  <a:pt x="1253" y="786"/>
                </a:lnTo>
                <a:lnTo>
                  <a:pt x="1253" y="785"/>
                </a:lnTo>
                <a:close/>
                <a:moveTo>
                  <a:pt x="1314" y="913"/>
                </a:moveTo>
                <a:lnTo>
                  <a:pt x="1322" y="918"/>
                </a:lnTo>
                <a:lnTo>
                  <a:pt x="1325" y="912"/>
                </a:lnTo>
                <a:lnTo>
                  <a:pt x="1327" y="907"/>
                </a:lnTo>
                <a:lnTo>
                  <a:pt x="1325" y="886"/>
                </a:lnTo>
                <a:lnTo>
                  <a:pt x="1326" y="879"/>
                </a:lnTo>
                <a:lnTo>
                  <a:pt x="1323" y="875"/>
                </a:lnTo>
                <a:lnTo>
                  <a:pt x="1315" y="866"/>
                </a:lnTo>
                <a:lnTo>
                  <a:pt x="1309" y="862"/>
                </a:lnTo>
                <a:lnTo>
                  <a:pt x="1299" y="882"/>
                </a:lnTo>
                <a:lnTo>
                  <a:pt x="1289" y="900"/>
                </a:lnTo>
                <a:lnTo>
                  <a:pt x="1291" y="901"/>
                </a:lnTo>
                <a:lnTo>
                  <a:pt x="1314" y="913"/>
                </a:lnTo>
                <a:close/>
                <a:moveTo>
                  <a:pt x="1039" y="843"/>
                </a:moveTo>
                <a:lnTo>
                  <a:pt x="1040" y="841"/>
                </a:lnTo>
                <a:lnTo>
                  <a:pt x="1043" y="834"/>
                </a:lnTo>
                <a:lnTo>
                  <a:pt x="1044" y="833"/>
                </a:lnTo>
                <a:lnTo>
                  <a:pt x="1046" y="832"/>
                </a:lnTo>
                <a:lnTo>
                  <a:pt x="1047" y="829"/>
                </a:lnTo>
                <a:lnTo>
                  <a:pt x="1046" y="829"/>
                </a:lnTo>
                <a:lnTo>
                  <a:pt x="1044" y="829"/>
                </a:lnTo>
                <a:lnTo>
                  <a:pt x="1042" y="828"/>
                </a:lnTo>
                <a:lnTo>
                  <a:pt x="1040" y="827"/>
                </a:lnTo>
                <a:lnTo>
                  <a:pt x="1039" y="827"/>
                </a:lnTo>
                <a:lnTo>
                  <a:pt x="1038" y="826"/>
                </a:lnTo>
                <a:lnTo>
                  <a:pt x="1037" y="826"/>
                </a:lnTo>
                <a:lnTo>
                  <a:pt x="1033" y="825"/>
                </a:lnTo>
                <a:lnTo>
                  <a:pt x="1034" y="823"/>
                </a:lnTo>
                <a:lnTo>
                  <a:pt x="1034" y="821"/>
                </a:lnTo>
                <a:lnTo>
                  <a:pt x="1035" y="821"/>
                </a:lnTo>
                <a:lnTo>
                  <a:pt x="1035" y="820"/>
                </a:lnTo>
                <a:lnTo>
                  <a:pt x="1037" y="818"/>
                </a:lnTo>
                <a:lnTo>
                  <a:pt x="1031" y="819"/>
                </a:lnTo>
                <a:lnTo>
                  <a:pt x="1030" y="819"/>
                </a:lnTo>
                <a:lnTo>
                  <a:pt x="1025" y="819"/>
                </a:lnTo>
                <a:lnTo>
                  <a:pt x="1021" y="820"/>
                </a:lnTo>
                <a:lnTo>
                  <a:pt x="1016" y="820"/>
                </a:lnTo>
                <a:lnTo>
                  <a:pt x="1012" y="821"/>
                </a:lnTo>
                <a:lnTo>
                  <a:pt x="1007" y="823"/>
                </a:lnTo>
                <a:lnTo>
                  <a:pt x="1005" y="824"/>
                </a:lnTo>
                <a:lnTo>
                  <a:pt x="998" y="826"/>
                </a:lnTo>
                <a:lnTo>
                  <a:pt x="998" y="827"/>
                </a:lnTo>
                <a:lnTo>
                  <a:pt x="998" y="828"/>
                </a:lnTo>
                <a:lnTo>
                  <a:pt x="997" y="828"/>
                </a:lnTo>
                <a:lnTo>
                  <a:pt x="997" y="829"/>
                </a:lnTo>
                <a:lnTo>
                  <a:pt x="997" y="830"/>
                </a:lnTo>
                <a:lnTo>
                  <a:pt x="997" y="832"/>
                </a:lnTo>
                <a:lnTo>
                  <a:pt x="997" y="833"/>
                </a:lnTo>
                <a:lnTo>
                  <a:pt x="997" y="834"/>
                </a:lnTo>
                <a:lnTo>
                  <a:pt x="998" y="835"/>
                </a:lnTo>
                <a:lnTo>
                  <a:pt x="1000" y="837"/>
                </a:lnTo>
                <a:lnTo>
                  <a:pt x="1003" y="840"/>
                </a:lnTo>
                <a:lnTo>
                  <a:pt x="1007" y="843"/>
                </a:lnTo>
                <a:lnTo>
                  <a:pt x="1012" y="848"/>
                </a:lnTo>
                <a:lnTo>
                  <a:pt x="1013" y="849"/>
                </a:lnTo>
                <a:lnTo>
                  <a:pt x="1014" y="851"/>
                </a:lnTo>
                <a:lnTo>
                  <a:pt x="1017" y="854"/>
                </a:lnTo>
                <a:lnTo>
                  <a:pt x="1021" y="858"/>
                </a:lnTo>
                <a:lnTo>
                  <a:pt x="1021" y="859"/>
                </a:lnTo>
                <a:lnTo>
                  <a:pt x="1023" y="861"/>
                </a:lnTo>
                <a:lnTo>
                  <a:pt x="1023" y="862"/>
                </a:lnTo>
                <a:lnTo>
                  <a:pt x="1025" y="865"/>
                </a:lnTo>
                <a:lnTo>
                  <a:pt x="1026" y="865"/>
                </a:lnTo>
                <a:lnTo>
                  <a:pt x="1027" y="865"/>
                </a:lnTo>
                <a:lnTo>
                  <a:pt x="1029" y="862"/>
                </a:lnTo>
                <a:lnTo>
                  <a:pt x="1031" y="858"/>
                </a:lnTo>
                <a:lnTo>
                  <a:pt x="1033" y="854"/>
                </a:lnTo>
                <a:lnTo>
                  <a:pt x="1034" y="852"/>
                </a:lnTo>
                <a:lnTo>
                  <a:pt x="1037" y="848"/>
                </a:lnTo>
                <a:lnTo>
                  <a:pt x="1039" y="843"/>
                </a:lnTo>
                <a:close/>
                <a:moveTo>
                  <a:pt x="593" y="848"/>
                </a:moveTo>
                <a:lnTo>
                  <a:pt x="594" y="848"/>
                </a:lnTo>
                <a:lnTo>
                  <a:pt x="593" y="845"/>
                </a:lnTo>
                <a:lnTo>
                  <a:pt x="593" y="848"/>
                </a:lnTo>
                <a:close/>
                <a:moveTo>
                  <a:pt x="1075" y="818"/>
                </a:moveTo>
                <a:lnTo>
                  <a:pt x="1074" y="818"/>
                </a:lnTo>
                <a:lnTo>
                  <a:pt x="1073" y="818"/>
                </a:lnTo>
                <a:lnTo>
                  <a:pt x="1073" y="819"/>
                </a:lnTo>
                <a:lnTo>
                  <a:pt x="1074" y="819"/>
                </a:lnTo>
                <a:lnTo>
                  <a:pt x="1075" y="820"/>
                </a:lnTo>
                <a:lnTo>
                  <a:pt x="1076" y="821"/>
                </a:lnTo>
                <a:lnTo>
                  <a:pt x="1076" y="825"/>
                </a:lnTo>
                <a:lnTo>
                  <a:pt x="1075" y="827"/>
                </a:lnTo>
                <a:lnTo>
                  <a:pt x="1075" y="828"/>
                </a:lnTo>
                <a:lnTo>
                  <a:pt x="1075" y="829"/>
                </a:lnTo>
                <a:lnTo>
                  <a:pt x="1074" y="832"/>
                </a:lnTo>
                <a:lnTo>
                  <a:pt x="1074" y="833"/>
                </a:lnTo>
                <a:lnTo>
                  <a:pt x="1074" y="834"/>
                </a:lnTo>
                <a:lnTo>
                  <a:pt x="1075" y="836"/>
                </a:lnTo>
                <a:lnTo>
                  <a:pt x="1074" y="836"/>
                </a:lnTo>
                <a:lnTo>
                  <a:pt x="1073" y="838"/>
                </a:lnTo>
                <a:lnTo>
                  <a:pt x="1073" y="837"/>
                </a:lnTo>
                <a:lnTo>
                  <a:pt x="1072" y="837"/>
                </a:lnTo>
                <a:lnTo>
                  <a:pt x="1068" y="836"/>
                </a:lnTo>
                <a:lnTo>
                  <a:pt x="1065" y="835"/>
                </a:lnTo>
                <a:lnTo>
                  <a:pt x="1064" y="835"/>
                </a:lnTo>
                <a:lnTo>
                  <a:pt x="1065" y="842"/>
                </a:lnTo>
                <a:lnTo>
                  <a:pt x="1067" y="842"/>
                </a:lnTo>
                <a:lnTo>
                  <a:pt x="1069" y="842"/>
                </a:lnTo>
                <a:lnTo>
                  <a:pt x="1072" y="841"/>
                </a:lnTo>
                <a:lnTo>
                  <a:pt x="1074" y="841"/>
                </a:lnTo>
                <a:lnTo>
                  <a:pt x="1076" y="841"/>
                </a:lnTo>
                <a:lnTo>
                  <a:pt x="1077" y="841"/>
                </a:lnTo>
                <a:lnTo>
                  <a:pt x="1080" y="840"/>
                </a:lnTo>
                <a:lnTo>
                  <a:pt x="1085" y="837"/>
                </a:lnTo>
                <a:lnTo>
                  <a:pt x="1094" y="834"/>
                </a:lnTo>
                <a:lnTo>
                  <a:pt x="1095" y="827"/>
                </a:lnTo>
                <a:lnTo>
                  <a:pt x="1095" y="826"/>
                </a:lnTo>
                <a:lnTo>
                  <a:pt x="1095" y="825"/>
                </a:lnTo>
                <a:lnTo>
                  <a:pt x="1095" y="823"/>
                </a:lnTo>
                <a:lnTo>
                  <a:pt x="1095" y="821"/>
                </a:lnTo>
                <a:lnTo>
                  <a:pt x="1095" y="820"/>
                </a:lnTo>
                <a:lnTo>
                  <a:pt x="1096" y="820"/>
                </a:lnTo>
                <a:lnTo>
                  <a:pt x="1096" y="816"/>
                </a:lnTo>
                <a:lnTo>
                  <a:pt x="1096" y="815"/>
                </a:lnTo>
                <a:lnTo>
                  <a:pt x="1096" y="813"/>
                </a:lnTo>
                <a:lnTo>
                  <a:pt x="1095" y="813"/>
                </a:lnTo>
                <a:lnTo>
                  <a:pt x="1094" y="813"/>
                </a:lnTo>
                <a:lnTo>
                  <a:pt x="1093" y="813"/>
                </a:lnTo>
                <a:lnTo>
                  <a:pt x="1081" y="815"/>
                </a:lnTo>
                <a:lnTo>
                  <a:pt x="1081" y="816"/>
                </a:lnTo>
                <a:lnTo>
                  <a:pt x="1080" y="816"/>
                </a:lnTo>
                <a:lnTo>
                  <a:pt x="1080" y="817"/>
                </a:lnTo>
                <a:lnTo>
                  <a:pt x="1081" y="817"/>
                </a:lnTo>
                <a:lnTo>
                  <a:pt x="1081" y="818"/>
                </a:lnTo>
                <a:lnTo>
                  <a:pt x="1081" y="819"/>
                </a:lnTo>
                <a:lnTo>
                  <a:pt x="1081" y="820"/>
                </a:lnTo>
                <a:lnTo>
                  <a:pt x="1080" y="820"/>
                </a:lnTo>
                <a:lnTo>
                  <a:pt x="1078" y="820"/>
                </a:lnTo>
                <a:lnTo>
                  <a:pt x="1077" y="820"/>
                </a:lnTo>
                <a:lnTo>
                  <a:pt x="1077" y="819"/>
                </a:lnTo>
                <a:lnTo>
                  <a:pt x="1077" y="818"/>
                </a:lnTo>
                <a:lnTo>
                  <a:pt x="1077" y="817"/>
                </a:lnTo>
                <a:lnTo>
                  <a:pt x="1076" y="817"/>
                </a:lnTo>
                <a:lnTo>
                  <a:pt x="1075" y="818"/>
                </a:lnTo>
                <a:close/>
                <a:moveTo>
                  <a:pt x="431" y="770"/>
                </a:moveTo>
                <a:lnTo>
                  <a:pt x="434" y="765"/>
                </a:lnTo>
                <a:lnTo>
                  <a:pt x="433" y="765"/>
                </a:lnTo>
                <a:lnTo>
                  <a:pt x="431" y="765"/>
                </a:lnTo>
                <a:lnTo>
                  <a:pt x="431" y="763"/>
                </a:lnTo>
                <a:lnTo>
                  <a:pt x="430" y="763"/>
                </a:lnTo>
                <a:lnTo>
                  <a:pt x="428" y="761"/>
                </a:lnTo>
                <a:lnTo>
                  <a:pt x="426" y="759"/>
                </a:lnTo>
                <a:lnTo>
                  <a:pt x="426" y="758"/>
                </a:lnTo>
                <a:lnTo>
                  <a:pt x="425" y="758"/>
                </a:lnTo>
                <a:lnTo>
                  <a:pt x="425" y="759"/>
                </a:lnTo>
                <a:lnTo>
                  <a:pt x="423" y="760"/>
                </a:lnTo>
                <a:lnTo>
                  <a:pt x="423" y="761"/>
                </a:lnTo>
                <a:lnTo>
                  <a:pt x="422" y="761"/>
                </a:lnTo>
                <a:lnTo>
                  <a:pt x="422" y="762"/>
                </a:lnTo>
                <a:lnTo>
                  <a:pt x="422" y="763"/>
                </a:lnTo>
                <a:lnTo>
                  <a:pt x="422" y="765"/>
                </a:lnTo>
                <a:lnTo>
                  <a:pt x="422" y="766"/>
                </a:lnTo>
                <a:lnTo>
                  <a:pt x="423" y="767"/>
                </a:lnTo>
                <a:lnTo>
                  <a:pt x="423" y="768"/>
                </a:lnTo>
                <a:lnTo>
                  <a:pt x="423" y="769"/>
                </a:lnTo>
                <a:lnTo>
                  <a:pt x="423" y="770"/>
                </a:lnTo>
                <a:lnTo>
                  <a:pt x="425" y="770"/>
                </a:lnTo>
                <a:lnTo>
                  <a:pt x="425" y="771"/>
                </a:lnTo>
                <a:lnTo>
                  <a:pt x="426" y="771"/>
                </a:lnTo>
                <a:lnTo>
                  <a:pt x="426" y="773"/>
                </a:lnTo>
                <a:lnTo>
                  <a:pt x="427" y="774"/>
                </a:lnTo>
                <a:lnTo>
                  <a:pt x="427" y="775"/>
                </a:lnTo>
                <a:lnTo>
                  <a:pt x="428" y="776"/>
                </a:lnTo>
                <a:lnTo>
                  <a:pt x="429" y="776"/>
                </a:lnTo>
                <a:lnTo>
                  <a:pt x="431" y="776"/>
                </a:lnTo>
                <a:lnTo>
                  <a:pt x="433" y="776"/>
                </a:lnTo>
                <a:lnTo>
                  <a:pt x="435" y="776"/>
                </a:lnTo>
                <a:lnTo>
                  <a:pt x="436" y="774"/>
                </a:lnTo>
                <a:lnTo>
                  <a:pt x="437" y="773"/>
                </a:lnTo>
                <a:lnTo>
                  <a:pt x="438" y="771"/>
                </a:lnTo>
                <a:lnTo>
                  <a:pt x="438" y="770"/>
                </a:lnTo>
                <a:lnTo>
                  <a:pt x="434" y="771"/>
                </a:lnTo>
                <a:lnTo>
                  <a:pt x="431" y="770"/>
                </a:lnTo>
                <a:close/>
                <a:moveTo>
                  <a:pt x="333" y="760"/>
                </a:moveTo>
                <a:lnTo>
                  <a:pt x="332" y="757"/>
                </a:lnTo>
                <a:lnTo>
                  <a:pt x="330" y="759"/>
                </a:lnTo>
                <a:lnTo>
                  <a:pt x="330" y="760"/>
                </a:lnTo>
                <a:lnTo>
                  <a:pt x="331" y="762"/>
                </a:lnTo>
                <a:lnTo>
                  <a:pt x="332" y="762"/>
                </a:lnTo>
                <a:lnTo>
                  <a:pt x="333" y="761"/>
                </a:lnTo>
                <a:lnTo>
                  <a:pt x="333" y="760"/>
                </a:lnTo>
                <a:close/>
                <a:moveTo>
                  <a:pt x="477" y="757"/>
                </a:moveTo>
                <a:lnTo>
                  <a:pt x="476" y="757"/>
                </a:lnTo>
                <a:lnTo>
                  <a:pt x="477" y="757"/>
                </a:lnTo>
                <a:lnTo>
                  <a:pt x="478" y="756"/>
                </a:lnTo>
                <a:lnTo>
                  <a:pt x="479" y="754"/>
                </a:lnTo>
                <a:lnTo>
                  <a:pt x="478" y="754"/>
                </a:lnTo>
                <a:lnTo>
                  <a:pt x="479" y="754"/>
                </a:lnTo>
                <a:lnTo>
                  <a:pt x="482" y="748"/>
                </a:lnTo>
                <a:lnTo>
                  <a:pt x="483" y="746"/>
                </a:lnTo>
                <a:lnTo>
                  <a:pt x="486" y="746"/>
                </a:lnTo>
                <a:lnTo>
                  <a:pt x="486" y="745"/>
                </a:lnTo>
                <a:lnTo>
                  <a:pt x="487" y="744"/>
                </a:lnTo>
                <a:lnTo>
                  <a:pt x="488" y="742"/>
                </a:lnTo>
                <a:lnTo>
                  <a:pt x="490" y="743"/>
                </a:lnTo>
                <a:lnTo>
                  <a:pt x="491" y="743"/>
                </a:lnTo>
                <a:lnTo>
                  <a:pt x="494" y="745"/>
                </a:lnTo>
                <a:lnTo>
                  <a:pt x="495" y="745"/>
                </a:lnTo>
                <a:lnTo>
                  <a:pt x="497" y="746"/>
                </a:lnTo>
                <a:lnTo>
                  <a:pt x="499" y="744"/>
                </a:lnTo>
                <a:lnTo>
                  <a:pt x="500" y="741"/>
                </a:lnTo>
                <a:lnTo>
                  <a:pt x="500" y="740"/>
                </a:lnTo>
                <a:lnTo>
                  <a:pt x="499" y="738"/>
                </a:lnTo>
                <a:lnTo>
                  <a:pt x="502" y="735"/>
                </a:lnTo>
                <a:lnTo>
                  <a:pt x="503" y="734"/>
                </a:lnTo>
                <a:lnTo>
                  <a:pt x="504" y="733"/>
                </a:lnTo>
                <a:lnTo>
                  <a:pt x="505" y="732"/>
                </a:lnTo>
                <a:lnTo>
                  <a:pt x="506" y="729"/>
                </a:lnTo>
                <a:lnTo>
                  <a:pt x="505" y="729"/>
                </a:lnTo>
                <a:lnTo>
                  <a:pt x="504" y="729"/>
                </a:lnTo>
                <a:lnTo>
                  <a:pt x="503" y="729"/>
                </a:lnTo>
                <a:lnTo>
                  <a:pt x="502" y="728"/>
                </a:lnTo>
                <a:lnTo>
                  <a:pt x="500" y="728"/>
                </a:lnTo>
                <a:lnTo>
                  <a:pt x="500" y="727"/>
                </a:lnTo>
                <a:lnTo>
                  <a:pt x="499" y="727"/>
                </a:lnTo>
                <a:lnTo>
                  <a:pt x="498" y="727"/>
                </a:lnTo>
                <a:lnTo>
                  <a:pt x="497" y="727"/>
                </a:lnTo>
                <a:lnTo>
                  <a:pt x="496" y="726"/>
                </a:lnTo>
                <a:lnTo>
                  <a:pt x="496" y="727"/>
                </a:lnTo>
                <a:lnTo>
                  <a:pt x="495" y="727"/>
                </a:lnTo>
                <a:lnTo>
                  <a:pt x="494" y="728"/>
                </a:lnTo>
                <a:lnTo>
                  <a:pt x="492" y="729"/>
                </a:lnTo>
                <a:lnTo>
                  <a:pt x="491" y="729"/>
                </a:lnTo>
                <a:lnTo>
                  <a:pt x="491" y="731"/>
                </a:lnTo>
                <a:lnTo>
                  <a:pt x="490" y="731"/>
                </a:lnTo>
                <a:lnTo>
                  <a:pt x="490" y="732"/>
                </a:lnTo>
                <a:lnTo>
                  <a:pt x="489" y="732"/>
                </a:lnTo>
                <a:lnTo>
                  <a:pt x="489" y="733"/>
                </a:lnTo>
                <a:lnTo>
                  <a:pt x="488" y="734"/>
                </a:lnTo>
                <a:lnTo>
                  <a:pt x="487" y="735"/>
                </a:lnTo>
                <a:lnTo>
                  <a:pt x="485" y="740"/>
                </a:lnTo>
                <a:lnTo>
                  <a:pt x="483" y="742"/>
                </a:lnTo>
                <a:lnTo>
                  <a:pt x="482" y="744"/>
                </a:lnTo>
                <a:lnTo>
                  <a:pt x="481" y="745"/>
                </a:lnTo>
                <a:lnTo>
                  <a:pt x="481" y="746"/>
                </a:lnTo>
                <a:lnTo>
                  <a:pt x="481" y="748"/>
                </a:lnTo>
                <a:lnTo>
                  <a:pt x="481" y="749"/>
                </a:lnTo>
                <a:lnTo>
                  <a:pt x="480" y="749"/>
                </a:lnTo>
                <a:lnTo>
                  <a:pt x="480" y="750"/>
                </a:lnTo>
                <a:lnTo>
                  <a:pt x="479" y="750"/>
                </a:lnTo>
                <a:lnTo>
                  <a:pt x="479" y="751"/>
                </a:lnTo>
                <a:lnTo>
                  <a:pt x="478" y="753"/>
                </a:lnTo>
                <a:lnTo>
                  <a:pt x="478" y="754"/>
                </a:lnTo>
                <a:lnTo>
                  <a:pt x="477" y="756"/>
                </a:lnTo>
                <a:lnTo>
                  <a:pt x="477" y="757"/>
                </a:lnTo>
                <a:close/>
                <a:moveTo>
                  <a:pt x="440" y="759"/>
                </a:move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7" y="760"/>
                </a:lnTo>
                <a:lnTo>
                  <a:pt x="437" y="761"/>
                </a:lnTo>
                <a:lnTo>
                  <a:pt x="437" y="763"/>
                </a:lnTo>
                <a:lnTo>
                  <a:pt x="437" y="765"/>
                </a:lnTo>
                <a:lnTo>
                  <a:pt x="438" y="765"/>
                </a:lnTo>
                <a:lnTo>
                  <a:pt x="440" y="763"/>
                </a:lnTo>
                <a:lnTo>
                  <a:pt x="442" y="763"/>
                </a:lnTo>
                <a:lnTo>
                  <a:pt x="442" y="762"/>
                </a:lnTo>
                <a:lnTo>
                  <a:pt x="440" y="760"/>
                </a:lnTo>
                <a:lnTo>
                  <a:pt x="440" y="759"/>
                </a:lnTo>
                <a:close/>
                <a:moveTo>
                  <a:pt x="490" y="709"/>
                </a:moveTo>
                <a:lnTo>
                  <a:pt x="491" y="709"/>
                </a:lnTo>
                <a:lnTo>
                  <a:pt x="491" y="708"/>
                </a:lnTo>
                <a:lnTo>
                  <a:pt x="488" y="709"/>
                </a:lnTo>
                <a:lnTo>
                  <a:pt x="486" y="710"/>
                </a:lnTo>
                <a:lnTo>
                  <a:pt x="487" y="710"/>
                </a:lnTo>
                <a:lnTo>
                  <a:pt x="489" y="710"/>
                </a:lnTo>
                <a:lnTo>
                  <a:pt x="490" y="709"/>
                </a:lnTo>
                <a:close/>
                <a:moveTo>
                  <a:pt x="319" y="721"/>
                </a:moveTo>
                <a:lnTo>
                  <a:pt x="321" y="721"/>
                </a:lnTo>
                <a:lnTo>
                  <a:pt x="321" y="720"/>
                </a:lnTo>
                <a:lnTo>
                  <a:pt x="322" y="720"/>
                </a:lnTo>
                <a:lnTo>
                  <a:pt x="322" y="719"/>
                </a:lnTo>
                <a:lnTo>
                  <a:pt x="321" y="718"/>
                </a:lnTo>
                <a:lnTo>
                  <a:pt x="319" y="717"/>
                </a:lnTo>
                <a:lnTo>
                  <a:pt x="318" y="717"/>
                </a:lnTo>
                <a:lnTo>
                  <a:pt x="318" y="716"/>
                </a:lnTo>
                <a:lnTo>
                  <a:pt x="317" y="716"/>
                </a:lnTo>
                <a:lnTo>
                  <a:pt x="317" y="715"/>
                </a:lnTo>
                <a:lnTo>
                  <a:pt x="316" y="715"/>
                </a:lnTo>
                <a:lnTo>
                  <a:pt x="315" y="715"/>
                </a:lnTo>
                <a:lnTo>
                  <a:pt x="315" y="713"/>
                </a:lnTo>
                <a:lnTo>
                  <a:pt x="313" y="713"/>
                </a:lnTo>
                <a:lnTo>
                  <a:pt x="312" y="715"/>
                </a:lnTo>
                <a:lnTo>
                  <a:pt x="312" y="716"/>
                </a:lnTo>
                <a:lnTo>
                  <a:pt x="310" y="716"/>
                </a:lnTo>
                <a:lnTo>
                  <a:pt x="309" y="716"/>
                </a:lnTo>
                <a:lnTo>
                  <a:pt x="309" y="717"/>
                </a:lnTo>
                <a:lnTo>
                  <a:pt x="308" y="717"/>
                </a:lnTo>
                <a:lnTo>
                  <a:pt x="307" y="717"/>
                </a:lnTo>
                <a:lnTo>
                  <a:pt x="310" y="719"/>
                </a:lnTo>
                <a:lnTo>
                  <a:pt x="314" y="721"/>
                </a:lnTo>
                <a:lnTo>
                  <a:pt x="317" y="724"/>
                </a:lnTo>
                <a:lnTo>
                  <a:pt x="317" y="723"/>
                </a:lnTo>
                <a:lnTo>
                  <a:pt x="318" y="723"/>
                </a:lnTo>
                <a:lnTo>
                  <a:pt x="318" y="721"/>
                </a:lnTo>
                <a:lnTo>
                  <a:pt x="319" y="721"/>
                </a:lnTo>
                <a:close/>
                <a:moveTo>
                  <a:pt x="89" y="640"/>
                </a:moveTo>
                <a:lnTo>
                  <a:pt x="89" y="639"/>
                </a:lnTo>
                <a:lnTo>
                  <a:pt x="85" y="640"/>
                </a:lnTo>
                <a:lnTo>
                  <a:pt x="85" y="641"/>
                </a:lnTo>
                <a:lnTo>
                  <a:pt x="85" y="642"/>
                </a:lnTo>
                <a:lnTo>
                  <a:pt x="89" y="641"/>
                </a:lnTo>
                <a:lnTo>
                  <a:pt x="89" y="640"/>
                </a:lnTo>
                <a:close/>
                <a:moveTo>
                  <a:pt x="97" y="586"/>
                </a:moveTo>
                <a:lnTo>
                  <a:pt x="98" y="586"/>
                </a:lnTo>
                <a:lnTo>
                  <a:pt x="97" y="585"/>
                </a:lnTo>
                <a:lnTo>
                  <a:pt x="95" y="585"/>
                </a:lnTo>
                <a:lnTo>
                  <a:pt x="97" y="584"/>
                </a:lnTo>
                <a:lnTo>
                  <a:pt x="95" y="585"/>
                </a:lnTo>
                <a:lnTo>
                  <a:pt x="92" y="585"/>
                </a:lnTo>
                <a:lnTo>
                  <a:pt x="93" y="586"/>
                </a:lnTo>
                <a:lnTo>
                  <a:pt x="93" y="587"/>
                </a:lnTo>
                <a:lnTo>
                  <a:pt x="93" y="589"/>
                </a:lnTo>
                <a:lnTo>
                  <a:pt x="93" y="590"/>
                </a:lnTo>
                <a:lnTo>
                  <a:pt x="95" y="587"/>
                </a:lnTo>
                <a:lnTo>
                  <a:pt x="97" y="586"/>
                </a:lnTo>
                <a:close/>
                <a:moveTo>
                  <a:pt x="143" y="541"/>
                </a:moveTo>
                <a:lnTo>
                  <a:pt x="144" y="541"/>
                </a:lnTo>
                <a:lnTo>
                  <a:pt x="144" y="540"/>
                </a:lnTo>
                <a:lnTo>
                  <a:pt x="145" y="540"/>
                </a:lnTo>
                <a:lnTo>
                  <a:pt x="146" y="540"/>
                </a:lnTo>
                <a:lnTo>
                  <a:pt x="150" y="537"/>
                </a:lnTo>
                <a:lnTo>
                  <a:pt x="151" y="537"/>
                </a:lnTo>
                <a:lnTo>
                  <a:pt x="152" y="537"/>
                </a:lnTo>
                <a:lnTo>
                  <a:pt x="153" y="537"/>
                </a:lnTo>
                <a:lnTo>
                  <a:pt x="153" y="536"/>
                </a:lnTo>
                <a:lnTo>
                  <a:pt x="154" y="536"/>
                </a:lnTo>
                <a:lnTo>
                  <a:pt x="155" y="536"/>
                </a:lnTo>
                <a:lnTo>
                  <a:pt x="157" y="536"/>
                </a:lnTo>
                <a:lnTo>
                  <a:pt x="158" y="536"/>
                </a:lnTo>
                <a:lnTo>
                  <a:pt x="160" y="536"/>
                </a:lnTo>
                <a:lnTo>
                  <a:pt x="161" y="536"/>
                </a:lnTo>
                <a:lnTo>
                  <a:pt x="162" y="536"/>
                </a:lnTo>
                <a:lnTo>
                  <a:pt x="163" y="536"/>
                </a:lnTo>
                <a:lnTo>
                  <a:pt x="163" y="537"/>
                </a:lnTo>
                <a:lnTo>
                  <a:pt x="164" y="537"/>
                </a:lnTo>
                <a:lnTo>
                  <a:pt x="166" y="537"/>
                </a:lnTo>
                <a:lnTo>
                  <a:pt x="167" y="539"/>
                </a:lnTo>
                <a:lnTo>
                  <a:pt x="168" y="540"/>
                </a:lnTo>
                <a:lnTo>
                  <a:pt x="169" y="540"/>
                </a:lnTo>
                <a:lnTo>
                  <a:pt x="170" y="539"/>
                </a:lnTo>
                <a:lnTo>
                  <a:pt x="170" y="536"/>
                </a:lnTo>
                <a:lnTo>
                  <a:pt x="171" y="536"/>
                </a:lnTo>
                <a:lnTo>
                  <a:pt x="171" y="535"/>
                </a:lnTo>
                <a:lnTo>
                  <a:pt x="172" y="535"/>
                </a:lnTo>
                <a:lnTo>
                  <a:pt x="174" y="534"/>
                </a:lnTo>
                <a:lnTo>
                  <a:pt x="175" y="533"/>
                </a:lnTo>
                <a:lnTo>
                  <a:pt x="176" y="533"/>
                </a:lnTo>
                <a:lnTo>
                  <a:pt x="177" y="533"/>
                </a:lnTo>
                <a:lnTo>
                  <a:pt x="177" y="532"/>
                </a:lnTo>
                <a:lnTo>
                  <a:pt x="178" y="532"/>
                </a:lnTo>
                <a:lnTo>
                  <a:pt x="179" y="532"/>
                </a:lnTo>
                <a:lnTo>
                  <a:pt x="184" y="532"/>
                </a:lnTo>
                <a:lnTo>
                  <a:pt x="185" y="531"/>
                </a:lnTo>
                <a:lnTo>
                  <a:pt x="186" y="531"/>
                </a:lnTo>
                <a:lnTo>
                  <a:pt x="187" y="531"/>
                </a:lnTo>
                <a:lnTo>
                  <a:pt x="188" y="531"/>
                </a:lnTo>
                <a:lnTo>
                  <a:pt x="189" y="530"/>
                </a:lnTo>
                <a:lnTo>
                  <a:pt x="190" y="530"/>
                </a:lnTo>
                <a:lnTo>
                  <a:pt x="192" y="530"/>
                </a:lnTo>
                <a:lnTo>
                  <a:pt x="192" y="528"/>
                </a:lnTo>
                <a:lnTo>
                  <a:pt x="193" y="528"/>
                </a:lnTo>
                <a:lnTo>
                  <a:pt x="194" y="527"/>
                </a:lnTo>
                <a:lnTo>
                  <a:pt x="195" y="527"/>
                </a:lnTo>
                <a:lnTo>
                  <a:pt x="196" y="527"/>
                </a:lnTo>
                <a:lnTo>
                  <a:pt x="196" y="526"/>
                </a:lnTo>
                <a:lnTo>
                  <a:pt x="197" y="526"/>
                </a:lnTo>
                <a:lnTo>
                  <a:pt x="198" y="526"/>
                </a:lnTo>
                <a:lnTo>
                  <a:pt x="200" y="525"/>
                </a:lnTo>
                <a:lnTo>
                  <a:pt x="201" y="525"/>
                </a:lnTo>
                <a:lnTo>
                  <a:pt x="202" y="524"/>
                </a:lnTo>
                <a:lnTo>
                  <a:pt x="203" y="524"/>
                </a:lnTo>
                <a:lnTo>
                  <a:pt x="204" y="523"/>
                </a:lnTo>
                <a:lnTo>
                  <a:pt x="205" y="523"/>
                </a:lnTo>
                <a:lnTo>
                  <a:pt x="205" y="522"/>
                </a:lnTo>
                <a:lnTo>
                  <a:pt x="206" y="522"/>
                </a:lnTo>
                <a:lnTo>
                  <a:pt x="207" y="522"/>
                </a:lnTo>
                <a:lnTo>
                  <a:pt x="207" y="520"/>
                </a:lnTo>
                <a:lnTo>
                  <a:pt x="209" y="522"/>
                </a:lnTo>
                <a:lnTo>
                  <a:pt x="210" y="522"/>
                </a:lnTo>
                <a:lnTo>
                  <a:pt x="210" y="523"/>
                </a:lnTo>
                <a:lnTo>
                  <a:pt x="211" y="524"/>
                </a:lnTo>
                <a:lnTo>
                  <a:pt x="210" y="525"/>
                </a:lnTo>
                <a:lnTo>
                  <a:pt x="210" y="526"/>
                </a:lnTo>
                <a:lnTo>
                  <a:pt x="209" y="528"/>
                </a:lnTo>
                <a:lnTo>
                  <a:pt x="209" y="530"/>
                </a:lnTo>
                <a:lnTo>
                  <a:pt x="209" y="532"/>
                </a:lnTo>
                <a:lnTo>
                  <a:pt x="209" y="533"/>
                </a:lnTo>
                <a:lnTo>
                  <a:pt x="210" y="535"/>
                </a:lnTo>
                <a:lnTo>
                  <a:pt x="219" y="536"/>
                </a:lnTo>
                <a:lnTo>
                  <a:pt x="221" y="536"/>
                </a:lnTo>
                <a:lnTo>
                  <a:pt x="226" y="535"/>
                </a:lnTo>
                <a:lnTo>
                  <a:pt x="230" y="534"/>
                </a:lnTo>
                <a:lnTo>
                  <a:pt x="231" y="537"/>
                </a:lnTo>
                <a:lnTo>
                  <a:pt x="236" y="536"/>
                </a:lnTo>
                <a:lnTo>
                  <a:pt x="247" y="532"/>
                </a:lnTo>
                <a:lnTo>
                  <a:pt x="258" y="530"/>
                </a:lnTo>
                <a:lnTo>
                  <a:pt x="266" y="527"/>
                </a:lnTo>
                <a:lnTo>
                  <a:pt x="282" y="523"/>
                </a:lnTo>
                <a:lnTo>
                  <a:pt x="297" y="519"/>
                </a:lnTo>
                <a:lnTo>
                  <a:pt x="299" y="518"/>
                </a:lnTo>
                <a:lnTo>
                  <a:pt x="301" y="516"/>
                </a:lnTo>
                <a:lnTo>
                  <a:pt x="302" y="515"/>
                </a:lnTo>
                <a:lnTo>
                  <a:pt x="307" y="505"/>
                </a:lnTo>
                <a:lnTo>
                  <a:pt x="305" y="503"/>
                </a:lnTo>
                <a:lnTo>
                  <a:pt x="306" y="501"/>
                </a:lnTo>
                <a:lnTo>
                  <a:pt x="307" y="501"/>
                </a:lnTo>
                <a:lnTo>
                  <a:pt x="307" y="502"/>
                </a:lnTo>
                <a:lnTo>
                  <a:pt x="308" y="502"/>
                </a:lnTo>
                <a:lnTo>
                  <a:pt x="308" y="500"/>
                </a:lnTo>
                <a:lnTo>
                  <a:pt x="309" y="500"/>
                </a:lnTo>
                <a:lnTo>
                  <a:pt x="307" y="498"/>
                </a:lnTo>
                <a:lnTo>
                  <a:pt x="309" y="493"/>
                </a:lnTo>
                <a:lnTo>
                  <a:pt x="309" y="492"/>
                </a:lnTo>
                <a:lnTo>
                  <a:pt x="310" y="491"/>
                </a:lnTo>
                <a:lnTo>
                  <a:pt x="312" y="490"/>
                </a:lnTo>
                <a:lnTo>
                  <a:pt x="312" y="487"/>
                </a:lnTo>
                <a:lnTo>
                  <a:pt x="312" y="486"/>
                </a:lnTo>
                <a:lnTo>
                  <a:pt x="310" y="486"/>
                </a:lnTo>
                <a:lnTo>
                  <a:pt x="309" y="485"/>
                </a:lnTo>
                <a:lnTo>
                  <a:pt x="306" y="483"/>
                </a:lnTo>
                <a:lnTo>
                  <a:pt x="305" y="482"/>
                </a:lnTo>
                <a:lnTo>
                  <a:pt x="304" y="482"/>
                </a:lnTo>
                <a:lnTo>
                  <a:pt x="302" y="481"/>
                </a:lnTo>
                <a:lnTo>
                  <a:pt x="301" y="481"/>
                </a:lnTo>
                <a:lnTo>
                  <a:pt x="300" y="481"/>
                </a:lnTo>
                <a:lnTo>
                  <a:pt x="300" y="480"/>
                </a:lnTo>
                <a:lnTo>
                  <a:pt x="299" y="480"/>
                </a:lnTo>
                <a:lnTo>
                  <a:pt x="299" y="478"/>
                </a:lnTo>
                <a:lnTo>
                  <a:pt x="298" y="477"/>
                </a:lnTo>
                <a:lnTo>
                  <a:pt x="297" y="477"/>
                </a:lnTo>
                <a:lnTo>
                  <a:pt x="296" y="476"/>
                </a:lnTo>
                <a:lnTo>
                  <a:pt x="293" y="475"/>
                </a:lnTo>
                <a:lnTo>
                  <a:pt x="292" y="474"/>
                </a:lnTo>
                <a:lnTo>
                  <a:pt x="291" y="473"/>
                </a:lnTo>
                <a:lnTo>
                  <a:pt x="289" y="473"/>
                </a:lnTo>
                <a:lnTo>
                  <a:pt x="288" y="472"/>
                </a:lnTo>
                <a:lnTo>
                  <a:pt x="287" y="472"/>
                </a:lnTo>
                <a:lnTo>
                  <a:pt x="285" y="470"/>
                </a:lnTo>
                <a:lnTo>
                  <a:pt x="283" y="468"/>
                </a:lnTo>
                <a:lnTo>
                  <a:pt x="282" y="467"/>
                </a:lnTo>
                <a:lnTo>
                  <a:pt x="281" y="466"/>
                </a:lnTo>
                <a:lnTo>
                  <a:pt x="280" y="465"/>
                </a:lnTo>
                <a:lnTo>
                  <a:pt x="280" y="464"/>
                </a:lnTo>
                <a:lnTo>
                  <a:pt x="280" y="462"/>
                </a:lnTo>
                <a:lnTo>
                  <a:pt x="279" y="461"/>
                </a:lnTo>
                <a:lnTo>
                  <a:pt x="279" y="460"/>
                </a:lnTo>
                <a:lnTo>
                  <a:pt x="278" y="458"/>
                </a:lnTo>
                <a:lnTo>
                  <a:pt x="278" y="457"/>
                </a:lnTo>
                <a:lnTo>
                  <a:pt x="278" y="456"/>
                </a:lnTo>
                <a:lnTo>
                  <a:pt x="276" y="456"/>
                </a:lnTo>
                <a:lnTo>
                  <a:pt x="276" y="455"/>
                </a:lnTo>
                <a:lnTo>
                  <a:pt x="275" y="453"/>
                </a:lnTo>
                <a:lnTo>
                  <a:pt x="274" y="453"/>
                </a:lnTo>
                <a:lnTo>
                  <a:pt x="273" y="451"/>
                </a:lnTo>
                <a:lnTo>
                  <a:pt x="272" y="451"/>
                </a:lnTo>
                <a:lnTo>
                  <a:pt x="271" y="451"/>
                </a:lnTo>
                <a:lnTo>
                  <a:pt x="271" y="450"/>
                </a:lnTo>
                <a:lnTo>
                  <a:pt x="270" y="450"/>
                </a:lnTo>
                <a:lnTo>
                  <a:pt x="269" y="449"/>
                </a:lnTo>
                <a:lnTo>
                  <a:pt x="266" y="447"/>
                </a:lnTo>
                <a:lnTo>
                  <a:pt x="264" y="442"/>
                </a:lnTo>
                <a:lnTo>
                  <a:pt x="261" y="435"/>
                </a:lnTo>
                <a:lnTo>
                  <a:pt x="259" y="434"/>
                </a:lnTo>
                <a:lnTo>
                  <a:pt x="259" y="433"/>
                </a:lnTo>
                <a:lnTo>
                  <a:pt x="258" y="433"/>
                </a:lnTo>
                <a:lnTo>
                  <a:pt x="258" y="432"/>
                </a:lnTo>
                <a:lnTo>
                  <a:pt x="258" y="431"/>
                </a:lnTo>
                <a:lnTo>
                  <a:pt x="258" y="427"/>
                </a:lnTo>
                <a:lnTo>
                  <a:pt x="258" y="423"/>
                </a:lnTo>
                <a:lnTo>
                  <a:pt x="257" y="418"/>
                </a:lnTo>
                <a:lnTo>
                  <a:pt x="256" y="417"/>
                </a:lnTo>
                <a:lnTo>
                  <a:pt x="256" y="416"/>
                </a:lnTo>
                <a:lnTo>
                  <a:pt x="256" y="415"/>
                </a:lnTo>
                <a:lnTo>
                  <a:pt x="255" y="415"/>
                </a:lnTo>
                <a:lnTo>
                  <a:pt x="254" y="413"/>
                </a:lnTo>
                <a:lnTo>
                  <a:pt x="253" y="411"/>
                </a:lnTo>
                <a:lnTo>
                  <a:pt x="253" y="410"/>
                </a:lnTo>
                <a:lnTo>
                  <a:pt x="252" y="410"/>
                </a:lnTo>
                <a:lnTo>
                  <a:pt x="249" y="407"/>
                </a:lnTo>
                <a:lnTo>
                  <a:pt x="248" y="403"/>
                </a:lnTo>
                <a:lnTo>
                  <a:pt x="246" y="400"/>
                </a:lnTo>
                <a:lnTo>
                  <a:pt x="246" y="399"/>
                </a:lnTo>
                <a:lnTo>
                  <a:pt x="246" y="398"/>
                </a:lnTo>
                <a:lnTo>
                  <a:pt x="245" y="398"/>
                </a:lnTo>
                <a:lnTo>
                  <a:pt x="245" y="395"/>
                </a:lnTo>
                <a:lnTo>
                  <a:pt x="241" y="401"/>
                </a:lnTo>
                <a:lnTo>
                  <a:pt x="239" y="405"/>
                </a:lnTo>
                <a:lnTo>
                  <a:pt x="236" y="413"/>
                </a:lnTo>
                <a:lnTo>
                  <a:pt x="227" y="427"/>
                </a:lnTo>
                <a:lnTo>
                  <a:pt x="231" y="430"/>
                </a:lnTo>
                <a:lnTo>
                  <a:pt x="233" y="431"/>
                </a:lnTo>
                <a:lnTo>
                  <a:pt x="226" y="444"/>
                </a:lnTo>
                <a:lnTo>
                  <a:pt x="223" y="449"/>
                </a:lnTo>
                <a:lnTo>
                  <a:pt x="226" y="449"/>
                </a:lnTo>
                <a:lnTo>
                  <a:pt x="227" y="449"/>
                </a:lnTo>
                <a:lnTo>
                  <a:pt x="228" y="449"/>
                </a:lnTo>
                <a:lnTo>
                  <a:pt x="228" y="450"/>
                </a:lnTo>
                <a:lnTo>
                  <a:pt x="229" y="450"/>
                </a:lnTo>
                <a:lnTo>
                  <a:pt x="230" y="451"/>
                </a:lnTo>
                <a:lnTo>
                  <a:pt x="230" y="452"/>
                </a:lnTo>
                <a:lnTo>
                  <a:pt x="230" y="453"/>
                </a:lnTo>
                <a:lnTo>
                  <a:pt x="235" y="452"/>
                </a:lnTo>
                <a:lnTo>
                  <a:pt x="237" y="452"/>
                </a:lnTo>
                <a:lnTo>
                  <a:pt x="238" y="452"/>
                </a:lnTo>
                <a:lnTo>
                  <a:pt x="240" y="452"/>
                </a:lnTo>
                <a:lnTo>
                  <a:pt x="240" y="453"/>
                </a:lnTo>
                <a:lnTo>
                  <a:pt x="240" y="455"/>
                </a:lnTo>
                <a:lnTo>
                  <a:pt x="240" y="456"/>
                </a:lnTo>
                <a:lnTo>
                  <a:pt x="238" y="457"/>
                </a:lnTo>
                <a:lnTo>
                  <a:pt x="238" y="458"/>
                </a:lnTo>
                <a:lnTo>
                  <a:pt x="238" y="459"/>
                </a:lnTo>
                <a:lnTo>
                  <a:pt x="238" y="460"/>
                </a:lnTo>
                <a:lnTo>
                  <a:pt x="236" y="462"/>
                </a:lnTo>
                <a:lnTo>
                  <a:pt x="237" y="464"/>
                </a:lnTo>
                <a:lnTo>
                  <a:pt x="237" y="465"/>
                </a:lnTo>
                <a:lnTo>
                  <a:pt x="237" y="466"/>
                </a:lnTo>
                <a:lnTo>
                  <a:pt x="237" y="467"/>
                </a:lnTo>
                <a:lnTo>
                  <a:pt x="237" y="468"/>
                </a:lnTo>
                <a:lnTo>
                  <a:pt x="237" y="469"/>
                </a:lnTo>
                <a:lnTo>
                  <a:pt x="237" y="467"/>
                </a:lnTo>
                <a:lnTo>
                  <a:pt x="236" y="466"/>
                </a:lnTo>
                <a:lnTo>
                  <a:pt x="236" y="465"/>
                </a:lnTo>
                <a:lnTo>
                  <a:pt x="236" y="464"/>
                </a:lnTo>
                <a:lnTo>
                  <a:pt x="235" y="464"/>
                </a:lnTo>
                <a:lnTo>
                  <a:pt x="233" y="464"/>
                </a:lnTo>
                <a:lnTo>
                  <a:pt x="233" y="462"/>
                </a:lnTo>
                <a:lnTo>
                  <a:pt x="233" y="461"/>
                </a:lnTo>
                <a:lnTo>
                  <a:pt x="233" y="459"/>
                </a:lnTo>
                <a:lnTo>
                  <a:pt x="233" y="458"/>
                </a:lnTo>
                <a:lnTo>
                  <a:pt x="232" y="458"/>
                </a:lnTo>
                <a:lnTo>
                  <a:pt x="231" y="457"/>
                </a:lnTo>
                <a:lnTo>
                  <a:pt x="231" y="456"/>
                </a:lnTo>
                <a:lnTo>
                  <a:pt x="230" y="457"/>
                </a:lnTo>
                <a:lnTo>
                  <a:pt x="229" y="456"/>
                </a:lnTo>
                <a:lnTo>
                  <a:pt x="228" y="456"/>
                </a:lnTo>
                <a:lnTo>
                  <a:pt x="227" y="456"/>
                </a:lnTo>
                <a:lnTo>
                  <a:pt x="227" y="455"/>
                </a:lnTo>
                <a:lnTo>
                  <a:pt x="226" y="453"/>
                </a:lnTo>
                <a:lnTo>
                  <a:pt x="226" y="452"/>
                </a:lnTo>
                <a:lnTo>
                  <a:pt x="223" y="451"/>
                </a:lnTo>
                <a:lnTo>
                  <a:pt x="223" y="450"/>
                </a:lnTo>
                <a:lnTo>
                  <a:pt x="221" y="453"/>
                </a:lnTo>
                <a:lnTo>
                  <a:pt x="219" y="458"/>
                </a:lnTo>
                <a:lnTo>
                  <a:pt x="220" y="460"/>
                </a:lnTo>
                <a:lnTo>
                  <a:pt x="222" y="462"/>
                </a:lnTo>
                <a:lnTo>
                  <a:pt x="223" y="464"/>
                </a:lnTo>
                <a:lnTo>
                  <a:pt x="227" y="472"/>
                </a:lnTo>
                <a:lnTo>
                  <a:pt x="227" y="473"/>
                </a:lnTo>
                <a:lnTo>
                  <a:pt x="227" y="480"/>
                </a:lnTo>
                <a:lnTo>
                  <a:pt x="228" y="485"/>
                </a:lnTo>
                <a:lnTo>
                  <a:pt x="228" y="486"/>
                </a:lnTo>
                <a:lnTo>
                  <a:pt x="227" y="489"/>
                </a:lnTo>
                <a:lnTo>
                  <a:pt x="226" y="491"/>
                </a:lnTo>
                <a:lnTo>
                  <a:pt x="223" y="497"/>
                </a:lnTo>
                <a:lnTo>
                  <a:pt x="222" y="499"/>
                </a:lnTo>
                <a:lnTo>
                  <a:pt x="220" y="501"/>
                </a:lnTo>
                <a:lnTo>
                  <a:pt x="218" y="506"/>
                </a:lnTo>
                <a:lnTo>
                  <a:pt x="216" y="508"/>
                </a:lnTo>
                <a:lnTo>
                  <a:pt x="218" y="509"/>
                </a:lnTo>
                <a:lnTo>
                  <a:pt x="220" y="510"/>
                </a:lnTo>
                <a:lnTo>
                  <a:pt x="220" y="511"/>
                </a:lnTo>
                <a:lnTo>
                  <a:pt x="223" y="512"/>
                </a:lnTo>
                <a:lnTo>
                  <a:pt x="222" y="512"/>
                </a:lnTo>
                <a:lnTo>
                  <a:pt x="222" y="514"/>
                </a:lnTo>
                <a:lnTo>
                  <a:pt x="221" y="515"/>
                </a:lnTo>
                <a:lnTo>
                  <a:pt x="221" y="514"/>
                </a:lnTo>
                <a:lnTo>
                  <a:pt x="218" y="512"/>
                </a:lnTo>
                <a:lnTo>
                  <a:pt x="216" y="511"/>
                </a:lnTo>
                <a:lnTo>
                  <a:pt x="214" y="510"/>
                </a:lnTo>
                <a:lnTo>
                  <a:pt x="215" y="508"/>
                </a:lnTo>
                <a:lnTo>
                  <a:pt x="216" y="508"/>
                </a:lnTo>
                <a:lnTo>
                  <a:pt x="207" y="515"/>
                </a:lnTo>
                <a:lnTo>
                  <a:pt x="205" y="517"/>
                </a:lnTo>
                <a:lnTo>
                  <a:pt x="204" y="517"/>
                </a:lnTo>
                <a:lnTo>
                  <a:pt x="198" y="522"/>
                </a:lnTo>
                <a:lnTo>
                  <a:pt x="196" y="523"/>
                </a:lnTo>
                <a:lnTo>
                  <a:pt x="187" y="527"/>
                </a:lnTo>
                <a:lnTo>
                  <a:pt x="174" y="531"/>
                </a:lnTo>
                <a:lnTo>
                  <a:pt x="169" y="531"/>
                </a:lnTo>
                <a:lnTo>
                  <a:pt x="163" y="532"/>
                </a:lnTo>
                <a:lnTo>
                  <a:pt x="151" y="534"/>
                </a:lnTo>
                <a:lnTo>
                  <a:pt x="149" y="534"/>
                </a:lnTo>
                <a:lnTo>
                  <a:pt x="146" y="534"/>
                </a:lnTo>
                <a:lnTo>
                  <a:pt x="144" y="535"/>
                </a:lnTo>
                <a:lnTo>
                  <a:pt x="133" y="537"/>
                </a:lnTo>
                <a:lnTo>
                  <a:pt x="132" y="537"/>
                </a:lnTo>
                <a:lnTo>
                  <a:pt x="129" y="537"/>
                </a:lnTo>
                <a:lnTo>
                  <a:pt x="121" y="543"/>
                </a:lnTo>
                <a:lnTo>
                  <a:pt x="120" y="544"/>
                </a:lnTo>
                <a:lnTo>
                  <a:pt x="119" y="544"/>
                </a:lnTo>
                <a:lnTo>
                  <a:pt x="117" y="545"/>
                </a:lnTo>
                <a:lnTo>
                  <a:pt x="123" y="550"/>
                </a:lnTo>
                <a:lnTo>
                  <a:pt x="124" y="550"/>
                </a:lnTo>
                <a:lnTo>
                  <a:pt x="127" y="549"/>
                </a:lnTo>
                <a:lnTo>
                  <a:pt x="131" y="550"/>
                </a:lnTo>
                <a:lnTo>
                  <a:pt x="132" y="550"/>
                </a:lnTo>
                <a:lnTo>
                  <a:pt x="133" y="550"/>
                </a:lnTo>
                <a:lnTo>
                  <a:pt x="134" y="550"/>
                </a:lnTo>
                <a:lnTo>
                  <a:pt x="135" y="550"/>
                </a:lnTo>
                <a:lnTo>
                  <a:pt x="136" y="549"/>
                </a:lnTo>
                <a:lnTo>
                  <a:pt x="137" y="548"/>
                </a:lnTo>
                <a:lnTo>
                  <a:pt x="137" y="547"/>
                </a:lnTo>
                <a:lnTo>
                  <a:pt x="137" y="545"/>
                </a:lnTo>
                <a:lnTo>
                  <a:pt x="138" y="545"/>
                </a:lnTo>
                <a:lnTo>
                  <a:pt x="138" y="544"/>
                </a:lnTo>
                <a:lnTo>
                  <a:pt x="140" y="543"/>
                </a:lnTo>
                <a:lnTo>
                  <a:pt x="141" y="543"/>
                </a:lnTo>
                <a:lnTo>
                  <a:pt x="141" y="542"/>
                </a:lnTo>
                <a:lnTo>
                  <a:pt x="142" y="542"/>
                </a:lnTo>
                <a:lnTo>
                  <a:pt x="142" y="541"/>
                </a:lnTo>
                <a:lnTo>
                  <a:pt x="143" y="541"/>
                </a:lnTo>
                <a:close/>
                <a:moveTo>
                  <a:pt x="190" y="410"/>
                </a:moveTo>
                <a:lnTo>
                  <a:pt x="185" y="419"/>
                </a:lnTo>
                <a:lnTo>
                  <a:pt x="185" y="420"/>
                </a:lnTo>
                <a:lnTo>
                  <a:pt x="184" y="422"/>
                </a:lnTo>
                <a:lnTo>
                  <a:pt x="189" y="424"/>
                </a:lnTo>
                <a:lnTo>
                  <a:pt x="190" y="424"/>
                </a:lnTo>
                <a:lnTo>
                  <a:pt x="193" y="423"/>
                </a:lnTo>
                <a:lnTo>
                  <a:pt x="195" y="419"/>
                </a:lnTo>
                <a:lnTo>
                  <a:pt x="197" y="418"/>
                </a:lnTo>
                <a:lnTo>
                  <a:pt x="197" y="417"/>
                </a:lnTo>
                <a:lnTo>
                  <a:pt x="200" y="417"/>
                </a:lnTo>
                <a:lnTo>
                  <a:pt x="200" y="416"/>
                </a:lnTo>
                <a:lnTo>
                  <a:pt x="202" y="416"/>
                </a:lnTo>
                <a:lnTo>
                  <a:pt x="197" y="414"/>
                </a:lnTo>
                <a:lnTo>
                  <a:pt x="190" y="410"/>
                </a:lnTo>
                <a:close/>
                <a:moveTo>
                  <a:pt x="576" y="512"/>
                </a:moveTo>
                <a:lnTo>
                  <a:pt x="577" y="514"/>
                </a:lnTo>
                <a:lnTo>
                  <a:pt x="577" y="512"/>
                </a:lnTo>
                <a:lnTo>
                  <a:pt x="578" y="512"/>
                </a:lnTo>
                <a:lnTo>
                  <a:pt x="577" y="511"/>
                </a:lnTo>
                <a:lnTo>
                  <a:pt x="577" y="510"/>
                </a:lnTo>
                <a:lnTo>
                  <a:pt x="577" y="508"/>
                </a:lnTo>
                <a:lnTo>
                  <a:pt x="577" y="507"/>
                </a:lnTo>
                <a:lnTo>
                  <a:pt x="576" y="507"/>
                </a:lnTo>
                <a:lnTo>
                  <a:pt x="576" y="506"/>
                </a:lnTo>
                <a:lnTo>
                  <a:pt x="575" y="506"/>
                </a:lnTo>
                <a:lnTo>
                  <a:pt x="574" y="506"/>
                </a:lnTo>
                <a:lnTo>
                  <a:pt x="573" y="506"/>
                </a:lnTo>
                <a:lnTo>
                  <a:pt x="573" y="507"/>
                </a:lnTo>
                <a:lnTo>
                  <a:pt x="572" y="507"/>
                </a:lnTo>
                <a:lnTo>
                  <a:pt x="572" y="508"/>
                </a:lnTo>
                <a:lnTo>
                  <a:pt x="573" y="510"/>
                </a:lnTo>
                <a:lnTo>
                  <a:pt x="574" y="510"/>
                </a:lnTo>
                <a:lnTo>
                  <a:pt x="576" y="512"/>
                </a:lnTo>
                <a:close/>
                <a:moveTo>
                  <a:pt x="578" y="535"/>
                </a:moveTo>
                <a:lnTo>
                  <a:pt x="581" y="536"/>
                </a:lnTo>
                <a:lnTo>
                  <a:pt x="582" y="535"/>
                </a:lnTo>
                <a:lnTo>
                  <a:pt x="581" y="535"/>
                </a:lnTo>
                <a:lnTo>
                  <a:pt x="580" y="534"/>
                </a:lnTo>
                <a:lnTo>
                  <a:pt x="578" y="535"/>
                </a:lnTo>
                <a:close/>
                <a:moveTo>
                  <a:pt x="578" y="543"/>
                </a:moveTo>
                <a:lnTo>
                  <a:pt x="583" y="547"/>
                </a:lnTo>
                <a:lnTo>
                  <a:pt x="583" y="545"/>
                </a:lnTo>
                <a:lnTo>
                  <a:pt x="585" y="543"/>
                </a:lnTo>
                <a:lnTo>
                  <a:pt x="585" y="542"/>
                </a:lnTo>
                <a:lnTo>
                  <a:pt x="585" y="541"/>
                </a:lnTo>
                <a:lnTo>
                  <a:pt x="583" y="540"/>
                </a:lnTo>
                <a:lnTo>
                  <a:pt x="580" y="537"/>
                </a:lnTo>
                <a:lnTo>
                  <a:pt x="580" y="539"/>
                </a:lnTo>
                <a:lnTo>
                  <a:pt x="577" y="542"/>
                </a:lnTo>
                <a:lnTo>
                  <a:pt x="577" y="543"/>
                </a:lnTo>
                <a:lnTo>
                  <a:pt x="578" y="543"/>
                </a:lnTo>
                <a:close/>
                <a:moveTo>
                  <a:pt x="593" y="545"/>
                </a:moveTo>
                <a:lnTo>
                  <a:pt x="593" y="547"/>
                </a:lnTo>
                <a:lnTo>
                  <a:pt x="592" y="547"/>
                </a:lnTo>
                <a:lnTo>
                  <a:pt x="592" y="548"/>
                </a:lnTo>
                <a:lnTo>
                  <a:pt x="593" y="548"/>
                </a:lnTo>
                <a:lnTo>
                  <a:pt x="593" y="549"/>
                </a:lnTo>
                <a:lnTo>
                  <a:pt x="594" y="550"/>
                </a:lnTo>
                <a:lnTo>
                  <a:pt x="595" y="550"/>
                </a:lnTo>
                <a:lnTo>
                  <a:pt x="595" y="551"/>
                </a:lnTo>
                <a:lnTo>
                  <a:pt x="598" y="552"/>
                </a:lnTo>
                <a:lnTo>
                  <a:pt x="601" y="551"/>
                </a:lnTo>
                <a:lnTo>
                  <a:pt x="607" y="549"/>
                </a:lnTo>
                <a:lnTo>
                  <a:pt x="608" y="549"/>
                </a:lnTo>
                <a:lnTo>
                  <a:pt x="609" y="548"/>
                </a:lnTo>
                <a:lnTo>
                  <a:pt x="608" y="547"/>
                </a:lnTo>
                <a:lnTo>
                  <a:pt x="607" y="547"/>
                </a:lnTo>
                <a:lnTo>
                  <a:pt x="607" y="545"/>
                </a:lnTo>
                <a:lnTo>
                  <a:pt x="606" y="545"/>
                </a:lnTo>
                <a:lnTo>
                  <a:pt x="604" y="545"/>
                </a:lnTo>
                <a:lnTo>
                  <a:pt x="603" y="545"/>
                </a:lnTo>
                <a:lnTo>
                  <a:pt x="601" y="545"/>
                </a:lnTo>
                <a:lnTo>
                  <a:pt x="600" y="545"/>
                </a:lnTo>
                <a:lnTo>
                  <a:pt x="599" y="545"/>
                </a:lnTo>
                <a:lnTo>
                  <a:pt x="598" y="544"/>
                </a:lnTo>
                <a:lnTo>
                  <a:pt x="597" y="544"/>
                </a:lnTo>
                <a:lnTo>
                  <a:pt x="595" y="543"/>
                </a:lnTo>
                <a:lnTo>
                  <a:pt x="595" y="544"/>
                </a:lnTo>
                <a:lnTo>
                  <a:pt x="594" y="544"/>
                </a:lnTo>
                <a:lnTo>
                  <a:pt x="593" y="545"/>
                </a:lnTo>
                <a:close/>
                <a:moveTo>
                  <a:pt x="401" y="316"/>
                </a:moveTo>
                <a:lnTo>
                  <a:pt x="402" y="316"/>
                </a:lnTo>
                <a:lnTo>
                  <a:pt x="404" y="317"/>
                </a:lnTo>
                <a:lnTo>
                  <a:pt x="407" y="318"/>
                </a:lnTo>
                <a:lnTo>
                  <a:pt x="409" y="319"/>
                </a:lnTo>
                <a:lnTo>
                  <a:pt x="410" y="319"/>
                </a:lnTo>
                <a:lnTo>
                  <a:pt x="411" y="321"/>
                </a:lnTo>
                <a:lnTo>
                  <a:pt x="413" y="322"/>
                </a:lnTo>
                <a:lnTo>
                  <a:pt x="416" y="323"/>
                </a:lnTo>
                <a:lnTo>
                  <a:pt x="417" y="323"/>
                </a:lnTo>
                <a:lnTo>
                  <a:pt x="417" y="322"/>
                </a:lnTo>
                <a:lnTo>
                  <a:pt x="418" y="321"/>
                </a:lnTo>
                <a:lnTo>
                  <a:pt x="419" y="319"/>
                </a:lnTo>
                <a:lnTo>
                  <a:pt x="419" y="318"/>
                </a:lnTo>
                <a:lnTo>
                  <a:pt x="420" y="315"/>
                </a:lnTo>
                <a:lnTo>
                  <a:pt x="421" y="315"/>
                </a:lnTo>
                <a:lnTo>
                  <a:pt x="421" y="313"/>
                </a:lnTo>
                <a:lnTo>
                  <a:pt x="422" y="313"/>
                </a:lnTo>
                <a:lnTo>
                  <a:pt x="422" y="311"/>
                </a:lnTo>
                <a:lnTo>
                  <a:pt x="423" y="310"/>
                </a:lnTo>
                <a:lnTo>
                  <a:pt x="425" y="309"/>
                </a:lnTo>
                <a:lnTo>
                  <a:pt x="425" y="308"/>
                </a:lnTo>
                <a:lnTo>
                  <a:pt x="425" y="307"/>
                </a:lnTo>
                <a:lnTo>
                  <a:pt x="426" y="307"/>
                </a:lnTo>
                <a:lnTo>
                  <a:pt x="426" y="306"/>
                </a:lnTo>
                <a:lnTo>
                  <a:pt x="427" y="305"/>
                </a:lnTo>
                <a:lnTo>
                  <a:pt x="427" y="303"/>
                </a:lnTo>
                <a:lnTo>
                  <a:pt x="428" y="302"/>
                </a:lnTo>
                <a:lnTo>
                  <a:pt x="428" y="301"/>
                </a:lnTo>
                <a:lnTo>
                  <a:pt x="429" y="300"/>
                </a:lnTo>
                <a:lnTo>
                  <a:pt x="428" y="299"/>
                </a:lnTo>
                <a:lnTo>
                  <a:pt x="427" y="299"/>
                </a:lnTo>
                <a:lnTo>
                  <a:pt x="427" y="298"/>
                </a:lnTo>
                <a:lnTo>
                  <a:pt x="426" y="298"/>
                </a:lnTo>
                <a:lnTo>
                  <a:pt x="423" y="296"/>
                </a:lnTo>
                <a:lnTo>
                  <a:pt x="423" y="297"/>
                </a:lnTo>
                <a:lnTo>
                  <a:pt x="417" y="292"/>
                </a:lnTo>
                <a:lnTo>
                  <a:pt x="416" y="292"/>
                </a:lnTo>
                <a:lnTo>
                  <a:pt x="416" y="291"/>
                </a:lnTo>
                <a:lnTo>
                  <a:pt x="414" y="291"/>
                </a:lnTo>
                <a:lnTo>
                  <a:pt x="411" y="289"/>
                </a:lnTo>
                <a:lnTo>
                  <a:pt x="407" y="286"/>
                </a:lnTo>
                <a:lnTo>
                  <a:pt x="405" y="288"/>
                </a:lnTo>
                <a:lnTo>
                  <a:pt x="404" y="290"/>
                </a:lnTo>
                <a:lnTo>
                  <a:pt x="404" y="291"/>
                </a:lnTo>
                <a:lnTo>
                  <a:pt x="404" y="292"/>
                </a:lnTo>
                <a:lnTo>
                  <a:pt x="402" y="297"/>
                </a:lnTo>
                <a:lnTo>
                  <a:pt x="401" y="297"/>
                </a:lnTo>
                <a:lnTo>
                  <a:pt x="401" y="298"/>
                </a:lnTo>
                <a:lnTo>
                  <a:pt x="401" y="299"/>
                </a:lnTo>
                <a:lnTo>
                  <a:pt x="397" y="305"/>
                </a:lnTo>
                <a:lnTo>
                  <a:pt x="397" y="307"/>
                </a:lnTo>
                <a:lnTo>
                  <a:pt x="396" y="309"/>
                </a:lnTo>
                <a:lnTo>
                  <a:pt x="396" y="310"/>
                </a:lnTo>
                <a:lnTo>
                  <a:pt x="395" y="313"/>
                </a:lnTo>
                <a:lnTo>
                  <a:pt x="399" y="315"/>
                </a:lnTo>
                <a:lnTo>
                  <a:pt x="401" y="316"/>
                </a:lnTo>
                <a:close/>
                <a:moveTo>
                  <a:pt x="397" y="296"/>
                </a:moveTo>
                <a:lnTo>
                  <a:pt x="397" y="294"/>
                </a:lnTo>
                <a:lnTo>
                  <a:pt x="400" y="296"/>
                </a:lnTo>
                <a:lnTo>
                  <a:pt x="401" y="296"/>
                </a:lnTo>
                <a:lnTo>
                  <a:pt x="402" y="291"/>
                </a:lnTo>
                <a:lnTo>
                  <a:pt x="403" y="289"/>
                </a:lnTo>
                <a:lnTo>
                  <a:pt x="402" y="289"/>
                </a:lnTo>
                <a:lnTo>
                  <a:pt x="401" y="288"/>
                </a:lnTo>
                <a:lnTo>
                  <a:pt x="399" y="286"/>
                </a:lnTo>
                <a:lnTo>
                  <a:pt x="397" y="285"/>
                </a:lnTo>
                <a:lnTo>
                  <a:pt x="396" y="285"/>
                </a:lnTo>
                <a:lnTo>
                  <a:pt x="395" y="284"/>
                </a:lnTo>
                <a:lnTo>
                  <a:pt x="393" y="283"/>
                </a:lnTo>
                <a:lnTo>
                  <a:pt x="391" y="286"/>
                </a:lnTo>
                <a:lnTo>
                  <a:pt x="388" y="285"/>
                </a:lnTo>
                <a:lnTo>
                  <a:pt x="387" y="284"/>
                </a:lnTo>
                <a:lnTo>
                  <a:pt x="381" y="291"/>
                </a:lnTo>
                <a:lnTo>
                  <a:pt x="381" y="292"/>
                </a:lnTo>
                <a:lnTo>
                  <a:pt x="381" y="293"/>
                </a:lnTo>
                <a:lnTo>
                  <a:pt x="386" y="294"/>
                </a:lnTo>
                <a:lnTo>
                  <a:pt x="385" y="296"/>
                </a:lnTo>
                <a:lnTo>
                  <a:pt x="384" y="299"/>
                </a:lnTo>
                <a:lnTo>
                  <a:pt x="392" y="302"/>
                </a:lnTo>
                <a:lnTo>
                  <a:pt x="396" y="305"/>
                </a:lnTo>
                <a:lnTo>
                  <a:pt x="400" y="298"/>
                </a:lnTo>
                <a:lnTo>
                  <a:pt x="400" y="297"/>
                </a:lnTo>
                <a:lnTo>
                  <a:pt x="397" y="296"/>
                </a:lnTo>
                <a:close/>
                <a:moveTo>
                  <a:pt x="382" y="284"/>
                </a:moveTo>
                <a:lnTo>
                  <a:pt x="383" y="282"/>
                </a:lnTo>
                <a:lnTo>
                  <a:pt x="387" y="274"/>
                </a:lnTo>
                <a:lnTo>
                  <a:pt x="390" y="269"/>
                </a:lnTo>
                <a:lnTo>
                  <a:pt x="390" y="268"/>
                </a:lnTo>
                <a:lnTo>
                  <a:pt x="391" y="266"/>
                </a:lnTo>
                <a:lnTo>
                  <a:pt x="393" y="267"/>
                </a:lnTo>
                <a:lnTo>
                  <a:pt x="396" y="269"/>
                </a:lnTo>
                <a:lnTo>
                  <a:pt x="400" y="271"/>
                </a:lnTo>
                <a:lnTo>
                  <a:pt x="397" y="274"/>
                </a:lnTo>
                <a:lnTo>
                  <a:pt x="395" y="280"/>
                </a:lnTo>
                <a:lnTo>
                  <a:pt x="401" y="283"/>
                </a:lnTo>
                <a:lnTo>
                  <a:pt x="403" y="284"/>
                </a:lnTo>
                <a:lnTo>
                  <a:pt x="405" y="285"/>
                </a:lnTo>
                <a:lnTo>
                  <a:pt x="407" y="281"/>
                </a:lnTo>
                <a:lnTo>
                  <a:pt x="408" y="279"/>
                </a:lnTo>
                <a:lnTo>
                  <a:pt x="409" y="276"/>
                </a:lnTo>
                <a:lnTo>
                  <a:pt x="407" y="273"/>
                </a:lnTo>
                <a:lnTo>
                  <a:pt x="404" y="271"/>
                </a:lnTo>
                <a:lnTo>
                  <a:pt x="408" y="264"/>
                </a:lnTo>
                <a:lnTo>
                  <a:pt x="408" y="263"/>
                </a:lnTo>
                <a:lnTo>
                  <a:pt x="407" y="263"/>
                </a:lnTo>
                <a:lnTo>
                  <a:pt x="403" y="260"/>
                </a:lnTo>
                <a:lnTo>
                  <a:pt x="401" y="260"/>
                </a:lnTo>
                <a:lnTo>
                  <a:pt x="400" y="259"/>
                </a:lnTo>
                <a:lnTo>
                  <a:pt x="397" y="259"/>
                </a:lnTo>
                <a:lnTo>
                  <a:pt x="397" y="258"/>
                </a:lnTo>
                <a:lnTo>
                  <a:pt x="395" y="258"/>
                </a:lnTo>
                <a:lnTo>
                  <a:pt x="394" y="258"/>
                </a:lnTo>
                <a:lnTo>
                  <a:pt x="393" y="258"/>
                </a:lnTo>
                <a:lnTo>
                  <a:pt x="392" y="258"/>
                </a:lnTo>
                <a:lnTo>
                  <a:pt x="391" y="257"/>
                </a:lnTo>
                <a:lnTo>
                  <a:pt x="390" y="257"/>
                </a:lnTo>
                <a:lnTo>
                  <a:pt x="390" y="258"/>
                </a:lnTo>
                <a:lnTo>
                  <a:pt x="387" y="264"/>
                </a:lnTo>
                <a:lnTo>
                  <a:pt x="386" y="263"/>
                </a:lnTo>
                <a:lnTo>
                  <a:pt x="385" y="263"/>
                </a:lnTo>
                <a:lnTo>
                  <a:pt x="383" y="261"/>
                </a:lnTo>
                <a:lnTo>
                  <a:pt x="382" y="261"/>
                </a:lnTo>
                <a:lnTo>
                  <a:pt x="381" y="261"/>
                </a:lnTo>
                <a:lnTo>
                  <a:pt x="381" y="263"/>
                </a:lnTo>
                <a:lnTo>
                  <a:pt x="378" y="266"/>
                </a:lnTo>
                <a:lnTo>
                  <a:pt x="377" y="268"/>
                </a:lnTo>
                <a:lnTo>
                  <a:pt x="376" y="269"/>
                </a:lnTo>
                <a:lnTo>
                  <a:pt x="375" y="272"/>
                </a:lnTo>
                <a:lnTo>
                  <a:pt x="374" y="274"/>
                </a:lnTo>
                <a:lnTo>
                  <a:pt x="377" y="276"/>
                </a:lnTo>
                <a:lnTo>
                  <a:pt x="377" y="277"/>
                </a:lnTo>
                <a:lnTo>
                  <a:pt x="377" y="279"/>
                </a:lnTo>
                <a:lnTo>
                  <a:pt x="376" y="281"/>
                </a:lnTo>
                <a:lnTo>
                  <a:pt x="377" y="283"/>
                </a:lnTo>
                <a:lnTo>
                  <a:pt x="378" y="283"/>
                </a:lnTo>
                <a:lnTo>
                  <a:pt x="379" y="284"/>
                </a:lnTo>
                <a:lnTo>
                  <a:pt x="382" y="285"/>
                </a:lnTo>
                <a:lnTo>
                  <a:pt x="382" y="284"/>
                </a:lnTo>
                <a:close/>
                <a:moveTo>
                  <a:pt x="376" y="261"/>
                </a:moveTo>
                <a:lnTo>
                  <a:pt x="377" y="261"/>
                </a:lnTo>
                <a:lnTo>
                  <a:pt x="378" y="260"/>
                </a:lnTo>
                <a:lnTo>
                  <a:pt x="378" y="259"/>
                </a:lnTo>
                <a:lnTo>
                  <a:pt x="379" y="257"/>
                </a:lnTo>
                <a:lnTo>
                  <a:pt x="381" y="254"/>
                </a:lnTo>
                <a:lnTo>
                  <a:pt x="382" y="252"/>
                </a:lnTo>
                <a:lnTo>
                  <a:pt x="382" y="251"/>
                </a:lnTo>
                <a:lnTo>
                  <a:pt x="379" y="249"/>
                </a:lnTo>
                <a:lnTo>
                  <a:pt x="378" y="249"/>
                </a:lnTo>
                <a:lnTo>
                  <a:pt x="377" y="248"/>
                </a:lnTo>
                <a:lnTo>
                  <a:pt x="376" y="247"/>
                </a:lnTo>
                <a:lnTo>
                  <a:pt x="375" y="247"/>
                </a:lnTo>
                <a:lnTo>
                  <a:pt x="370" y="252"/>
                </a:lnTo>
                <a:lnTo>
                  <a:pt x="376" y="258"/>
                </a:lnTo>
                <a:lnTo>
                  <a:pt x="375" y="258"/>
                </a:lnTo>
                <a:lnTo>
                  <a:pt x="366" y="269"/>
                </a:lnTo>
                <a:lnTo>
                  <a:pt x="362" y="273"/>
                </a:lnTo>
                <a:lnTo>
                  <a:pt x="366" y="275"/>
                </a:lnTo>
                <a:lnTo>
                  <a:pt x="369" y="272"/>
                </a:lnTo>
                <a:lnTo>
                  <a:pt x="373" y="268"/>
                </a:lnTo>
                <a:lnTo>
                  <a:pt x="374" y="267"/>
                </a:lnTo>
                <a:lnTo>
                  <a:pt x="374" y="266"/>
                </a:lnTo>
                <a:lnTo>
                  <a:pt x="375" y="265"/>
                </a:lnTo>
                <a:lnTo>
                  <a:pt x="376" y="261"/>
                </a:lnTo>
                <a:close/>
                <a:moveTo>
                  <a:pt x="402" y="334"/>
                </a:moveTo>
                <a:lnTo>
                  <a:pt x="399" y="340"/>
                </a:lnTo>
                <a:lnTo>
                  <a:pt x="403" y="342"/>
                </a:lnTo>
                <a:lnTo>
                  <a:pt x="404" y="340"/>
                </a:lnTo>
                <a:lnTo>
                  <a:pt x="407" y="336"/>
                </a:lnTo>
                <a:lnTo>
                  <a:pt x="402" y="334"/>
                </a:lnTo>
                <a:lnTo>
                  <a:pt x="405" y="330"/>
                </a:lnTo>
                <a:lnTo>
                  <a:pt x="404" y="330"/>
                </a:lnTo>
                <a:lnTo>
                  <a:pt x="404" y="328"/>
                </a:lnTo>
                <a:lnTo>
                  <a:pt x="403" y="328"/>
                </a:lnTo>
                <a:lnTo>
                  <a:pt x="402" y="327"/>
                </a:lnTo>
                <a:lnTo>
                  <a:pt x="401" y="327"/>
                </a:lnTo>
                <a:lnTo>
                  <a:pt x="400" y="328"/>
                </a:lnTo>
                <a:lnTo>
                  <a:pt x="397" y="332"/>
                </a:lnTo>
                <a:lnTo>
                  <a:pt x="402" y="334"/>
                </a:lnTo>
                <a:close/>
                <a:moveTo>
                  <a:pt x="38" y="808"/>
                </a:moveTo>
                <a:lnTo>
                  <a:pt x="39" y="809"/>
                </a:lnTo>
                <a:lnTo>
                  <a:pt x="48" y="792"/>
                </a:lnTo>
                <a:lnTo>
                  <a:pt x="47" y="791"/>
                </a:lnTo>
                <a:lnTo>
                  <a:pt x="40" y="791"/>
                </a:lnTo>
                <a:lnTo>
                  <a:pt x="38" y="795"/>
                </a:lnTo>
                <a:lnTo>
                  <a:pt x="32" y="804"/>
                </a:lnTo>
                <a:lnTo>
                  <a:pt x="33" y="804"/>
                </a:lnTo>
                <a:lnTo>
                  <a:pt x="34" y="805"/>
                </a:lnTo>
                <a:lnTo>
                  <a:pt x="34" y="807"/>
                </a:lnTo>
                <a:lnTo>
                  <a:pt x="36" y="808"/>
                </a:lnTo>
                <a:lnTo>
                  <a:pt x="38" y="808"/>
                </a:lnTo>
                <a:close/>
                <a:moveTo>
                  <a:pt x="73" y="812"/>
                </a:moveTo>
                <a:lnTo>
                  <a:pt x="73" y="815"/>
                </a:lnTo>
                <a:lnTo>
                  <a:pt x="74" y="815"/>
                </a:lnTo>
                <a:lnTo>
                  <a:pt x="73" y="815"/>
                </a:lnTo>
                <a:lnTo>
                  <a:pt x="72" y="815"/>
                </a:lnTo>
                <a:lnTo>
                  <a:pt x="71" y="815"/>
                </a:lnTo>
                <a:lnTo>
                  <a:pt x="69" y="815"/>
                </a:lnTo>
                <a:lnTo>
                  <a:pt x="69" y="816"/>
                </a:lnTo>
                <a:lnTo>
                  <a:pt x="68" y="821"/>
                </a:lnTo>
                <a:lnTo>
                  <a:pt x="69" y="821"/>
                </a:lnTo>
                <a:lnTo>
                  <a:pt x="71" y="821"/>
                </a:lnTo>
                <a:lnTo>
                  <a:pt x="72" y="821"/>
                </a:lnTo>
                <a:lnTo>
                  <a:pt x="72" y="820"/>
                </a:lnTo>
                <a:lnTo>
                  <a:pt x="73" y="820"/>
                </a:lnTo>
                <a:lnTo>
                  <a:pt x="74" y="820"/>
                </a:lnTo>
                <a:lnTo>
                  <a:pt x="75" y="820"/>
                </a:lnTo>
                <a:lnTo>
                  <a:pt x="75" y="819"/>
                </a:lnTo>
                <a:lnTo>
                  <a:pt x="76" y="819"/>
                </a:lnTo>
                <a:lnTo>
                  <a:pt x="77" y="819"/>
                </a:lnTo>
                <a:lnTo>
                  <a:pt x="78" y="818"/>
                </a:lnTo>
                <a:lnTo>
                  <a:pt x="77" y="816"/>
                </a:lnTo>
                <a:lnTo>
                  <a:pt x="78" y="815"/>
                </a:lnTo>
                <a:lnTo>
                  <a:pt x="77" y="815"/>
                </a:lnTo>
                <a:lnTo>
                  <a:pt x="75" y="811"/>
                </a:lnTo>
                <a:lnTo>
                  <a:pt x="74" y="811"/>
                </a:lnTo>
                <a:lnTo>
                  <a:pt x="72" y="810"/>
                </a:lnTo>
                <a:lnTo>
                  <a:pt x="73" y="812"/>
                </a:lnTo>
                <a:close/>
                <a:moveTo>
                  <a:pt x="438" y="782"/>
                </a:moveTo>
                <a:lnTo>
                  <a:pt x="438" y="783"/>
                </a:lnTo>
                <a:lnTo>
                  <a:pt x="439" y="782"/>
                </a:lnTo>
                <a:lnTo>
                  <a:pt x="439" y="781"/>
                </a:lnTo>
                <a:lnTo>
                  <a:pt x="440" y="781"/>
                </a:lnTo>
                <a:lnTo>
                  <a:pt x="437" y="778"/>
                </a:lnTo>
                <a:lnTo>
                  <a:pt x="436" y="779"/>
                </a:lnTo>
                <a:lnTo>
                  <a:pt x="436" y="781"/>
                </a:lnTo>
                <a:lnTo>
                  <a:pt x="438" y="782"/>
                </a:lnTo>
                <a:close/>
                <a:moveTo>
                  <a:pt x="444" y="801"/>
                </a:moveTo>
                <a:lnTo>
                  <a:pt x="444" y="802"/>
                </a:lnTo>
                <a:lnTo>
                  <a:pt x="443" y="802"/>
                </a:lnTo>
                <a:lnTo>
                  <a:pt x="443" y="803"/>
                </a:lnTo>
                <a:lnTo>
                  <a:pt x="443" y="804"/>
                </a:lnTo>
                <a:lnTo>
                  <a:pt x="442" y="804"/>
                </a:lnTo>
                <a:lnTo>
                  <a:pt x="440" y="805"/>
                </a:lnTo>
                <a:lnTo>
                  <a:pt x="439" y="807"/>
                </a:lnTo>
                <a:lnTo>
                  <a:pt x="438" y="809"/>
                </a:lnTo>
                <a:lnTo>
                  <a:pt x="437" y="809"/>
                </a:lnTo>
                <a:lnTo>
                  <a:pt x="437" y="810"/>
                </a:lnTo>
                <a:lnTo>
                  <a:pt x="436" y="810"/>
                </a:lnTo>
                <a:lnTo>
                  <a:pt x="436" y="811"/>
                </a:lnTo>
                <a:lnTo>
                  <a:pt x="435" y="811"/>
                </a:lnTo>
                <a:lnTo>
                  <a:pt x="434" y="812"/>
                </a:lnTo>
                <a:lnTo>
                  <a:pt x="434" y="813"/>
                </a:lnTo>
                <a:lnTo>
                  <a:pt x="433" y="813"/>
                </a:lnTo>
                <a:lnTo>
                  <a:pt x="433" y="815"/>
                </a:lnTo>
                <a:lnTo>
                  <a:pt x="433" y="816"/>
                </a:lnTo>
                <a:lnTo>
                  <a:pt x="433" y="817"/>
                </a:lnTo>
                <a:lnTo>
                  <a:pt x="433" y="818"/>
                </a:lnTo>
                <a:lnTo>
                  <a:pt x="433" y="819"/>
                </a:lnTo>
                <a:lnTo>
                  <a:pt x="431" y="820"/>
                </a:lnTo>
                <a:lnTo>
                  <a:pt x="435" y="823"/>
                </a:lnTo>
                <a:lnTo>
                  <a:pt x="444" y="828"/>
                </a:lnTo>
                <a:lnTo>
                  <a:pt x="451" y="832"/>
                </a:lnTo>
                <a:lnTo>
                  <a:pt x="452" y="833"/>
                </a:lnTo>
                <a:lnTo>
                  <a:pt x="456" y="835"/>
                </a:lnTo>
                <a:lnTo>
                  <a:pt x="461" y="827"/>
                </a:lnTo>
                <a:lnTo>
                  <a:pt x="465" y="819"/>
                </a:lnTo>
                <a:lnTo>
                  <a:pt x="472" y="807"/>
                </a:lnTo>
                <a:lnTo>
                  <a:pt x="474" y="803"/>
                </a:lnTo>
                <a:lnTo>
                  <a:pt x="473" y="803"/>
                </a:lnTo>
                <a:lnTo>
                  <a:pt x="473" y="802"/>
                </a:lnTo>
                <a:lnTo>
                  <a:pt x="472" y="801"/>
                </a:lnTo>
                <a:lnTo>
                  <a:pt x="472" y="800"/>
                </a:lnTo>
                <a:lnTo>
                  <a:pt x="472" y="799"/>
                </a:lnTo>
                <a:lnTo>
                  <a:pt x="472" y="798"/>
                </a:lnTo>
                <a:lnTo>
                  <a:pt x="472" y="796"/>
                </a:lnTo>
                <a:lnTo>
                  <a:pt x="473" y="796"/>
                </a:lnTo>
                <a:lnTo>
                  <a:pt x="473" y="795"/>
                </a:lnTo>
                <a:lnTo>
                  <a:pt x="473" y="794"/>
                </a:lnTo>
                <a:lnTo>
                  <a:pt x="471" y="793"/>
                </a:lnTo>
                <a:lnTo>
                  <a:pt x="469" y="792"/>
                </a:lnTo>
                <a:lnTo>
                  <a:pt x="468" y="791"/>
                </a:lnTo>
                <a:lnTo>
                  <a:pt x="464" y="790"/>
                </a:lnTo>
                <a:lnTo>
                  <a:pt x="462" y="788"/>
                </a:lnTo>
                <a:lnTo>
                  <a:pt x="462" y="787"/>
                </a:lnTo>
                <a:lnTo>
                  <a:pt x="459" y="786"/>
                </a:lnTo>
                <a:lnTo>
                  <a:pt x="457" y="787"/>
                </a:lnTo>
                <a:lnTo>
                  <a:pt x="456" y="788"/>
                </a:lnTo>
                <a:lnTo>
                  <a:pt x="456" y="790"/>
                </a:lnTo>
                <a:lnTo>
                  <a:pt x="455" y="790"/>
                </a:lnTo>
                <a:lnTo>
                  <a:pt x="455" y="791"/>
                </a:lnTo>
                <a:lnTo>
                  <a:pt x="454" y="791"/>
                </a:lnTo>
                <a:lnTo>
                  <a:pt x="453" y="792"/>
                </a:lnTo>
                <a:lnTo>
                  <a:pt x="453" y="793"/>
                </a:lnTo>
                <a:lnTo>
                  <a:pt x="452" y="793"/>
                </a:lnTo>
                <a:lnTo>
                  <a:pt x="452" y="794"/>
                </a:lnTo>
                <a:lnTo>
                  <a:pt x="451" y="794"/>
                </a:lnTo>
                <a:lnTo>
                  <a:pt x="451" y="795"/>
                </a:lnTo>
                <a:lnTo>
                  <a:pt x="449" y="795"/>
                </a:lnTo>
                <a:lnTo>
                  <a:pt x="449" y="796"/>
                </a:lnTo>
                <a:lnTo>
                  <a:pt x="448" y="796"/>
                </a:lnTo>
                <a:lnTo>
                  <a:pt x="447" y="798"/>
                </a:lnTo>
                <a:lnTo>
                  <a:pt x="446" y="799"/>
                </a:lnTo>
                <a:lnTo>
                  <a:pt x="446" y="800"/>
                </a:lnTo>
                <a:lnTo>
                  <a:pt x="445" y="800"/>
                </a:lnTo>
                <a:lnTo>
                  <a:pt x="444" y="801"/>
                </a:lnTo>
                <a:close/>
                <a:moveTo>
                  <a:pt x="357" y="830"/>
                </a:moveTo>
                <a:lnTo>
                  <a:pt x="356" y="830"/>
                </a:lnTo>
                <a:lnTo>
                  <a:pt x="356" y="832"/>
                </a:lnTo>
                <a:lnTo>
                  <a:pt x="354" y="832"/>
                </a:lnTo>
                <a:lnTo>
                  <a:pt x="354" y="833"/>
                </a:lnTo>
                <a:lnTo>
                  <a:pt x="353" y="833"/>
                </a:lnTo>
                <a:lnTo>
                  <a:pt x="354" y="834"/>
                </a:lnTo>
                <a:lnTo>
                  <a:pt x="356" y="834"/>
                </a:lnTo>
                <a:lnTo>
                  <a:pt x="357" y="835"/>
                </a:lnTo>
                <a:lnTo>
                  <a:pt x="358" y="836"/>
                </a:lnTo>
                <a:lnTo>
                  <a:pt x="359" y="835"/>
                </a:lnTo>
                <a:lnTo>
                  <a:pt x="359" y="834"/>
                </a:lnTo>
                <a:lnTo>
                  <a:pt x="360" y="833"/>
                </a:lnTo>
                <a:lnTo>
                  <a:pt x="359" y="833"/>
                </a:lnTo>
                <a:lnTo>
                  <a:pt x="359" y="832"/>
                </a:lnTo>
                <a:lnTo>
                  <a:pt x="358" y="832"/>
                </a:lnTo>
                <a:lnTo>
                  <a:pt x="358" y="830"/>
                </a:lnTo>
                <a:lnTo>
                  <a:pt x="357" y="830"/>
                </a:lnTo>
                <a:close/>
                <a:moveTo>
                  <a:pt x="353" y="830"/>
                </a:moveTo>
                <a:lnTo>
                  <a:pt x="353" y="829"/>
                </a:lnTo>
                <a:lnTo>
                  <a:pt x="354" y="829"/>
                </a:lnTo>
                <a:lnTo>
                  <a:pt x="354" y="828"/>
                </a:lnTo>
                <a:lnTo>
                  <a:pt x="354" y="827"/>
                </a:lnTo>
                <a:lnTo>
                  <a:pt x="353" y="827"/>
                </a:lnTo>
                <a:lnTo>
                  <a:pt x="353" y="826"/>
                </a:lnTo>
                <a:lnTo>
                  <a:pt x="351" y="827"/>
                </a:lnTo>
                <a:lnTo>
                  <a:pt x="351" y="828"/>
                </a:lnTo>
                <a:lnTo>
                  <a:pt x="352" y="828"/>
                </a:lnTo>
                <a:lnTo>
                  <a:pt x="352" y="829"/>
                </a:lnTo>
                <a:lnTo>
                  <a:pt x="352" y="830"/>
                </a:lnTo>
                <a:lnTo>
                  <a:pt x="352" y="832"/>
                </a:lnTo>
                <a:lnTo>
                  <a:pt x="352" y="830"/>
                </a:lnTo>
                <a:lnTo>
                  <a:pt x="353" y="830"/>
                </a:lnTo>
                <a:close/>
                <a:moveTo>
                  <a:pt x="395" y="825"/>
                </a:moveTo>
                <a:lnTo>
                  <a:pt x="396" y="825"/>
                </a:lnTo>
                <a:lnTo>
                  <a:pt x="397" y="825"/>
                </a:lnTo>
                <a:lnTo>
                  <a:pt x="396" y="825"/>
                </a:lnTo>
                <a:lnTo>
                  <a:pt x="396" y="824"/>
                </a:lnTo>
                <a:lnTo>
                  <a:pt x="399" y="823"/>
                </a:lnTo>
                <a:lnTo>
                  <a:pt x="402" y="820"/>
                </a:lnTo>
                <a:lnTo>
                  <a:pt x="403" y="820"/>
                </a:lnTo>
                <a:lnTo>
                  <a:pt x="400" y="816"/>
                </a:lnTo>
                <a:lnTo>
                  <a:pt x="402" y="813"/>
                </a:lnTo>
                <a:lnTo>
                  <a:pt x="409" y="805"/>
                </a:lnTo>
                <a:lnTo>
                  <a:pt x="410" y="803"/>
                </a:lnTo>
                <a:lnTo>
                  <a:pt x="409" y="802"/>
                </a:lnTo>
                <a:lnTo>
                  <a:pt x="408" y="802"/>
                </a:lnTo>
                <a:lnTo>
                  <a:pt x="407" y="802"/>
                </a:lnTo>
                <a:lnTo>
                  <a:pt x="405" y="803"/>
                </a:lnTo>
                <a:lnTo>
                  <a:pt x="404" y="803"/>
                </a:lnTo>
                <a:lnTo>
                  <a:pt x="403" y="804"/>
                </a:lnTo>
                <a:lnTo>
                  <a:pt x="401" y="804"/>
                </a:lnTo>
                <a:lnTo>
                  <a:pt x="400" y="804"/>
                </a:lnTo>
                <a:lnTo>
                  <a:pt x="399" y="804"/>
                </a:lnTo>
                <a:lnTo>
                  <a:pt x="397" y="804"/>
                </a:lnTo>
                <a:lnTo>
                  <a:pt x="397" y="805"/>
                </a:lnTo>
                <a:lnTo>
                  <a:pt x="396" y="807"/>
                </a:lnTo>
                <a:lnTo>
                  <a:pt x="395" y="808"/>
                </a:lnTo>
                <a:lnTo>
                  <a:pt x="394" y="808"/>
                </a:lnTo>
                <a:lnTo>
                  <a:pt x="393" y="808"/>
                </a:lnTo>
                <a:lnTo>
                  <a:pt x="392" y="808"/>
                </a:lnTo>
                <a:lnTo>
                  <a:pt x="392" y="807"/>
                </a:lnTo>
                <a:lnTo>
                  <a:pt x="391" y="805"/>
                </a:lnTo>
                <a:lnTo>
                  <a:pt x="387" y="810"/>
                </a:lnTo>
                <a:lnTo>
                  <a:pt x="388" y="811"/>
                </a:lnTo>
                <a:lnTo>
                  <a:pt x="388" y="812"/>
                </a:lnTo>
                <a:lnTo>
                  <a:pt x="390" y="813"/>
                </a:lnTo>
                <a:lnTo>
                  <a:pt x="391" y="813"/>
                </a:lnTo>
                <a:lnTo>
                  <a:pt x="391" y="815"/>
                </a:lnTo>
                <a:lnTo>
                  <a:pt x="391" y="816"/>
                </a:lnTo>
                <a:lnTo>
                  <a:pt x="392" y="817"/>
                </a:lnTo>
                <a:lnTo>
                  <a:pt x="392" y="818"/>
                </a:lnTo>
                <a:lnTo>
                  <a:pt x="393" y="818"/>
                </a:lnTo>
                <a:lnTo>
                  <a:pt x="393" y="819"/>
                </a:lnTo>
                <a:lnTo>
                  <a:pt x="392" y="819"/>
                </a:lnTo>
                <a:lnTo>
                  <a:pt x="392" y="820"/>
                </a:lnTo>
                <a:lnTo>
                  <a:pt x="391" y="820"/>
                </a:lnTo>
                <a:lnTo>
                  <a:pt x="391" y="821"/>
                </a:lnTo>
                <a:lnTo>
                  <a:pt x="392" y="821"/>
                </a:lnTo>
                <a:lnTo>
                  <a:pt x="392" y="823"/>
                </a:lnTo>
                <a:lnTo>
                  <a:pt x="393" y="823"/>
                </a:lnTo>
                <a:lnTo>
                  <a:pt x="393" y="824"/>
                </a:lnTo>
                <a:lnTo>
                  <a:pt x="394" y="825"/>
                </a:lnTo>
                <a:lnTo>
                  <a:pt x="395" y="825"/>
                </a:lnTo>
                <a:close/>
                <a:moveTo>
                  <a:pt x="379" y="820"/>
                </a:moveTo>
                <a:lnTo>
                  <a:pt x="378" y="819"/>
                </a:lnTo>
                <a:lnTo>
                  <a:pt x="377" y="821"/>
                </a:lnTo>
                <a:lnTo>
                  <a:pt x="378" y="823"/>
                </a:lnTo>
                <a:lnTo>
                  <a:pt x="379" y="820"/>
                </a:lnTo>
                <a:close/>
                <a:moveTo>
                  <a:pt x="554" y="936"/>
                </a:moveTo>
                <a:lnTo>
                  <a:pt x="552" y="935"/>
                </a:lnTo>
                <a:lnTo>
                  <a:pt x="551" y="936"/>
                </a:lnTo>
                <a:lnTo>
                  <a:pt x="550" y="937"/>
                </a:lnTo>
                <a:lnTo>
                  <a:pt x="548" y="940"/>
                </a:lnTo>
                <a:lnTo>
                  <a:pt x="548" y="941"/>
                </a:lnTo>
                <a:lnTo>
                  <a:pt x="547" y="941"/>
                </a:lnTo>
                <a:lnTo>
                  <a:pt x="548" y="941"/>
                </a:lnTo>
                <a:lnTo>
                  <a:pt x="548" y="942"/>
                </a:lnTo>
                <a:lnTo>
                  <a:pt x="549" y="942"/>
                </a:lnTo>
                <a:lnTo>
                  <a:pt x="549" y="941"/>
                </a:lnTo>
                <a:lnTo>
                  <a:pt x="550" y="941"/>
                </a:lnTo>
                <a:lnTo>
                  <a:pt x="550" y="940"/>
                </a:lnTo>
                <a:lnTo>
                  <a:pt x="551" y="940"/>
                </a:lnTo>
                <a:lnTo>
                  <a:pt x="552" y="940"/>
                </a:lnTo>
                <a:lnTo>
                  <a:pt x="554" y="941"/>
                </a:lnTo>
                <a:lnTo>
                  <a:pt x="554" y="942"/>
                </a:lnTo>
                <a:lnTo>
                  <a:pt x="556" y="942"/>
                </a:lnTo>
                <a:lnTo>
                  <a:pt x="557" y="942"/>
                </a:lnTo>
                <a:lnTo>
                  <a:pt x="557" y="941"/>
                </a:lnTo>
                <a:lnTo>
                  <a:pt x="558" y="940"/>
                </a:lnTo>
                <a:lnTo>
                  <a:pt x="556" y="937"/>
                </a:lnTo>
                <a:lnTo>
                  <a:pt x="555" y="937"/>
                </a:lnTo>
                <a:lnTo>
                  <a:pt x="554" y="936"/>
                </a:lnTo>
                <a:close/>
                <a:moveTo>
                  <a:pt x="554" y="945"/>
                </a:moveTo>
                <a:lnTo>
                  <a:pt x="554" y="946"/>
                </a:lnTo>
                <a:lnTo>
                  <a:pt x="555" y="946"/>
                </a:lnTo>
                <a:lnTo>
                  <a:pt x="556" y="946"/>
                </a:lnTo>
                <a:lnTo>
                  <a:pt x="557" y="946"/>
                </a:lnTo>
                <a:lnTo>
                  <a:pt x="557" y="945"/>
                </a:lnTo>
                <a:lnTo>
                  <a:pt x="556" y="944"/>
                </a:lnTo>
                <a:lnTo>
                  <a:pt x="554" y="944"/>
                </a:lnTo>
                <a:lnTo>
                  <a:pt x="554" y="945"/>
                </a:lnTo>
                <a:close/>
                <a:moveTo>
                  <a:pt x="461" y="1083"/>
                </a:moveTo>
                <a:lnTo>
                  <a:pt x="460" y="1084"/>
                </a:lnTo>
                <a:lnTo>
                  <a:pt x="460" y="1085"/>
                </a:lnTo>
                <a:lnTo>
                  <a:pt x="459" y="1087"/>
                </a:lnTo>
                <a:lnTo>
                  <a:pt x="459" y="1088"/>
                </a:lnTo>
                <a:lnTo>
                  <a:pt x="460" y="1088"/>
                </a:lnTo>
                <a:lnTo>
                  <a:pt x="462" y="1091"/>
                </a:lnTo>
                <a:lnTo>
                  <a:pt x="461" y="1093"/>
                </a:lnTo>
                <a:lnTo>
                  <a:pt x="456" y="1092"/>
                </a:lnTo>
                <a:lnTo>
                  <a:pt x="455" y="1094"/>
                </a:lnTo>
                <a:lnTo>
                  <a:pt x="454" y="1095"/>
                </a:lnTo>
                <a:lnTo>
                  <a:pt x="455" y="1099"/>
                </a:lnTo>
                <a:lnTo>
                  <a:pt x="456" y="1100"/>
                </a:lnTo>
                <a:lnTo>
                  <a:pt x="457" y="1100"/>
                </a:lnTo>
                <a:lnTo>
                  <a:pt x="457" y="1099"/>
                </a:lnTo>
                <a:lnTo>
                  <a:pt x="459" y="1099"/>
                </a:lnTo>
                <a:lnTo>
                  <a:pt x="461" y="1096"/>
                </a:lnTo>
                <a:lnTo>
                  <a:pt x="462" y="1097"/>
                </a:lnTo>
                <a:lnTo>
                  <a:pt x="463" y="1096"/>
                </a:lnTo>
                <a:lnTo>
                  <a:pt x="464" y="1094"/>
                </a:lnTo>
                <a:lnTo>
                  <a:pt x="464" y="1093"/>
                </a:lnTo>
                <a:lnTo>
                  <a:pt x="465" y="1093"/>
                </a:lnTo>
                <a:lnTo>
                  <a:pt x="466" y="1092"/>
                </a:lnTo>
                <a:lnTo>
                  <a:pt x="468" y="1089"/>
                </a:lnTo>
                <a:lnTo>
                  <a:pt x="468" y="1088"/>
                </a:lnTo>
                <a:lnTo>
                  <a:pt x="469" y="1087"/>
                </a:lnTo>
                <a:lnTo>
                  <a:pt x="469" y="1086"/>
                </a:lnTo>
                <a:lnTo>
                  <a:pt x="468" y="1086"/>
                </a:lnTo>
                <a:lnTo>
                  <a:pt x="466" y="1086"/>
                </a:lnTo>
                <a:lnTo>
                  <a:pt x="466" y="1085"/>
                </a:lnTo>
                <a:lnTo>
                  <a:pt x="465" y="1085"/>
                </a:lnTo>
                <a:lnTo>
                  <a:pt x="463" y="1084"/>
                </a:lnTo>
                <a:lnTo>
                  <a:pt x="462" y="1084"/>
                </a:lnTo>
                <a:lnTo>
                  <a:pt x="461" y="1083"/>
                </a:lnTo>
                <a:close/>
                <a:moveTo>
                  <a:pt x="454" y="1094"/>
                </a:moveTo>
                <a:lnTo>
                  <a:pt x="456" y="1091"/>
                </a:lnTo>
                <a:lnTo>
                  <a:pt x="457" y="1088"/>
                </a:lnTo>
                <a:lnTo>
                  <a:pt x="457" y="1087"/>
                </a:lnTo>
                <a:lnTo>
                  <a:pt x="454" y="1085"/>
                </a:lnTo>
                <a:lnTo>
                  <a:pt x="452" y="1091"/>
                </a:lnTo>
                <a:lnTo>
                  <a:pt x="451" y="1092"/>
                </a:lnTo>
                <a:lnTo>
                  <a:pt x="453" y="1094"/>
                </a:lnTo>
                <a:lnTo>
                  <a:pt x="453" y="1095"/>
                </a:lnTo>
                <a:lnTo>
                  <a:pt x="454" y="1094"/>
                </a:lnTo>
                <a:close/>
                <a:moveTo>
                  <a:pt x="448" y="1085"/>
                </a:moveTo>
                <a:lnTo>
                  <a:pt x="451" y="1083"/>
                </a:lnTo>
                <a:lnTo>
                  <a:pt x="452" y="1080"/>
                </a:lnTo>
                <a:lnTo>
                  <a:pt x="455" y="1081"/>
                </a:lnTo>
                <a:lnTo>
                  <a:pt x="456" y="1083"/>
                </a:lnTo>
                <a:lnTo>
                  <a:pt x="457" y="1084"/>
                </a:lnTo>
                <a:lnTo>
                  <a:pt x="459" y="1084"/>
                </a:lnTo>
                <a:lnTo>
                  <a:pt x="460" y="1084"/>
                </a:lnTo>
                <a:lnTo>
                  <a:pt x="461" y="1081"/>
                </a:lnTo>
                <a:lnTo>
                  <a:pt x="461" y="1080"/>
                </a:lnTo>
                <a:lnTo>
                  <a:pt x="460" y="1080"/>
                </a:lnTo>
                <a:lnTo>
                  <a:pt x="455" y="1078"/>
                </a:lnTo>
                <a:lnTo>
                  <a:pt x="448" y="1075"/>
                </a:lnTo>
                <a:lnTo>
                  <a:pt x="448" y="1077"/>
                </a:lnTo>
                <a:lnTo>
                  <a:pt x="448" y="1079"/>
                </a:lnTo>
                <a:lnTo>
                  <a:pt x="448" y="1080"/>
                </a:lnTo>
                <a:lnTo>
                  <a:pt x="448" y="1081"/>
                </a:lnTo>
                <a:lnTo>
                  <a:pt x="448" y="1083"/>
                </a:lnTo>
                <a:lnTo>
                  <a:pt x="448" y="1084"/>
                </a:lnTo>
                <a:lnTo>
                  <a:pt x="448" y="1085"/>
                </a:lnTo>
                <a:close/>
                <a:moveTo>
                  <a:pt x="502" y="1071"/>
                </a:moveTo>
                <a:lnTo>
                  <a:pt x="506" y="1063"/>
                </a:lnTo>
                <a:lnTo>
                  <a:pt x="509" y="1058"/>
                </a:lnTo>
                <a:lnTo>
                  <a:pt x="508" y="1056"/>
                </a:lnTo>
                <a:lnTo>
                  <a:pt x="506" y="1055"/>
                </a:lnTo>
                <a:lnTo>
                  <a:pt x="507" y="1054"/>
                </a:lnTo>
                <a:lnTo>
                  <a:pt x="507" y="1053"/>
                </a:lnTo>
                <a:lnTo>
                  <a:pt x="506" y="1053"/>
                </a:lnTo>
                <a:lnTo>
                  <a:pt x="507" y="1054"/>
                </a:lnTo>
                <a:lnTo>
                  <a:pt x="506" y="1055"/>
                </a:lnTo>
                <a:lnTo>
                  <a:pt x="500" y="1058"/>
                </a:lnTo>
                <a:lnTo>
                  <a:pt x="495" y="1061"/>
                </a:lnTo>
                <a:lnTo>
                  <a:pt x="495" y="1062"/>
                </a:lnTo>
                <a:lnTo>
                  <a:pt x="496" y="1064"/>
                </a:lnTo>
                <a:lnTo>
                  <a:pt x="496" y="1066"/>
                </a:lnTo>
                <a:lnTo>
                  <a:pt x="498" y="1068"/>
                </a:lnTo>
                <a:lnTo>
                  <a:pt x="499" y="1070"/>
                </a:lnTo>
                <a:lnTo>
                  <a:pt x="500" y="1071"/>
                </a:lnTo>
                <a:lnTo>
                  <a:pt x="502" y="1071"/>
                </a:lnTo>
                <a:close/>
                <a:moveTo>
                  <a:pt x="1085" y="1096"/>
                </a:moveTo>
                <a:lnTo>
                  <a:pt x="1084" y="1097"/>
                </a:lnTo>
                <a:lnTo>
                  <a:pt x="1083" y="1097"/>
                </a:lnTo>
                <a:lnTo>
                  <a:pt x="1082" y="1097"/>
                </a:lnTo>
                <a:lnTo>
                  <a:pt x="1081" y="1099"/>
                </a:lnTo>
                <a:lnTo>
                  <a:pt x="1081" y="1097"/>
                </a:lnTo>
                <a:lnTo>
                  <a:pt x="1081" y="1099"/>
                </a:lnTo>
                <a:lnTo>
                  <a:pt x="1080" y="1097"/>
                </a:lnTo>
                <a:lnTo>
                  <a:pt x="1080" y="1099"/>
                </a:lnTo>
                <a:lnTo>
                  <a:pt x="1078" y="1099"/>
                </a:lnTo>
                <a:lnTo>
                  <a:pt x="1077" y="1099"/>
                </a:lnTo>
                <a:lnTo>
                  <a:pt x="1076" y="1099"/>
                </a:lnTo>
                <a:lnTo>
                  <a:pt x="1075" y="1099"/>
                </a:lnTo>
                <a:lnTo>
                  <a:pt x="1074" y="1099"/>
                </a:lnTo>
                <a:lnTo>
                  <a:pt x="1073" y="1099"/>
                </a:lnTo>
                <a:lnTo>
                  <a:pt x="1073" y="1100"/>
                </a:lnTo>
                <a:lnTo>
                  <a:pt x="1072" y="1100"/>
                </a:lnTo>
                <a:lnTo>
                  <a:pt x="1072" y="1099"/>
                </a:lnTo>
                <a:lnTo>
                  <a:pt x="1070" y="1099"/>
                </a:lnTo>
                <a:lnTo>
                  <a:pt x="1070" y="1100"/>
                </a:lnTo>
                <a:lnTo>
                  <a:pt x="1069" y="1100"/>
                </a:lnTo>
                <a:lnTo>
                  <a:pt x="1068" y="1100"/>
                </a:lnTo>
                <a:lnTo>
                  <a:pt x="1067" y="1100"/>
                </a:lnTo>
                <a:lnTo>
                  <a:pt x="1067" y="1099"/>
                </a:lnTo>
                <a:lnTo>
                  <a:pt x="1066" y="1099"/>
                </a:lnTo>
                <a:lnTo>
                  <a:pt x="1066" y="1100"/>
                </a:lnTo>
                <a:lnTo>
                  <a:pt x="1065" y="1100"/>
                </a:lnTo>
                <a:lnTo>
                  <a:pt x="1064" y="1100"/>
                </a:lnTo>
                <a:lnTo>
                  <a:pt x="1063" y="1100"/>
                </a:lnTo>
                <a:lnTo>
                  <a:pt x="1061" y="1100"/>
                </a:lnTo>
                <a:lnTo>
                  <a:pt x="1061" y="1101"/>
                </a:lnTo>
                <a:lnTo>
                  <a:pt x="1060" y="1101"/>
                </a:lnTo>
                <a:lnTo>
                  <a:pt x="1059" y="1101"/>
                </a:lnTo>
                <a:lnTo>
                  <a:pt x="1058" y="1101"/>
                </a:lnTo>
                <a:lnTo>
                  <a:pt x="1058" y="1100"/>
                </a:lnTo>
                <a:lnTo>
                  <a:pt x="1058" y="1101"/>
                </a:lnTo>
                <a:lnTo>
                  <a:pt x="1057" y="1101"/>
                </a:lnTo>
                <a:lnTo>
                  <a:pt x="1057" y="1100"/>
                </a:lnTo>
                <a:lnTo>
                  <a:pt x="1056" y="1100"/>
                </a:lnTo>
                <a:lnTo>
                  <a:pt x="1055" y="1100"/>
                </a:lnTo>
                <a:lnTo>
                  <a:pt x="1054" y="1100"/>
                </a:lnTo>
                <a:lnTo>
                  <a:pt x="1052" y="1100"/>
                </a:lnTo>
                <a:lnTo>
                  <a:pt x="1051" y="1100"/>
                </a:lnTo>
                <a:lnTo>
                  <a:pt x="1050" y="1100"/>
                </a:lnTo>
                <a:lnTo>
                  <a:pt x="1049" y="1100"/>
                </a:lnTo>
                <a:lnTo>
                  <a:pt x="1048" y="1100"/>
                </a:lnTo>
                <a:lnTo>
                  <a:pt x="1047" y="1100"/>
                </a:lnTo>
                <a:lnTo>
                  <a:pt x="1046" y="1100"/>
                </a:lnTo>
                <a:lnTo>
                  <a:pt x="1044" y="1100"/>
                </a:lnTo>
                <a:lnTo>
                  <a:pt x="1043" y="1100"/>
                </a:lnTo>
                <a:lnTo>
                  <a:pt x="1042" y="1100"/>
                </a:lnTo>
                <a:lnTo>
                  <a:pt x="1041" y="1100"/>
                </a:lnTo>
                <a:lnTo>
                  <a:pt x="1041" y="1101"/>
                </a:lnTo>
                <a:lnTo>
                  <a:pt x="1040" y="1101"/>
                </a:lnTo>
                <a:lnTo>
                  <a:pt x="1040" y="1100"/>
                </a:lnTo>
                <a:lnTo>
                  <a:pt x="1040" y="1101"/>
                </a:lnTo>
                <a:lnTo>
                  <a:pt x="1039" y="1101"/>
                </a:lnTo>
                <a:lnTo>
                  <a:pt x="1039" y="1102"/>
                </a:lnTo>
                <a:lnTo>
                  <a:pt x="1039" y="1101"/>
                </a:lnTo>
                <a:lnTo>
                  <a:pt x="1038" y="1101"/>
                </a:lnTo>
                <a:lnTo>
                  <a:pt x="1037" y="1101"/>
                </a:lnTo>
                <a:lnTo>
                  <a:pt x="1038" y="1101"/>
                </a:lnTo>
                <a:lnTo>
                  <a:pt x="1038" y="1102"/>
                </a:lnTo>
                <a:lnTo>
                  <a:pt x="1038" y="1101"/>
                </a:lnTo>
                <a:lnTo>
                  <a:pt x="1037" y="1101"/>
                </a:lnTo>
                <a:lnTo>
                  <a:pt x="1037" y="1102"/>
                </a:lnTo>
                <a:lnTo>
                  <a:pt x="1038" y="1102"/>
                </a:lnTo>
                <a:lnTo>
                  <a:pt x="1038" y="1101"/>
                </a:lnTo>
                <a:lnTo>
                  <a:pt x="1038" y="1102"/>
                </a:lnTo>
                <a:lnTo>
                  <a:pt x="1039" y="1102"/>
                </a:lnTo>
                <a:lnTo>
                  <a:pt x="1040" y="1102"/>
                </a:lnTo>
                <a:lnTo>
                  <a:pt x="1039" y="1102"/>
                </a:lnTo>
                <a:lnTo>
                  <a:pt x="1039" y="1103"/>
                </a:lnTo>
                <a:lnTo>
                  <a:pt x="1040" y="1103"/>
                </a:lnTo>
                <a:lnTo>
                  <a:pt x="1040" y="1104"/>
                </a:lnTo>
                <a:lnTo>
                  <a:pt x="1039" y="1104"/>
                </a:lnTo>
                <a:lnTo>
                  <a:pt x="1040" y="1104"/>
                </a:lnTo>
                <a:lnTo>
                  <a:pt x="1039" y="1104"/>
                </a:lnTo>
                <a:lnTo>
                  <a:pt x="1039" y="1105"/>
                </a:lnTo>
                <a:lnTo>
                  <a:pt x="1038" y="1105"/>
                </a:lnTo>
                <a:lnTo>
                  <a:pt x="1037" y="1105"/>
                </a:lnTo>
                <a:lnTo>
                  <a:pt x="1035" y="1105"/>
                </a:lnTo>
                <a:lnTo>
                  <a:pt x="1035" y="1104"/>
                </a:lnTo>
                <a:lnTo>
                  <a:pt x="1035" y="1103"/>
                </a:lnTo>
                <a:lnTo>
                  <a:pt x="1037" y="1103"/>
                </a:lnTo>
                <a:lnTo>
                  <a:pt x="1035" y="1103"/>
                </a:lnTo>
                <a:lnTo>
                  <a:pt x="1035" y="1102"/>
                </a:lnTo>
                <a:lnTo>
                  <a:pt x="1034" y="1102"/>
                </a:lnTo>
                <a:lnTo>
                  <a:pt x="1033" y="1102"/>
                </a:lnTo>
                <a:lnTo>
                  <a:pt x="1032" y="1102"/>
                </a:lnTo>
                <a:lnTo>
                  <a:pt x="1033" y="1102"/>
                </a:lnTo>
                <a:lnTo>
                  <a:pt x="1033" y="1103"/>
                </a:lnTo>
                <a:lnTo>
                  <a:pt x="1032" y="1103"/>
                </a:lnTo>
                <a:lnTo>
                  <a:pt x="1031" y="1103"/>
                </a:lnTo>
                <a:lnTo>
                  <a:pt x="1031" y="1104"/>
                </a:lnTo>
                <a:lnTo>
                  <a:pt x="1030" y="1104"/>
                </a:lnTo>
                <a:lnTo>
                  <a:pt x="1029" y="1104"/>
                </a:lnTo>
                <a:lnTo>
                  <a:pt x="1029" y="1105"/>
                </a:lnTo>
                <a:lnTo>
                  <a:pt x="1027" y="1105"/>
                </a:lnTo>
                <a:lnTo>
                  <a:pt x="1026" y="1105"/>
                </a:lnTo>
                <a:lnTo>
                  <a:pt x="1026" y="1106"/>
                </a:lnTo>
                <a:lnTo>
                  <a:pt x="1025" y="1106"/>
                </a:lnTo>
                <a:lnTo>
                  <a:pt x="1025" y="1108"/>
                </a:lnTo>
                <a:lnTo>
                  <a:pt x="1024" y="1108"/>
                </a:lnTo>
                <a:lnTo>
                  <a:pt x="1024" y="1109"/>
                </a:lnTo>
                <a:lnTo>
                  <a:pt x="1023" y="1109"/>
                </a:lnTo>
                <a:lnTo>
                  <a:pt x="1022" y="1110"/>
                </a:lnTo>
                <a:lnTo>
                  <a:pt x="1021" y="1111"/>
                </a:lnTo>
                <a:lnTo>
                  <a:pt x="1020" y="1112"/>
                </a:lnTo>
                <a:lnTo>
                  <a:pt x="1018" y="1113"/>
                </a:lnTo>
                <a:lnTo>
                  <a:pt x="1017" y="1113"/>
                </a:lnTo>
                <a:lnTo>
                  <a:pt x="1017" y="1114"/>
                </a:lnTo>
                <a:lnTo>
                  <a:pt x="1016" y="1114"/>
                </a:lnTo>
                <a:lnTo>
                  <a:pt x="1016" y="1116"/>
                </a:lnTo>
                <a:lnTo>
                  <a:pt x="1015" y="1116"/>
                </a:lnTo>
                <a:lnTo>
                  <a:pt x="1015" y="1117"/>
                </a:lnTo>
                <a:lnTo>
                  <a:pt x="1014" y="1118"/>
                </a:lnTo>
                <a:lnTo>
                  <a:pt x="1013" y="1119"/>
                </a:lnTo>
                <a:lnTo>
                  <a:pt x="1012" y="1119"/>
                </a:lnTo>
                <a:lnTo>
                  <a:pt x="1012" y="1120"/>
                </a:lnTo>
                <a:lnTo>
                  <a:pt x="1011" y="1120"/>
                </a:lnTo>
                <a:lnTo>
                  <a:pt x="1011" y="1121"/>
                </a:lnTo>
                <a:lnTo>
                  <a:pt x="1009" y="1121"/>
                </a:lnTo>
                <a:lnTo>
                  <a:pt x="1009" y="1122"/>
                </a:lnTo>
                <a:lnTo>
                  <a:pt x="1008" y="1122"/>
                </a:lnTo>
                <a:lnTo>
                  <a:pt x="1007" y="1123"/>
                </a:lnTo>
                <a:lnTo>
                  <a:pt x="1006" y="1123"/>
                </a:lnTo>
                <a:lnTo>
                  <a:pt x="1006" y="1125"/>
                </a:lnTo>
                <a:lnTo>
                  <a:pt x="1005" y="1125"/>
                </a:lnTo>
                <a:lnTo>
                  <a:pt x="1004" y="1126"/>
                </a:lnTo>
                <a:lnTo>
                  <a:pt x="1003" y="1126"/>
                </a:lnTo>
                <a:lnTo>
                  <a:pt x="1003" y="1127"/>
                </a:lnTo>
                <a:lnTo>
                  <a:pt x="1003" y="1126"/>
                </a:lnTo>
                <a:lnTo>
                  <a:pt x="1003" y="1127"/>
                </a:lnTo>
                <a:lnTo>
                  <a:pt x="1001" y="1127"/>
                </a:lnTo>
                <a:lnTo>
                  <a:pt x="1000" y="1128"/>
                </a:lnTo>
                <a:lnTo>
                  <a:pt x="999" y="1128"/>
                </a:lnTo>
                <a:lnTo>
                  <a:pt x="999" y="1129"/>
                </a:lnTo>
                <a:lnTo>
                  <a:pt x="998" y="1129"/>
                </a:lnTo>
                <a:lnTo>
                  <a:pt x="998" y="1130"/>
                </a:lnTo>
                <a:lnTo>
                  <a:pt x="997" y="1130"/>
                </a:lnTo>
                <a:lnTo>
                  <a:pt x="997" y="1131"/>
                </a:lnTo>
                <a:lnTo>
                  <a:pt x="996" y="1131"/>
                </a:lnTo>
                <a:lnTo>
                  <a:pt x="996" y="1133"/>
                </a:lnTo>
                <a:lnTo>
                  <a:pt x="995" y="1133"/>
                </a:lnTo>
                <a:lnTo>
                  <a:pt x="994" y="1133"/>
                </a:lnTo>
                <a:lnTo>
                  <a:pt x="994" y="1134"/>
                </a:lnTo>
                <a:lnTo>
                  <a:pt x="992" y="1134"/>
                </a:lnTo>
                <a:lnTo>
                  <a:pt x="992" y="1135"/>
                </a:lnTo>
                <a:lnTo>
                  <a:pt x="992" y="1136"/>
                </a:lnTo>
                <a:lnTo>
                  <a:pt x="991" y="1136"/>
                </a:lnTo>
                <a:lnTo>
                  <a:pt x="991" y="1137"/>
                </a:lnTo>
                <a:lnTo>
                  <a:pt x="991" y="1138"/>
                </a:lnTo>
                <a:lnTo>
                  <a:pt x="991" y="1139"/>
                </a:lnTo>
                <a:lnTo>
                  <a:pt x="991" y="1141"/>
                </a:lnTo>
                <a:lnTo>
                  <a:pt x="991" y="1142"/>
                </a:lnTo>
                <a:lnTo>
                  <a:pt x="991" y="1143"/>
                </a:lnTo>
                <a:lnTo>
                  <a:pt x="990" y="1143"/>
                </a:lnTo>
                <a:lnTo>
                  <a:pt x="991" y="1143"/>
                </a:lnTo>
                <a:lnTo>
                  <a:pt x="991" y="1144"/>
                </a:lnTo>
                <a:lnTo>
                  <a:pt x="990" y="1144"/>
                </a:lnTo>
                <a:lnTo>
                  <a:pt x="990" y="1145"/>
                </a:lnTo>
                <a:lnTo>
                  <a:pt x="989" y="1145"/>
                </a:lnTo>
                <a:lnTo>
                  <a:pt x="989" y="1146"/>
                </a:lnTo>
                <a:lnTo>
                  <a:pt x="988" y="1147"/>
                </a:lnTo>
                <a:lnTo>
                  <a:pt x="988" y="1148"/>
                </a:lnTo>
                <a:lnTo>
                  <a:pt x="987" y="1148"/>
                </a:lnTo>
                <a:lnTo>
                  <a:pt x="987" y="1150"/>
                </a:lnTo>
                <a:lnTo>
                  <a:pt x="986" y="1150"/>
                </a:lnTo>
                <a:lnTo>
                  <a:pt x="986" y="1151"/>
                </a:lnTo>
                <a:lnTo>
                  <a:pt x="985" y="1151"/>
                </a:lnTo>
                <a:lnTo>
                  <a:pt x="985" y="1152"/>
                </a:lnTo>
                <a:lnTo>
                  <a:pt x="983" y="1152"/>
                </a:lnTo>
                <a:lnTo>
                  <a:pt x="983" y="1153"/>
                </a:lnTo>
                <a:lnTo>
                  <a:pt x="982" y="1153"/>
                </a:lnTo>
                <a:lnTo>
                  <a:pt x="982" y="1154"/>
                </a:lnTo>
                <a:lnTo>
                  <a:pt x="981" y="1154"/>
                </a:lnTo>
                <a:lnTo>
                  <a:pt x="981" y="1155"/>
                </a:lnTo>
                <a:lnTo>
                  <a:pt x="980" y="1155"/>
                </a:lnTo>
                <a:lnTo>
                  <a:pt x="980" y="1156"/>
                </a:lnTo>
                <a:lnTo>
                  <a:pt x="979" y="1156"/>
                </a:lnTo>
                <a:lnTo>
                  <a:pt x="978" y="1158"/>
                </a:lnTo>
                <a:lnTo>
                  <a:pt x="977" y="1158"/>
                </a:lnTo>
                <a:lnTo>
                  <a:pt x="977" y="1159"/>
                </a:lnTo>
                <a:lnTo>
                  <a:pt x="975" y="1159"/>
                </a:lnTo>
                <a:lnTo>
                  <a:pt x="974" y="1159"/>
                </a:lnTo>
                <a:lnTo>
                  <a:pt x="974" y="1160"/>
                </a:lnTo>
                <a:lnTo>
                  <a:pt x="973" y="1160"/>
                </a:lnTo>
                <a:lnTo>
                  <a:pt x="972" y="1160"/>
                </a:lnTo>
                <a:lnTo>
                  <a:pt x="972" y="1161"/>
                </a:lnTo>
                <a:lnTo>
                  <a:pt x="971" y="1161"/>
                </a:lnTo>
                <a:lnTo>
                  <a:pt x="971" y="1162"/>
                </a:lnTo>
                <a:lnTo>
                  <a:pt x="970" y="1162"/>
                </a:lnTo>
                <a:lnTo>
                  <a:pt x="969" y="1162"/>
                </a:lnTo>
                <a:lnTo>
                  <a:pt x="969" y="1163"/>
                </a:lnTo>
                <a:lnTo>
                  <a:pt x="968" y="1163"/>
                </a:lnTo>
                <a:lnTo>
                  <a:pt x="966" y="1163"/>
                </a:lnTo>
                <a:lnTo>
                  <a:pt x="966" y="1164"/>
                </a:lnTo>
                <a:lnTo>
                  <a:pt x="965" y="1164"/>
                </a:lnTo>
                <a:lnTo>
                  <a:pt x="964" y="1164"/>
                </a:lnTo>
                <a:lnTo>
                  <a:pt x="963" y="1164"/>
                </a:lnTo>
                <a:lnTo>
                  <a:pt x="963" y="1166"/>
                </a:lnTo>
                <a:lnTo>
                  <a:pt x="962" y="1166"/>
                </a:lnTo>
                <a:lnTo>
                  <a:pt x="961" y="1166"/>
                </a:lnTo>
                <a:lnTo>
                  <a:pt x="961" y="1167"/>
                </a:lnTo>
                <a:lnTo>
                  <a:pt x="961" y="1169"/>
                </a:lnTo>
                <a:lnTo>
                  <a:pt x="961" y="1170"/>
                </a:lnTo>
                <a:lnTo>
                  <a:pt x="961" y="1172"/>
                </a:lnTo>
                <a:lnTo>
                  <a:pt x="961" y="1189"/>
                </a:lnTo>
                <a:lnTo>
                  <a:pt x="956" y="1194"/>
                </a:lnTo>
                <a:lnTo>
                  <a:pt x="969" y="1205"/>
                </a:lnTo>
                <a:lnTo>
                  <a:pt x="974" y="1211"/>
                </a:lnTo>
                <a:lnTo>
                  <a:pt x="975" y="1212"/>
                </a:lnTo>
                <a:lnTo>
                  <a:pt x="972" y="1214"/>
                </a:lnTo>
                <a:lnTo>
                  <a:pt x="970" y="1218"/>
                </a:lnTo>
                <a:lnTo>
                  <a:pt x="969" y="1219"/>
                </a:lnTo>
                <a:lnTo>
                  <a:pt x="969" y="1220"/>
                </a:lnTo>
                <a:lnTo>
                  <a:pt x="970" y="1220"/>
                </a:lnTo>
                <a:lnTo>
                  <a:pt x="969" y="1220"/>
                </a:lnTo>
                <a:lnTo>
                  <a:pt x="968" y="1222"/>
                </a:lnTo>
                <a:lnTo>
                  <a:pt x="969" y="1223"/>
                </a:lnTo>
                <a:lnTo>
                  <a:pt x="971" y="1221"/>
                </a:lnTo>
                <a:lnTo>
                  <a:pt x="973" y="1219"/>
                </a:lnTo>
                <a:lnTo>
                  <a:pt x="975" y="1217"/>
                </a:lnTo>
                <a:lnTo>
                  <a:pt x="986" y="1227"/>
                </a:lnTo>
                <a:lnTo>
                  <a:pt x="987" y="1226"/>
                </a:lnTo>
                <a:lnTo>
                  <a:pt x="989" y="1223"/>
                </a:lnTo>
                <a:lnTo>
                  <a:pt x="990" y="1223"/>
                </a:lnTo>
                <a:lnTo>
                  <a:pt x="994" y="1227"/>
                </a:lnTo>
                <a:lnTo>
                  <a:pt x="996" y="1229"/>
                </a:lnTo>
                <a:lnTo>
                  <a:pt x="1001" y="1235"/>
                </a:lnTo>
                <a:lnTo>
                  <a:pt x="995" y="1242"/>
                </a:lnTo>
                <a:lnTo>
                  <a:pt x="1005" y="1251"/>
                </a:lnTo>
                <a:lnTo>
                  <a:pt x="1008" y="1254"/>
                </a:lnTo>
                <a:lnTo>
                  <a:pt x="1014" y="1250"/>
                </a:lnTo>
                <a:lnTo>
                  <a:pt x="1015" y="1251"/>
                </a:lnTo>
                <a:lnTo>
                  <a:pt x="1020" y="1248"/>
                </a:lnTo>
                <a:lnTo>
                  <a:pt x="1022" y="1250"/>
                </a:lnTo>
                <a:lnTo>
                  <a:pt x="1023" y="1251"/>
                </a:lnTo>
                <a:lnTo>
                  <a:pt x="1023" y="1253"/>
                </a:lnTo>
                <a:lnTo>
                  <a:pt x="1023" y="1254"/>
                </a:lnTo>
                <a:lnTo>
                  <a:pt x="1023" y="1255"/>
                </a:lnTo>
                <a:lnTo>
                  <a:pt x="1026" y="1259"/>
                </a:lnTo>
                <a:lnTo>
                  <a:pt x="1030" y="1262"/>
                </a:lnTo>
                <a:lnTo>
                  <a:pt x="1032" y="1260"/>
                </a:lnTo>
                <a:lnTo>
                  <a:pt x="1041" y="1250"/>
                </a:lnTo>
                <a:lnTo>
                  <a:pt x="1041" y="1248"/>
                </a:lnTo>
                <a:lnTo>
                  <a:pt x="1042" y="1248"/>
                </a:lnTo>
                <a:lnTo>
                  <a:pt x="1042" y="1247"/>
                </a:lnTo>
                <a:lnTo>
                  <a:pt x="1044" y="1245"/>
                </a:lnTo>
                <a:lnTo>
                  <a:pt x="1046" y="1243"/>
                </a:lnTo>
                <a:lnTo>
                  <a:pt x="1048" y="1240"/>
                </a:lnTo>
                <a:lnTo>
                  <a:pt x="1051" y="1237"/>
                </a:lnTo>
                <a:lnTo>
                  <a:pt x="1051" y="1236"/>
                </a:lnTo>
                <a:lnTo>
                  <a:pt x="1052" y="1235"/>
                </a:lnTo>
                <a:lnTo>
                  <a:pt x="1056" y="1230"/>
                </a:lnTo>
                <a:lnTo>
                  <a:pt x="1057" y="1229"/>
                </a:lnTo>
                <a:lnTo>
                  <a:pt x="1058" y="1228"/>
                </a:lnTo>
                <a:lnTo>
                  <a:pt x="1060" y="1225"/>
                </a:lnTo>
                <a:lnTo>
                  <a:pt x="1061" y="1222"/>
                </a:lnTo>
                <a:lnTo>
                  <a:pt x="1063" y="1221"/>
                </a:lnTo>
                <a:lnTo>
                  <a:pt x="1066" y="1220"/>
                </a:lnTo>
                <a:lnTo>
                  <a:pt x="1069" y="1218"/>
                </a:lnTo>
                <a:lnTo>
                  <a:pt x="1072" y="1217"/>
                </a:lnTo>
                <a:lnTo>
                  <a:pt x="1073" y="1215"/>
                </a:lnTo>
                <a:lnTo>
                  <a:pt x="1076" y="1214"/>
                </a:lnTo>
                <a:lnTo>
                  <a:pt x="1077" y="1213"/>
                </a:lnTo>
                <a:lnTo>
                  <a:pt x="1078" y="1213"/>
                </a:lnTo>
                <a:lnTo>
                  <a:pt x="1081" y="1213"/>
                </a:lnTo>
                <a:lnTo>
                  <a:pt x="1083" y="1212"/>
                </a:lnTo>
                <a:lnTo>
                  <a:pt x="1084" y="1212"/>
                </a:lnTo>
                <a:lnTo>
                  <a:pt x="1086" y="1211"/>
                </a:lnTo>
                <a:lnTo>
                  <a:pt x="1087" y="1211"/>
                </a:lnTo>
                <a:lnTo>
                  <a:pt x="1090" y="1210"/>
                </a:lnTo>
                <a:lnTo>
                  <a:pt x="1091" y="1210"/>
                </a:lnTo>
                <a:lnTo>
                  <a:pt x="1092" y="1210"/>
                </a:lnTo>
                <a:lnTo>
                  <a:pt x="1093" y="1210"/>
                </a:lnTo>
                <a:lnTo>
                  <a:pt x="1094" y="1210"/>
                </a:lnTo>
                <a:lnTo>
                  <a:pt x="1095" y="1209"/>
                </a:lnTo>
                <a:lnTo>
                  <a:pt x="1096" y="1209"/>
                </a:lnTo>
                <a:lnTo>
                  <a:pt x="1098" y="1209"/>
                </a:lnTo>
                <a:lnTo>
                  <a:pt x="1099" y="1209"/>
                </a:lnTo>
                <a:lnTo>
                  <a:pt x="1100" y="1209"/>
                </a:lnTo>
                <a:lnTo>
                  <a:pt x="1101" y="1209"/>
                </a:lnTo>
                <a:lnTo>
                  <a:pt x="1102" y="1208"/>
                </a:lnTo>
                <a:lnTo>
                  <a:pt x="1103" y="1208"/>
                </a:lnTo>
                <a:lnTo>
                  <a:pt x="1104" y="1208"/>
                </a:lnTo>
                <a:lnTo>
                  <a:pt x="1106" y="1208"/>
                </a:lnTo>
                <a:lnTo>
                  <a:pt x="1106" y="1206"/>
                </a:lnTo>
                <a:lnTo>
                  <a:pt x="1107" y="1206"/>
                </a:lnTo>
                <a:lnTo>
                  <a:pt x="1108" y="1206"/>
                </a:lnTo>
                <a:lnTo>
                  <a:pt x="1109" y="1205"/>
                </a:lnTo>
                <a:lnTo>
                  <a:pt x="1110" y="1205"/>
                </a:lnTo>
                <a:lnTo>
                  <a:pt x="1111" y="1205"/>
                </a:lnTo>
                <a:lnTo>
                  <a:pt x="1112" y="1204"/>
                </a:lnTo>
                <a:lnTo>
                  <a:pt x="1115" y="1204"/>
                </a:lnTo>
                <a:lnTo>
                  <a:pt x="1117" y="1203"/>
                </a:lnTo>
                <a:lnTo>
                  <a:pt x="1118" y="1203"/>
                </a:lnTo>
                <a:lnTo>
                  <a:pt x="1126" y="1201"/>
                </a:lnTo>
                <a:lnTo>
                  <a:pt x="1129" y="1200"/>
                </a:lnTo>
                <a:lnTo>
                  <a:pt x="1130" y="1200"/>
                </a:lnTo>
                <a:lnTo>
                  <a:pt x="1132" y="1197"/>
                </a:lnTo>
                <a:lnTo>
                  <a:pt x="1133" y="1197"/>
                </a:lnTo>
                <a:lnTo>
                  <a:pt x="1135" y="1195"/>
                </a:lnTo>
                <a:lnTo>
                  <a:pt x="1136" y="1195"/>
                </a:lnTo>
                <a:lnTo>
                  <a:pt x="1136" y="1194"/>
                </a:lnTo>
                <a:lnTo>
                  <a:pt x="1137" y="1194"/>
                </a:lnTo>
                <a:lnTo>
                  <a:pt x="1137" y="1193"/>
                </a:lnTo>
                <a:lnTo>
                  <a:pt x="1138" y="1193"/>
                </a:lnTo>
                <a:lnTo>
                  <a:pt x="1138" y="1192"/>
                </a:lnTo>
                <a:lnTo>
                  <a:pt x="1139" y="1192"/>
                </a:lnTo>
                <a:lnTo>
                  <a:pt x="1139" y="1191"/>
                </a:lnTo>
                <a:lnTo>
                  <a:pt x="1141" y="1189"/>
                </a:lnTo>
                <a:lnTo>
                  <a:pt x="1141" y="1188"/>
                </a:lnTo>
                <a:lnTo>
                  <a:pt x="1142" y="1188"/>
                </a:lnTo>
                <a:lnTo>
                  <a:pt x="1143" y="1187"/>
                </a:lnTo>
                <a:lnTo>
                  <a:pt x="1143" y="1186"/>
                </a:lnTo>
                <a:lnTo>
                  <a:pt x="1144" y="1186"/>
                </a:lnTo>
                <a:lnTo>
                  <a:pt x="1145" y="1183"/>
                </a:lnTo>
                <a:lnTo>
                  <a:pt x="1150" y="1177"/>
                </a:lnTo>
                <a:lnTo>
                  <a:pt x="1151" y="1173"/>
                </a:lnTo>
                <a:lnTo>
                  <a:pt x="1153" y="1170"/>
                </a:lnTo>
                <a:lnTo>
                  <a:pt x="1154" y="1167"/>
                </a:lnTo>
                <a:lnTo>
                  <a:pt x="1158" y="1162"/>
                </a:lnTo>
                <a:lnTo>
                  <a:pt x="1159" y="1160"/>
                </a:lnTo>
                <a:lnTo>
                  <a:pt x="1160" y="1158"/>
                </a:lnTo>
                <a:lnTo>
                  <a:pt x="1160" y="1156"/>
                </a:lnTo>
                <a:lnTo>
                  <a:pt x="1161" y="1155"/>
                </a:lnTo>
                <a:lnTo>
                  <a:pt x="1161" y="1154"/>
                </a:lnTo>
                <a:lnTo>
                  <a:pt x="1161" y="1153"/>
                </a:lnTo>
                <a:lnTo>
                  <a:pt x="1161" y="1152"/>
                </a:lnTo>
                <a:lnTo>
                  <a:pt x="1162" y="1151"/>
                </a:lnTo>
                <a:lnTo>
                  <a:pt x="1162" y="1150"/>
                </a:lnTo>
                <a:lnTo>
                  <a:pt x="1162" y="1148"/>
                </a:lnTo>
                <a:lnTo>
                  <a:pt x="1162" y="1147"/>
                </a:lnTo>
                <a:lnTo>
                  <a:pt x="1162" y="1145"/>
                </a:lnTo>
                <a:lnTo>
                  <a:pt x="1162" y="1142"/>
                </a:lnTo>
                <a:lnTo>
                  <a:pt x="1162" y="1141"/>
                </a:lnTo>
                <a:lnTo>
                  <a:pt x="1162" y="1138"/>
                </a:lnTo>
                <a:lnTo>
                  <a:pt x="1162" y="1137"/>
                </a:lnTo>
                <a:lnTo>
                  <a:pt x="1161" y="1134"/>
                </a:lnTo>
                <a:lnTo>
                  <a:pt x="1160" y="1133"/>
                </a:lnTo>
                <a:lnTo>
                  <a:pt x="1159" y="1133"/>
                </a:lnTo>
                <a:lnTo>
                  <a:pt x="1158" y="1133"/>
                </a:lnTo>
                <a:lnTo>
                  <a:pt x="1156" y="1131"/>
                </a:lnTo>
                <a:lnTo>
                  <a:pt x="1155" y="1131"/>
                </a:lnTo>
                <a:lnTo>
                  <a:pt x="1153" y="1130"/>
                </a:lnTo>
                <a:lnTo>
                  <a:pt x="1152" y="1130"/>
                </a:lnTo>
                <a:lnTo>
                  <a:pt x="1151" y="1130"/>
                </a:lnTo>
                <a:lnTo>
                  <a:pt x="1150" y="1131"/>
                </a:lnTo>
                <a:lnTo>
                  <a:pt x="1149" y="1131"/>
                </a:lnTo>
                <a:lnTo>
                  <a:pt x="1147" y="1131"/>
                </a:lnTo>
                <a:lnTo>
                  <a:pt x="1142" y="1134"/>
                </a:lnTo>
                <a:lnTo>
                  <a:pt x="1138" y="1133"/>
                </a:lnTo>
                <a:lnTo>
                  <a:pt x="1137" y="1133"/>
                </a:lnTo>
                <a:lnTo>
                  <a:pt x="1136" y="1133"/>
                </a:lnTo>
                <a:lnTo>
                  <a:pt x="1134" y="1133"/>
                </a:lnTo>
                <a:lnTo>
                  <a:pt x="1133" y="1131"/>
                </a:lnTo>
                <a:lnTo>
                  <a:pt x="1129" y="1131"/>
                </a:lnTo>
                <a:lnTo>
                  <a:pt x="1116" y="1130"/>
                </a:lnTo>
                <a:lnTo>
                  <a:pt x="1112" y="1130"/>
                </a:lnTo>
                <a:lnTo>
                  <a:pt x="1110" y="1129"/>
                </a:lnTo>
                <a:lnTo>
                  <a:pt x="1109" y="1129"/>
                </a:lnTo>
                <a:lnTo>
                  <a:pt x="1108" y="1129"/>
                </a:lnTo>
                <a:lnTo>
                  <a:pt x="1107" y="1129"/>
                </a:lnTo>
                <a:lnTo>
                  <a:pt x="1106" y="1129"/>
                </a:lnTo>
                <a:lnTo>
                  <a:pt x="1106" y="1128"/>
                </a:lnTo>
                <a:lnTo>
                  <a:pt x="1104" y="1128"/>
                </a:lnTo>
                <a:lnTo>
                  <a:pt x="1104" y="1127"/>
                </a:lnTo>
                <a:lnTo>
                  <a:pt x="1103" y="1127"/>
                </a:lnTo>
                <a:lnTo>
                  <a:pt x="1103" y="1126"/>
                </a:lnTo>
                <a:lnTo>
                  <a:pt x="1103" y="1125"/>
                </a:lnTo>
                <a:lnTo>
                  <a:pt x="1102" y="1125"/>
                </a:lnTo>
                <a:lnTo>
                  <a:pt x="1102" y="1123"/>
                </a:lnTo>
                <a:lnTo>
                  <a:pt x="1102" y="1119"/>
                </a:lnTo>
                <a:lnTo>
                  <a:pt x="1102" y="1114"/>
                </a:lnTo>
                <a:lnTo>
                  <a:pt x="1102" y="1113"/>
                </a:lnTo>
                <a:lnTo>
                  <a:pt x="1102" y="1112"/>
                </a:lnTo>
                <a:lnTo>
                  <a:pt x="1102" y="1111"/>
                </a:lnTo>
                <a:lnTo>
                  <a:pt x="1102" y="1110"/>
                </a:lnTo>
                <a:lnTo>
                  <a:pt x="1102" y="1109"/>
                </a:lnTo>
                <a:lnTo>
                  <a:pt x="1102" y="1108"/>
                </a:lnTo>
                <a:lnTo>
                  <a:pt x="1103" y="1108"/>
                </a:lnTo>
                <a:lnTo>
                  <a:pt x="1103" y="1106"/>
                </a:lnTo>
                <a:lnTo>
                  <a:pt x="1100" y="1102"/>
                </a:lnTo>
                <a:lnTo>
                  <a:pt x="1100" y="1101"/>
                </a:lnTo>
                <a:lnTo>
                  <a:pt x="1101" y="1100"/>
                </a:lnTo>
                <a:lnTo>
                  <a:pt x="1101" y="1099"/>
                </a:lnTo>
                <a:lnTo>
                  <a:pt x="1100" y="1099"/>
                </a:lnTo>
                <a:lnTo>
                  <a:pt x="1099" y="1099"/>
                </a:lnTo>
                <a:lnTo>
                  <a:pt x="1098" y="1099"/>
                </a:lnTo>
                <a:lnTo>
                  <a:pt x="1098" y="1097"/>
                </a:lnTo>
                <a:lnTo>
                  <a:pt x="1096" y="1097"/>
                </a:lnTo>
                <a:lnTo>
                  <a:pt x="1095" y="1097"/>
                </a:lnTo>
                <a:lnTo>
                  <a:pt x="1094" y="1097"/>
                </a:lnTo>
                <a:lnTo>
                  <a:pt x="1093" y="1096"/>
                </a:lnTo>
                <a:lnTo>
                  <a:pt x="1092" y="1096"/>
                </a:lnTo>
                <a:lnTo>
                  <a:pt x="1091" y="1096"/>
                </a:lnTo>
                <a:lnTo>
                  <a:pt x="1090" y="1096"/>
                </a:lnTo>
                <a:lnTo>
                  <a:pt x="1089" y="1096"/>
                </a:lnTo>
                <a:lnTo>
                  <a:pt x="1087" y="1096"/>
                </a:lnTo>
                <a:lnTo>
                  <a:pt x="1086" y="1096"/>
                </a:lnTo>
                <a:lnTo>
                  <a:pt x="1085" y="1096"/>
                </a:lnTo>
                <a:close/>
                <a:moveTo>
                  <a:pt x="499" y="1264"/>
                </a:moveTo>
                <a:lnTo>
                  <a:pt x="500" y="1260"/>
                </a:lnTo>
                <a:lnTo>
                  <a:pt x="498" y="1259"/>
                </a:lnTo>
                <a:lnTo>
                  <a:pt x="497" y="1259"/>
                </a:lnTo>
                <a:lnTo>
                  <a:pt x="497" y="1258"/>
                </a:lnTo>
                <a:lnTo>
                  <a:pt x="495" y="1256"/>
                </a:lnTo>
                <a:lnTo>
                  <a:pt x="491" y="1255"/>
                </a:lnTo>
                <a:lnTo>
                  <a:pt x="496" y="1245"/>
                </a:lnTo>
                <a:lnTo>
                  <a:pt x="502" y="1237"/>
                </a:lnTo>
                <a:lnTo>
                  <a:pt x="502" y="1236"/>
                </a:lnTo>
                <a:lnTo>
                  <a:pt x="503" y="1235"/>
                </a:lnTo>
                <a:lnTo>
                  <a:pt x="503" y="1234"/>
                </a:lnTo>
                <a:lnTo>
                  <a:pt x="504" y="1233"/>
                </a:lnTo>
                <a:lnTo>
                  <a:pt x="504" y="1231"/>
                </a:lnTo>
                <a:lnTo>
                  <a:pt x="504" y="1230"/>
                </a:lnTo>
                <a:lnTo>
                  <a:pt x="505" y="1230"/>
                </a:lnTo>
                <a:lnTo>
                  <a:pt x="504" y="1230"/>
                </a:lnTo>
                <a:lnTo>
                  <a:pt x="503" y="1230"/>
                </a:lnTo>
                <a:lnTo>
                  <a:pt x="502" y="1230"/>
                </a:lnTo>
                <a:lnTo>
                  <a:pt x="500" y="1231"/>
                </a:lnTo>
                <a:lnTo>
                  <a:pt x="499" y="1231"/>
                </a:lnTo>
                <a:lnTo>
                  <a:pt x="496" y="1230"/>
                </a:lnTo>
                <a:lnTo>
                  <a:pt x="495" y="1230"/>
                </a:lnTo>
                <a:lnTo>
                  <a:pt x="492" y="1230"/>
                </a:lnTo>
                <a:lnTo>
                  <a:pt x="490" y="1229"/>
                </a:lnTo>
                <a:lnTo>
                  <a:pt x="483" y="1227"/>
                </a:lnTo>
                <a:lnTo>
                  <a:pt x="481" y="1225"/>
                </a:lnTo>
                <a:lnTo>
                  <a:pt x="479" y="1225"/>
                </a:lnTo>
                <a:lnTo>
                  <a:pt x="474" y="1223"/>
                </a:lnTo>
                <a:lnTo>
                  <a:pt x="477" y="1219"/>
                </a:lnTo>
                <a:lnTo>
                  <a:pt x="479" y="1215"/>
                </a:lnTo>
                <a:lnTo>
                  <a:pt x="480" y="1213"/>
                </a:lnTo>
                <a:lnTo>
                  <a:pt x="481" y="1210"/>
                </a:lnTo>
                <a:lnTo>
                  <a:pt x="482" y="1209"/>
                </a:lnTo>
                <a:lnTo>
                  <a:pt x="483" y="1206"/>
                </a:lnTo>
                <a:lnTo>
                  <a:pt x="485" y="1204"/>
                </a:lnTo>
                <a:lnTo>
                  <a:pt x="488" y="1198"/>
                </a:lnTo>
                <a:lnTo>
                  <a:pt x="488" y="1197"/>
                </a:lnTo>
                <a:lnTo>
                  <a:pt x="486" y="1196"/>
                </a:lnTo>
                <a:lnTo>
                  <a:pt x="485" y="1196"/>
                </a:lnTo>
                <a:lnTo>
                  <a:pt x="483" y="1197"/>
                </a:lnTo>
                <a:lnTo>
                  <a:pt x="482" y="1197"/>
                </a:lnTo>
                <a:lnTo>
                  <a:pt x="482" y="1198"/>
                </a:lnTo>
                <a:lnTo>
                  <a:pt x="481" y="1198"/>
                </a:lnTo>
                <a:lnTo>
                  <a:pt x="480" y="1198"/>
                </a:lnTo>
                <a:lnTo>
                  <a:pt x="479" y="1198"/>
                </a:lnTo>
                <a:lnTo>
                  <a:pt x="478" y="1198"/>
                </a:lnTo>
                <a:lnTo>
                  <a:pt x="477" y="1200"/>
                </a:lnTo>
                <a:lnTo>
                  <a:pt x="476" y="1201"/>
                </a:lnTo>
                <a:lnTo>
                  <a:pt x="476" y="1202"/>
                </a:lnTo>
                <a:lnTo>
                  <a:pt x="474" y="1203"/>
                </a:lnTo>
                <a:lnTo>
                  <a:pt x="473" y="1205"/>
                </a:lnTo>
                <a:lnTo>
                  <a:pt x="472" y="1205"/>
                </a:lnTo>
                <a:lnTo>
                  <a:pt x="471" y="1206"/>
                </a:lnTo>
                <a:lnTo>
                  <a:pt x="471" y="1208"/>
                </a:lnTo>
                <a:lnTo>
                  <a:pt x="471" y="1209"/>
                </a:lnTo>
                <a:lnTo>
                  <a:pt x="469" y="1213"/>
                </a:lnTo>
                <a:lnTo>
                  <a:pt x="468" y="1213"/>
                </a:lnTo>
                <a:lnTo>
                  <a:pt x="468" y="1212"/>
                </a:lnTo>
                <a:lnTo>
                  <a:pt x="466" y="1212"/>
                </a:lnTo>
                <a:lnTo>
                  <a:pt x="466" y="1211"/>
                </a:lnTo>
                <a:lnTo>
                  <a:pt x="465" y="1211"/>
                </a:lnTo>
                <a:lnTo>
                  <a:pt x="464" y="1210"/>
                </a:lnTo>
                <a:lnTo>
                  <a:pt x="463" y="1211"/>
                </a:lnTo>
                <a:lnTo>
                  <a:pt x="463" y="1213"/>
                </a:lnTo>
                <a:lnTo>
                  <a:pt x="462" y="1215"/>
                </a:lnTo>
                <a:lnTo>
                  <a:pt x="461" y="1215"/>
                </a:lnTo>
                <a:lnTo>
                  <a:pt x="460" y="1215"/>
                </a:lnTo>
                <a:lnTo>
                  <a:pt x="459" y="1214"/>
                </a:lnTo>
                <a:lnTo>
                  <a:pt x="457" y="1214"/>
                </a:lnTo>
                <a:lnTo>
                  <a:pt x="457" y="1215"/>
                </a:lnTo>
                <a:lnTo>
                  <a:pt x="456" y="1217"/>
                </a:lnTo>
                <a:lnTo>
                  <a:pt x="456" y="1218"/>
                </a:lnTo>
                <a:lnTo>
                  <a:pt x="455" y="1218"/>
                </a:lnTo>
                <a:lnTo>
                  <a:pt x="454" y="1218"/>
                </a:lnTo>
                <a:lnTo>
                  <a:pt x="456" y="1221"/>
                </a:lnTo>
                <a:lnTo>
                  <a:pt x="454" y="1221"/>
                </a:lnTo>
                <a:lnTo>
                  <a:pt x="453" y="1222"/>
                </a:lnTo>
                <a:lnTo>
                  <a:pt x="453" y="1225"/>
                </a:lnTo>
                <a:lnTo>
                  <a:pt x="453" y="1226"/>
                </a:lnTo>
                <a:lnTo>
                  <a:pt x="449" y="1226"/>
                </a:lnTo>
                <a:lnTo>
                  <a:pt x="448" y="1226"/>
                </a:lnTo>
                <a:lnTo>
                  <a:pt x="447" y="1226"/>
                </a:lnTo>
                <a:lnTo>
                  <a:pt x="446" y="1226"/>
                </a:lnTo>
                <a:lnTo>
                  <a:pt x="445" y="1225"/>
                </a:lnTo>
                <a:lnTo>
                  <a:pt x="444" y="1225"/>
                </a:lnTo>
                <a:lnTo>
                  <a:pt x="443" y="1225"/>
                </a:lnTo>
                <a:lnTo>
                  <a:pt x="442" y="1225"/>
                </a:lnTo>
                <a:lnTo>
                  <a:pt x="440" y="1223"/>
                </a:lnTo>
                <a:lnTo>
                  <a:pt x="439" y="1223"/>
                </a:lnTo>
                <a:lnTo>
                  <a:pt x="439" y="1225"/>
                </a:lnTo>
                <a:lnTo>
                  <a:pt x="438" y="1226"/>
                </a:lnTo>
                <a:lnTo>
                  <a:pt x="438" y="1227"/>
                </a:lnTo>
                <a:lnTo>
                  <a:pt x="437" y="1227"/>
                </a:lnTo>
                <a:lnTo>
                  <a:pt x="430" y="1239"/>
                </a:lnTo>
                <a:lnTo>
                  <a:pt x="430" y="1240"/>
                </a:lnTo>
                <a:lnTo>
                  <a:pt x="429" y="1242"/>
                </a:lnTo>
                <a:lnTo>
                  <a:pt x="429" y="1243"/>
                </a:lnTo>
                <a:lnTo>
                  <a:pt x="428" y="1244"/>
                </a:lnTo>
                <a:lnTo>
                  <a:pt x="425" y="1243"/>
                </a:lnTo>
                <a:lnTo>
                  <a:pt x="423" y="1242"/>
                </a:lnTo>
                <a:lnTo>
                  <a:pt x="422" y="1243"/>
                </a:lnTo>
                <a:lnTo>
                  <a:pt x="421" y="1246"/>
                </a:lnTo>
                <a:lnTo>
                  <a:pt x="420" y="1247"/>
                </a:lnTo>
                <a:lnTo>
                  <a:pt x="418" y="1252"/>
                </a:lnTo>
                <a:lnTo>
                  <a:pt x="418" y="1253"/>
                </a:lnTo>
                <a:lnTo>
                  <a:pt x="416" y="1255"/>
                </a:lnTo>
                <a:lnTo>
                  <a:pt x="416" y="1256"/>
                </a:lnTo>
                <a:lnTo>
                  <a:pt x="413" y="1261"/>
                </a:lnTo>
                <a:lnTo>
                  <a:pt x="412" y="1261"/>
                </a:lnTo>
                <a:lnTo>
                  <a:pt x="411" y="1264"/>
                </a:lnTo>
                <a:lnTo>
                  <a:pt x="411" y="1265"/>
                </a:lnTo>
                <a:lnTo>
                  <a:pt x="410" y="1265"/>
                </a:lnTo>
                <a:lnTo>
                  <a:pt x="409" y="1265"/>
                </a:lnTo>
                <a:lnTo>
                  <a:pt x="409" y="1267"/>
                </a:lnTo>
                <a:lnTo>
                  <a:pt x="408" y="1268"/>
                </a:lnTo>
                <a:lnTo>
                  <a:pt x="408" y="1269"/>
                </a:lnTo>
                <a:lnTo>
                  <a:pt x="405" y="1271"/>
                </a:lnTo>
                <a:lnTo>
                  <a:pt x="404" y="1275"/>
                </a:lnTo>
                <a:lnTo>
                  <a:pt x="407" y="1276"/>
                </a:lnTo>
                <a:lnTo>
                  <a:pt x="409" y="1277"/>
                </a:lnTo>
                <a:lnTo>
                  <a:pt x="410" y="1278"/>
                </a:lnTo>
                <a:lnTo>
                  <a:pt x="411" y="1279"/>
                </a:lnTo>
                <a:lnTo>
                  <a:pt x="412" y="1279"/>
                </a:lnTo>
                <a:lnTo>
                  <a:pt x="413" y="1280"/>
                </a:lnTo>
                <a:lnTo>
                  <a:pt x="414" y="1280"/>
                </a:lnTo>
                <a:lnTo>
                  <a:pt x="417" y="1282"/>
                </a:lnTo>
                <a:lnTo>
                  <a:pt x="418" y="1282"/>
                </a:lnTo>
                <a:lnTo>
                  <a:pt x="417" y="1285"/>
                </a:lnTo>
                <a:lnTo>
                  <a:pt x="416" y="1288"/>
                </a:lnTo>
                <a:lnTo>
                  <a:pt x="412" y="1294"/>
                </a:lnTo>
                <a:lnTo>
                  <a:pt x="421" y="1298"/>
                </a:lnTo>
                <a:lnTo>
                  <a:pt x="425" y="1298"/>
                </a:lnTo>
                <a:lnTo>
                  <a:pt x="426" y="1298"/>
                </a:lnTo>
                <a:lnTo>
                  <a:pt x="427" y="1298"/>
                </a:lnTo>
                <a:lnTo>
                  <a:pt x="428" y="1298"/>
                </a:lnTo>
                <a:lnTo>
                  <a:pt x="435" y="1297"/>
                </a:lnTo>
                <a:lnTo>
                  <a:pt x="436" y="1298"/>
                </a:lnTo>
                <a:lnTo>
                  <a:pt x="437" y="1301"/>
                </a:lnTo>
                <a:lnTo>
                  <a:pt x="437" y="1302"/>
                </a:lnTo>
                <a:lnTo>
                  <a:pt x="436" y="1302"/>
                </a:lnTo>
                <a:lnTo>
                  <a:pt x="437" y="1302"/>
                </a:lnTo>
                <a:lnTo>
                  <a:pt x="439" y="1305"/>
                </a:lnTo>
                <a:lnTo>
                  <a:pt x="440" y="1307"/>
                </a:lnTo>
                <a:lnTo>
                  <a:pt x="442" y="1305"/>
                </a:lnTo>
                <a:lnTo>
                  <a:pt x="443" y="1306"/>
                </a:lnTo>
                <a:lnTo>
                  <a:pt x="445" y="1306"/>
                </a:lnTo>
                <a:lnTo>
                  <a:pt x="445" y="1307"/>
                </a:lnTo>
                <a:lnTo>
                  <a:pt x="445" y="1309"/>
                </a:lnTo>
                <a:lnTo>
                  <a:pt x="445" y="1310"/>
                </a:lnTo>
                <a:lnTo>
                  <a:pt x="446" y="1310"/>
                </a:lnTo>
                <a:lnTo>
                  <a:pt x="446" y="1309"/>
                </a:lnTo>
                <a:lnTo>
                  <a:pt x="447" y="1309"/>
                </a:lnTo>
                <a:lnTo>
                  <a:pt x="448" y="1309"/>
                </a:lnTo>
                <a:lnTo>
                  <a:pt x="449" y="1309"/>
                </a:lnTo>
                <a:lnTo>
                  <a:pt x="449" y="1310"/>
                </a:lnTo>
                <a:lnTo>
                  <a:pt x="449" y="1309"/>
                </a:lnTo>
                <a:lnTo>
                  <a:pt x="449" y="1307"/>
                </a:lnTo>
                <a:lnTo>
                  <a:pt x="451" y="1307"/>
                </a:lnTo>
                <a:lnTo>
                  <a:pt x="452" y="1307"/>
                </a:lnTo>
                <a:lnTo>
                  <a:pt x="453" y="1307"/>
                </a:lnTo>
                <a:lnTo>
                  <a:pt x="454" y="1307"/>
                </a:lnTo>
                <a:lnTo>
                  <a:pt x="454" y="1306"/>
                </a:lnTo>
                <a:lnTo>
                  <a:pt x="453" y="1306"/>
                </a:lnTo>
                <a:lnTo>
                  <a:pt x="454" y="1305"/>
                </a:lnTo>
                <a:lnTo>
                  <a:pt x="454" y="1304"/>
                </a:lnTo>
                <a:lnTo>
                  <a:pt x="455" y="1304"/>
                </a:lnTo>
                <a:lnTo>
                  <a:pt x="455" y="1303"/>
                </a:lnTo>
                <a:lnTo>
                  <a:pt x="456" y="1303"/>
                </a:lnTo>
                <a:lnTo>
                  <a:pt x="456" y="1302"/>
                </a:lnTo>
                <a:lnTo>
                  <a:pt x="457" y="1302"/>
                </a:lnTo>
                <a:lnTo>
                  <a:pt x="457" y="1301"/>
                </a:lnTo>
                <a:lnTo>
                  <a:pt x="459" y="1301"/>
                </a:lnTo>
                <a:lnTo>
                  <a:pt x="459" y="1300"/>
                </a:lnTo>
                <a:lnTo>
                  <a:pt x="460" y="1300"/>
                </a:lnTo>
                <a:lnTo>
                  <a:pt x="460" y="1298"/>
                </a:lnTo>
                <a:lnTo>
                  <a:pt x="461" y="1298"/>
                </a:lnTo>
                <a:lnTo>
                  <a:pt x="461" y="1297"/>
                </a:lnTo>
                <a:lnTo>
                  <a:pt x="462" y="1296"/>
                </a:lnTo>
                <a:lnTo>
                  <a:pt x="463" y="1295"/>
                </a:lnTo>
                <a:lnTo>
                  <a:pt x="464" y="1295"/>
                </a:lnTo>
                <a:lnTo>
                  <a:pt x="465" y="1296"/>
                </a:lnTo>
                <a:lnTo>
                  <a:pt x="464" y="1295"/>
                </a:lnTo>
                <a:lnTo>
                  <a:pt x="464" y="1294"/>
                </a:lnTo>
                <a:lnTo>
                  <a:pt x="466" y="1292"/>
                </a:lnTo>
                <a:lnTo>
                  <a:pt x="468" y="1292"/>
                </a:lnTo>
                <a:lnTo>
                  <a:pt x="468" y="1293"/>
                </a:lnTo>
                <a:lnTo>
                  <a:pt x="469" y="1294"/>
                </a:lnTo>
                <a:lnTo>
                  <a:pt x="471" y="1294"/>
                </a:lnTo>
                <a:lnTo>
                  <a:pt x="471" y="1293"/>
                </a:lnTo>
                <a:lnTo>
                  <a:pt x="471" y="1292"/>
                </a:lnTo>
                <a:lnTo>
                  <a:pt x="472" y="1292"/>
                </a:lnTo>
                <a:lnTo>
                  <a:pt x="472" y="1290"/>
                </a:lnTo>
                <a:lnTo>
                  <a:pt x="473" y="1288"/>
                </a:lnTo>
                <a:lnTo>
                  <a:pt x="474" y="1287"/>
                </a:lnTo>
                <a:lnTo>
                  <a:pt x="474" y="1286"/>
                </a:lnTo>
                <a:lnTo>
                  <a:pt x="476" y="1285"/>
                </a:lnTo>
                <a:lnTo>
                  <a:pt x="477" y="1285"/>
                </a:lnTo>
                <a:lnTo>
                  <a:pt x="478" y="1284"/>
                </a:lnTo>
                <a:lnTo>
                  <a:pt x="478" y="1282"/>
                </a:lnTo>
                <a:lnTo>
                  <a:pt x="479" y="1282"/>
                </a:lnTo>
                <a:lnTo>
                  <a:pt x="480" y="1282"/>
                </a:lnTo>
                <a:lnTo>
                  <a:pt x="480" y="1281"/>
                </a:lnTo>
                <a:lnTo>
                  <a:pt x="481" y="1280"/>
                </a:lnTo>
                <a:lnTo>
                  <a:pt x="482" y="1279"/>
                </a:lnTo>
                <a:lnTo>
                  <a:pt x="482" y="1278"/>
                </a:lnTo>
                <a:lnTo>
                  <a:pt x="483" y="1277"/>
                </a:lnTo>
                <a:lnTo>
                  <a:pt x="483" y="1276"/>
                </a:lnTo>
                <a:lnTo>
                  <a:pt x="485" y="1277"/>
                </a:lnTo>
                <a:lnTo>
                  <a:pt x="486" y="1277"/>
                </a:lnTo>
                <a:lnTo>
                  <a:pt x="488" y="1276"/>
                </a:lnTo>
                <a:lnTo>
                  <a:pt x="489" y="1276"/>
                </a:lnTo>
                <a:lnTo>
                  <a:pt x="490" y="1276"/>
                </a:lnTo>
                <a:lnTo>
                  <a:pt x="491" y="1277"/>
                </a:lnTo>
                <a:lnTo>
                  <a:pt x="492" y="1276"/>
                </a:lnTo>
                <a:lnTo>
                  <a:pt x="495" y="1271"/>
                </a:lnTo>
                <a:lnTo>
                  <a:pt x="497" y="1268"/>
                </a:lnTo>
                <a:lnTo>
                  <a:pt x="497" y="1267"/>
                </a:lnTo>
                <a:lnTo>
                  <a:pt x="499" y="1264"/>
                </a:lnTo>
                <a:close/>
                <a:moveTo>
                  <a:pt x="143" y="1220"/>
                </a:moveTo>
                <a:lnTo>
                  <a:pt x="143" y="1219"/>
                </a:lnTo>
                <a:lnTo>
                  <a:pt x="141" y="1219"/>
                </a:lnTo>
                <a:lnTo>
                  <a:pt x="140" y="1221"/>
                </a:lnTo>
                <a:lnTo>
                  <a:pt x="142" y="1222"/>
                </a:lnTo>
                <a:lnTo>
                  <a:pt x="142" y="1221"/>
                </a:lnTo>
                <a:lnTo>
                  <a:pt x="143" y="1220"/>
                </a:lnTo>
                <a:close/>
                <a:moveTo>
                  <a:pt x="468" y="1202"/>
                </a:moveTo>
                <a:lnTo>
                  <a:pt x="466" y="1195"/>
                </a:lnTo>
                <a:lnTo>
                  <a:pt x="465" y="1196"/>
                </a:lnTo>
                <a:lnTo>
                  <a:pt x="464" y="1196"/>
                </a:lnTo>
                <a:lnTo>
                  <a:pt x="463" y="1196"/>
                </a:lnTo>
                <a:lnTo>
                  <a:pt x="462" y="1197"/>
                </a:lnTo>
                <a:lnTo>
                  <a:pt x="460" y="1197"/>
                </a:lnTo>
                <a:lnTo>
                  <a:pt x="459" y="1198"/>
                </a:lnTo>
                <a:lnTo>
                  <a:pt x="457" y="1198"/>
                </a:lnTo>
                <a:lnTo>
                  <a:pt x="455" y="1200"/>
                </a:lnTo>
                <a:lnTo>
                  <a:pt x="454" y="1200"/>
                </a:lnTo>
                <a:lnTo>
                  <a:pt x="456" y="1201"/>
                </a:lnTo>
                <a:lnTo>
                  <a:pt x="459" y="1202"/>
                </a:lnTo>
                <a:lnTo>
                  <a:pt x="460" y="1202"/>
                </a:lnTo>
                <a:lnTo>
                  <a:pt x="460" y="1203"/>
                </a:lnTo>
                <a:lnTo>
                  <a:pt x="460" y="1204"/>
                </a:lnTo>
                <a:lnTo>
                  <a:pt x="460" y="1205"/>
                </a:lnTo>
                <a:lnTo>
                  <a:pt x="461" y="1209"/>
                </a:lnTo>
                <a:lnTo>
                  <a:pt x="464" y="1208"/>
                </a:lnTo>
                <a:lnTo>
                  <a:pt x="465" y="1209"/>
                </a:lnTo>
                <a:lnTo>
                  <a:pt x="466" y="1209"/>
                </a:lnTo>
                <a:lnTo>
                  <a:pt x="466" y="1206"/>
                </a:lnTo>
                <a:lnTo>
                  <a:pt x="468" y="1205"/>
                </a:lnTo>
                <a:lnTo>
                  <a:pt x="469" y="1204"/>
                </a:lnTo>
                <a:lnTo>
                  <a:pt x="468" y="1202"/>
                </a:lnTo>
                <a:close/>
                <a:moveTo>
                  <a:pt x="102" y="1116"/>
                </a:moveTo>
                <a:lnTo>
                  <a:pt x="102" y="1114"/>
                </a:lnTo>
                <a:lnTo>
                  <a:pt x="101" y="1116"/>
                </a:lnTo>
                <a:lnTo>
                  <a:pt x="100" y="1117"/>
                </a:lnTo>
                <a:lnTo>
                  <a:pt x="99" y="1117"/>
                </a:lnTo>
                <a:lnTo>
                  <a:pt x="99" y="1118"/>
                </a:lnTo>
                <a:lnTo>
                  <a:pt x="101" y="1120"/>
                </a:lnTo>
                <a:lnTo>
                  <a:pt x="103" y="1121"/>
                </a:lnTo>
                <a:lnTo>
                  <a:pt x="106" y="1121"/>
                </a:lnTo>
                <a:lnTo>
                  <a:pt x="102" y="1116"/>
                </a:lnTo>
                <a:close/>
                <a:moveTo>
                  <a:pt x="67" y="1158"/>
                </a:moveTo>
                <a:lnTo>
                  <a:pt x="76" y="1167"/>
                </a:lnTo>
                <a:lnTo>
                  <a:pt x="81" y="1160"/>
                </a:lnTo>
                <a:lnTo>
                  <a:pt x="69" y="1153"/>
                </a:lnTo>
                <a:lnTo>
                  <a:pt x="68" y="1152"/>
                </a:lnTo>
                <a:lnTo>
                  <a:pt x="67" y="1153"/>
                </a:lnTo>
                <a:lnTo>
                  <a:pt x="66" y="1154"/>
                </a:lnTo>
                <a:lnTo>
                  <a:pt x="66" y="1155"/>
                </a:lnTo>
                <a:lnTo>
                  <a:pt x="65" y="1155"/>
                </a:lnTo>
                <a:lnTo>
                  <a:pt x="66" y="1155"/>
                </a:lnTo>
                <a:lnTo>
                  <a:pt x="67" y="1158"/>
                </a:lnTo>
                <a:close/>
                <a:moveTo>
                  <a:pt x="67" y="1179"/>
                </a:moveTo>
                <a:lnTo>
                  <a:pt x="68" y="1179"/>
                </a:lnTo>
                <a:lnTo>
                  <a:pt x="73" y="1173"/>
                </a:lnTo>
                <a:lnTo>
                  <a:pt x="72" y="1173"/>
                </a:lnTo>
                <a:lnTo>
                  <a:pt x="71" y="1170"/>
                </a:lnTo>
                <a:lnTo>
                  <a:pt x="69" y="1170"/>
                </a:lnTo>
                <a:lnTo>
                  <a:pt x="65" y="1175"/>
                </a:lnTo>
                <a:lnTo>
                  <a:pt x="67" y="1179"/>
                </a:lnTo>
                <a:close/>
                <a:moveTo>
                  <a:pt x="1073" y="1384"/>
                </a:moveTo>
                <a:lnTo>
                  <a:pt x="1085" y="1395"/>
                </a:lnTo>
                <a:lnTo>
                  <a:pt x="1087" y="1393"/>
                </a:lnTo>
                <a:lnTo>
                  <a:pt x="1091" y="1389"/>
                </a:lnTo>
                <a:lnTo>
                  <a:pt x="1092" y="1389"/>
                </a:lnTo>
                <a:lnTo>
                  <a:pt x="1096" y="1384"/>
                </a:lnTo>
                <a:lnTo>
                  <a:pt x="1104" y="1376"/>
                </a:lnTo>
                <a:lnTo>
                  <a:pt x="1108" y="1372"/>
                </a:lnTo>
                <a:lnTo>
                  <a:pt x="1107" y="1372"/>
                </a:lnTo>
                <a:lnTo>
                  <a:pt x="1102" y="1368"/>
                </a:lnTo>
                <a:lnTo>
                  <a:pt x="1099" y="1364"/>
                </a:lnTo>
                <a:lnTo>
                  <a:pt x="1096" y="1362"/>
                </a:lnTo>
                <a:lnTo>
                  <a:pt x="1094" y="1360"/>
                </a:lnTo>
                <a:lnTo>
                  <a:pt x="1090" y="1355"/>
                </a:lnTo>
                <a:lnTo>
                  <a:pt x="1078" y="1367"/>
                </a:lnTo>
                <a:lnTo>
                  <a:pt x="1076" y="1369"/>
                </a:lnTo>
                <a:lnTo>
                  <a:pt x="1067" y="1378"/>
                </a:lnTo>
                <a:lnTo>
                  <a:pt x="1073" y="1384"/>
                </a:lnTo>
                <a:close/>
                <a:moveTo>
                  <a:pt x="306" y="1463"/>
                </a:moveTo>
                <a:lnTo>
                  <a:pt x="305" y="1465"/>
                </a:lnTo>
                <a:lnTo>
                  <a:pt x="298" y="1464"/>
                </a:lnTo>
                <a:lnTo>
                  <a:pt x="295" y="1464"/>
                </a:lnTo>
                <a:lnTo>
                  <a:pt x="296" y="1465"/>
                </a:lnTo>
                <a:lnTo>
                  <a:pt x="298" y="1468"/>
                </a:lnTo>
                <a:lnTo>
                  <a:pt x="298" y="1469"/>
                </a:lnTo>
                <a:lnTo>
                  <a:pt x="296" y="1469"/>
                </a:lnTo>
                <a:lnTo>
                  <a:pt x="287" y="1469"/>
                </a:lnTo>
                <a:lnTo>
                  <a:pt x="287" y="1474"/>
                </a:lnTo>
                <a:lnTo>
                  <a:pt x="285" y="1474"/>
                </a:lnTo>
                <a:lnTo>
                  <a:pt x="285" y="1469"/>
                </a:lnTo>
                <a:lnTo>
                  <a:pt x="275" y="1469"/>
                </a:lnTo>
                <a:lnTo>
                  <a:pt x="264" y="1469"/>
                </a:lnTo>
                <a:lnTo>
                  <a:pt x="262" y="1466"/>
                </a:lnTo>
                <a:lnTo>
                  <a:pt x="262" y="1468"/>
                </a:lnTo>
                <a:lnTo>
                  <a:pt x="259" y="1474"/>
                </a:lnTo>
                <a:lnTo>
                  <a:pt x="256" y="1474"/>
                </a:lnTo>
                <a:lnTo>
                  <a:pt x="255" y="1473"/>
                </a:lnTo>
                <a:lnTo>
                  <a:pt x="254" y="1473"/>
                </a:lnTo>
                <a:lnTo>
                  <a:pt x="254" y="1474"/>
                </a:lnTo>
                <a:lnTo>
                  <a:pt x="255" y="1474"/>
                </a:lnTo>
                <a:lnTo>
                  <a:pt x="255" y="1476"/>
                </a:lnTo>
                <a:lnTo>
                  <a:pt x="261" y="1476"/>
                </a:lnTo>
                <a:lnTo>
                  <a:pt x="254" y="1488"/>
                </a:lnTo>
                <a:lnTo>
                  <a:pt x="245" y="1488"/>
                </a:lnTo>
                <a:lnTo>
                  <a:pt x="240" y="1488"/>
                </a:lnTo>
                <a:lnTo>
                  <a:pt x="238" y="1488"/>
                </a:lnTo>
                <a:lnTo>
                  <a:pt x="238" y="1489"/>
                </a:lnTo>
                <a:lnTo>
                  <a:pt x="238" y="1512"/>
                </a:lnTo>
                <a:lnTo>
                  <a:pt x="239" y="1536"/>
                </a:lnTo>
                <a:lnTo>
                  <a:pt x="239" y="1540"/>
                </a:lnTo>
                <a:lnTo>
                  <a:pt x="239" y="1566"/>
                </a:lnTo>
                <a:lnTo>
                  <a:pt x="239" y="1571"/>
                </a:lnTo>
                <a:lnTo>
                  <a:pt x="243" y="1572"/>
                </a:lnTo>
                <a:lnTo>
                  <a:pt x="249" y="1572"/>
                </a:lnTo>
                <a:lnTo>
                  <a:pt x="257" y="1574"/>
                </a:lnTo>
                <a:lnTo>
                  <a:pt x="266" y="1577"/>
                </a:lnTo>
                <a:lnTo>
                  <a:pt x="266" y="1580"/>
                </a:lnTo>
                <a:lnTo>
                  <a:pt x="267" y="1585"/>
                </a:lnTo>
                <a:lnTo>
                  <a:pt x="269" y="1586"/>
                </a:lnTo>
                <a:lnTo>
                  <a:pt x="270" y="1587"/>
                </a:lnTo>
                <a:lnTo>
                  <a:pt x="272" y="1589"/>
                </a:lnTo>
                <a:lnTo>
                  <a:pt x="276" y="1589"/>
                </a:lnTo>
                <a:lnTo>
                  <a:pt x="280" y="1589"/>
                </a:lnTo>
                <a:lnTo>
                  <a:pt x="284" y="1589"/>
                </a:lnTo>
                <a:lnTo>
                  <a:pt x="285" y="1589"/>
                </a:lnTo>
                <a:lnTo>
                  <a:pt x="285" y="1590"/>
                </a:lnTo>
                <a:lnTo>
                  <a:pt x="284" y="1590"/>
                </a:lnTo>
                <a:lnTo>
                  <a:pt x="280" y="1590"/>
                </a:lnTo>
                <a:lnTo>
                  <a:pt x="272" y="1590"/>
                </a:lnTo>
                <a:lnTo>
                  <a:pt x="269" y="1587"/>
                </a:lnTo>
                <a:lnTo>
                  <a:pt x="267" y="1586"/>
                </a:lnTo>
                <a:lnTo>
                  <a:pt x="265" y="1587"/>
                </a:lnTo>
                <a:lnTo>
                  <a:pt x="265" y="1589"/>
                </a:lnTo>
                <a:lnTo>
                  <a:pt x="264" y="1590"/>
                </a:lnTo>
                <a:lnTo>
                  <a:pt x="266" y="1591"/>
                </a:lnTo>
                <a:lnTo>
                  <a:pt x="269" y="1593"/>
                </a:lnTo>
                <a:lnTo>
                  <a:pt x="270" y="1594"/>
                </a:lnTo>
                <a:lnTo>
                  <a:pt x="272" y="1596"/>
                </a:lnTo>
                <a:lnTo>
                  <a:pt x="274" y="1598"/>
                </a:lnTo>
                <a:lnTo>
                  <a:pt x="280" y="1602"/>
                </a:lnTo>
                <a:lnTo>
                  <a:pt x="283" y="1605"/>
                </a:lnTo>
                <a:lnTo>
                  <a:pt x="284" y="1606"/>
                </a:lnTo>
                <a:lnTo>
                  <a:pt x="284" y="1604"/>
                </a:lnTo>
                <a:lnTo>
                  <a:pt x="284" y="1603"/>
                </a:lnTo>
                <a:lnTo>
                  <a:pt x="285" y="1603"/>
                </a:lnTo>
                <a:lnTo>
                  <a:pt x="287" y="1604"/>
                </a:lnTo>
                <a:lnTo>
                  <a:pt x="288" y="1604"/>
                </a:lnTo>
                <a:lnTo>
                  <a:pt x="289" y="1605"/>
                </a:lnTo>
                <a:lnTo>
                  <a:pt x="292" y="1605"/>
                </a:lnTo>
                <a:lnTo>
                  <a:pt x="295" y="1598"/>
                </a:lnTo>
                <a:lnTo>
                  <a:pt x="295" y="1597"/>
                </a:lnTo>
                <a:lnTo>
                  <a:pt x="295" y="1591"/>
                </a:lnTo>
                <a:lnTo>
                  <a:pt x="293" y="1590"/>
                </a:lnTo>
                <a:lnTo>
                  <a:pt x="292" y="1589"/>
                </a:lnTo>
                <a:lnTo>
                  <a:pt x="289" y="1589"/>
                </a:lnTo>
                <a:lnTo>
                  <a:pt x="288" y="1589"/>
                </a:lnTo>
                <a:lnTo>
                  <a:pt x="287" y="1589"/>
                </a:lnTo>
                <a:lnTo>
                  <a:pt x="285" y="1588"/>
                </a:lnTo>
                <a:lnTo>
                  <a:pt x="284" y="1587"/>
                </a:lnTo>
                <a:lnTo>
                  <a:pt x="284" y="1586"/>
                </a:lnTo>
                <a:lnTo>
                  <a:pt x="285" y="1582"/>
                </a:lnTo>
                <a:lnTo>
                  <a:pt x="285" y="1580"/>
                </a:lnTo>
                <a:lnTo>
                  <a:pt x="284" y="1578"/>
                </a:lnTo>
                <a:lnTo>
                  <a:pt x="283" y="1577"/>
                </a:lnTo>
                <a:lnTo>
                  <a:pt x="282" y="1574"/>
                </a:lnTo>
                <a:lnTo>
                  <a:pt x="283" y="1574"/>
                </a:lnTo>
                <a:lnTo>
                  <a:pt x="283" y="1573"/>
                </a:lnTo>
                <a:lnTo>
                  <a:pt x="284" y="1570"/>
                </a:lnTo>
                <a:lnTo>
                  <a:pt x="284" y="1566"/>
                </a:lnTo>
                <a:lnTo>
                  <a:pt x="287" y="1565"/>
                </a:lnTo>
                <a:lnTo>
                  <a:pt x="292" y="1563"/>
                </a:lnTo>
                <a:lnTo>
                  <a:pt x="296" y="1562"/>
                </a:lnTo>
                <a:lnTo>
                  <a:pt x="293" y="1560"/>
                </a:lnTo>
                <a:lnTo>
                  <a:pt x="293" y="1558"/>
                </a:lnTo>
                <a:lnTo>
                  <a:pt x="293" y="1557"/>
                </a:lnTo>
                <a:lnTo>
                  <a:pt x="292" y="1556"/>
                </a:lnTo>
                <a:lnTo>
                  <a:pt x="292" y="1551"/>
                </a:lnTo>
                <a:lnTo>
                  <a:pt x="292" y="1548"/>
                </a:lnTo>
                <a:lnTo>
                  <a:pt x="308" y="1548"/>
                </a:lnTo>
                <a:lnTo>
                  <a:pt x="312" y="1548"/>
                </a:lnTo>
                <a:lnTo>
                  <a:pt x="313" y="1548"/>
                </a:lnTo>
                <a:lnTo>
                  <a:pt x="314" y="1548"/>
                </a:lnTo>
                <a:lnTo>
                  <a:pt x="315" y="1548"/>
                </a:lnTo>
                <a:lnTo>
                  <a:pt x="317" y="1548"/>
                </a:lnTo>
                <a:lnTo>
                  <a:pt x="318" y="1548"/>
                </a:lnTo>
                <a:lnTo>
                  <a:pt x="319" y="1548"/>
                </a:lnTo>
                <a:lnTo>
                  <a:pt x="321" y="1548"/>
                </a:lnTo>
                <a:lnTo>
                  <a:pt x="322" y="1548"/>
                </a:lnTo>
                <a:lnTo>
                  <a:pt x="323" y="1548"/>
                </a:lnTo>
                <a:lnTo>
                  <a:pt x="328" y="1548"/>
                </a:lnTo>
                <a:lnTo>
                  <a:pt x="328" y="1543"/>
                </a:lnTo>
                <a:lnTo>
                  <a:pt x="328" y="1523"/>
                </a:lnTo>
                <a:lnTo>
                  <a:pt x="328" y="1510"/>
                </a:lnTo>
                <a:lnTo>
                  <a:pt x="328" y="1507"/>
                </a:lnTo>
                <a:lnTo>
                  <a:pt x="328" y="1503"/>
                </a:lnTo>
                <a:lnTo>
                  <a:pt x="328" y="1486"/>
                </a:lnTo>
                <a:lnTo>
                  <a:pt x="326" y="1486"/>
                </a:lnTo>
                <a:lnTo>
                  <a:pt x="321" y="1487"/>
                </a:lnTo>
                <a:lnTo>
                  <a:pt x="316" y="1487"/>
                </a:lnTo>
                <a:lnTo>
                  <a:pt x="313" y="1487"/>
                </a:lnTo>
                <a:lnTo>
                  <a:pt x="312" y="1487"/>
                </a:lnTo>
                <a:lnTo>
                  <a:pt x="306" y="1487"/>
                </a:lnTo>
                <a:lnTo>
                  <a:pt x="307" y="1484"/>
                </a:lnTo>
                <a:lnTo>
                  <a:pt x="310" y="1477"/>
                </a:lnTo>
                <a:lnTo>
                  <a:pt x="315" y="1469"/>
                </a:lnTo>
                <a:lnTo>
                  <a:pt x="316" y="1468"/>
                </a:lnTo>
                <a:lnTo>
                  <a:pt x="317" y="1466"/>
                </a:lnTo>
                <a:lnTo>
                  <a:pt x="317" y="1465"/>
                </a:lnTo>
                <a:lnTo>
                  <a:pt x="317" y="1464"/>
                </a:lnTo>
                <a:lnTo>
                  <a:pt x="309" y="1463"/>
                </a:lnTo>
                <a:lnTo>
                  <a:pt x="306" y="1463"/>
                </a:lnTo>
                <a:close/>
                <a:moveTo>
                  <a:pt x="600" y="1465"/>
                </a:moveTo>
                <a:lnTo>
                  <a:pt x="598" y="1469"/>
                </a:lnTo>
                <a:lnTo>
                  <a:pt x="602" y="1469"/>
                </a:lnTo>
                <a:lnTo>
                  <a:pt x="602" y="1468"/>
                </a:lnTo>
                <a:lnTo>
                  <a:pt x="603" y="1465"/>
                </a:lnTo>
                <a:lnTo>
                  <a:pt x="603" y="1464"/>
                </a:lnTo>
                <a:lnTo>
                  <a:pt x="603" y="1463"/>
                </a:lnTo>
                <a:lnTo>
                  <a:pt x="602" y="1463"/>
                </a:lnTo>
                <a:lnTo>
                  <a:pt x="601" y="1463"/>
                </a:lnTo>
                <a:lnTo>
                  <a:pt x="601" y="1462"/>
                </a:lnTo>
                <a:lnTo>
                  <a:pt x="601" y="1463"/>
                </a:lnTo>
                <a:lnTo>
                  <a:pt x="600" y="1465"/>
                </a:lnTo>
                <a:close/>
                <a:moveTo>
                  <a:pt x="615" y="1465"/>
                </a:moveTo>
                <a:lnTo>
                  <a:pt x="615" y="1477"/>
                </a:lnTo>
                <a:lnTo>
                  <a:pt x="610" y="1477"/>
                </a:lnTo>
                <a:lnTo>
                  <a:pt x="610" y="1479"/>
                </a:lnTo>
                <a:lnTo>
                  <a:pt x="611" y="1480"/>
                </a:lnTo>
                <a:lnTo>
                  <a:pt x="612" y="1481"/>
                </a:lnTo>
                <a:lnTo>
                  <a:pt x="614" y="1481"/>
                </a:lnTo>
                <a:lnTo>
                  <a:pt x="615" y="1481"/>
                </a:lnTo>
                <a:lnTo>
                  <a:pt x="616" y="1481"/>
                </a:lnTo>
                <a:lnTo>
                  <a:pt x="617" y="1481"/>
                </a:lnTo>
                <a:lnTo>
                  <a:pt x="619" y="1480"/>
                </a:lnTo>
                <a:lnTo>
                  <a:pt x="627" y="1479"/>
                </a:lnTo>
                <a:lnTo>
                  <a:pt x="628" y="1482"/>
                </a:lnTo>
                <a:lnTo>
                  <a:pt x="629" y="1482"/>
                </a:lnTo>
                <a:lnTo>
                  <a:pt x="629" y="1481"/>
                </a:lnTo>
                <a:lnTo>
                  <a:pt x="630" y="1481"/>
                </a:lnTo>
                <a:lnTo>
                  <a:pt x="629" y="1478"/>
                </a:lnTo>
                <a:lnTo>
                  <a:pt x="628" y="1477"/>
                </a:lnTo>
                <a:lnTo>
                  <a:pt x="628" y="1474"/>
                </a:lnTo>
                <a:lnTo>
                  <a:pt x="628" y="1471"/>
                </a:lnTo>
                <a:lnTo>
                  <a:pt x="627" y="1468"/>
                </a:lnTo>
                <a:lnTo>
                  <a:pt x="627" y="1463"/>
                </a:lnTo>
                <a:lnTo>
                  <a:pt x="624" y="1463"/>
                </a:lnTo>
                <a:lnTo>
                  <a:pt x="623" y="1463"/>
                </a:lnTo>
                <a:lnTo>
                  <a:pt x="618" y="1464"/>
                </a:lnTo>
                <a:lnTo>
                  <a:pt x="615" y="1465"/>
                </a:lnTo>
                <a:close/>
                <a:moveTo>
                  <a:pt x="597" y="1490"/>
                </a:moveTo>
                <a:lnTo>
                  <a:pt x="592" y="1480"/>
                </a:lnTo>
                <a:lnTo>
                  <a:pt x="591" y="1479"/>
                </a:lnTo>
                <a:lnTo>
                  <a:pt x="591" y="1480"/>
                </a:lnTo>
                <a:lnTo>
                  <a:pt x="589" y="1485"/>
                </a:lnTo>
                <a:lnTo>
                  <a:pt x="587" y="1486"/>
                </a:lnTo>
                <a:lnTo>
                  <a:pt x="586" y="1487"/>
                </a:lnTo>
                <a:lnTo>
                  <a:pt x="583" y="1493"/>
                </a:lnTo>
                <a:lnTo>
                  <a:pt x="583" y="1494"/>
                </a:lnTo>
                <a:lnTo>
                  <a:pt x="585" y="1494"/>
                </a:lnTo>
                <a:lnTo>
                  <a:pt x="591" y="1495"/>
                </a:lnTo>
                <a:lnTo>
                  <a:pt x="591" y="1496"/>
                </a:lnTo>
                <a:lnTo>
                  <a:pt x="591" y="1499"/>
                </a:lnTo>
                <a:lnTo>
                  <a:pt x="590" y="1503"/>
                </a:lnTo>
                <a:lnTo>
                  <a:pt x="590" y="1511"/>
                </a:lnTo>
                <a:lnTo>
                  <a:pt x="589" y="1512"/>
                </a:lnTo>
                <a:lnTo>
                  <a:pt x="593" y="1516"/>
                </a:lnTo>
                <a:lnTo>
                  <a:pt x="595" y="1520"/>
                </a:lnTo>
                <a:lnTo>
                  <a:pt x="599" y="1518"/>
                </a:lnTo>
                <a:lnTo>
                  <a:pt x="600" y="1515"/>
                </a:lnTo>
                <a:lnTo>
                  <a:pt x="608" y="1521"/>
                </a:lnTo>
                <a:lnTo>
                  <a:pt x="608" y="1522"/>
                </a:lnTo>
                <a:lnTo>
                  <a:pt x="607" y="1522"/>
                </a:lnTo>
                <a:lnTo>
                  <a:pt x="607" y="1523"/>
                </a:lnTo>
                <a:lnTo>
                  <a:pt x="607" y="1524"/>
                </a:lnTo>
                <a:lnTo>
                  <a:pt x="603" y="1524"/>
                </a:lnTo>
                <a:lnTo>
                  <a:pt x="601" y="1527"/>
                </a:lnTo>
                <a:lnTo>
                  <a:pt x="602" y="1528"/>
                </a:lnTo>
                <a:lnTo>
                  <a:pt x="606" y="1530"/>
                </a:lnTo>
                <a:lnTo>
                  <a:pt x="607" y="1530"/>
                </a:lnTo>
                <a:lnTo>
                  <a:pt x="607" y="1531"/>
                </a:lnTo>
                <a:lnTo>
                  <a:pt x="607" y="1532"/>
                </a:lnTo>
                <a:lnTo>
                  <a:pt x="608" y="1532"/>
                </a:lnTo>
                <a:lnTo>
                  <a:pt x="608" y="1533"/>
                </a:lnTo>
                <a:lnTo>
                  <a:pt x="608" y="1535"/>
                </a:lnTo>
                <a:lnTo>
                  <a:pt x="608" y="1536"/>
                </a:lnTo>
                <a:lnTo>
                  <a:pt x="609" y="1536"/>
                </a:lnTo>
                <a:lnTo>
                  <a:pt x="609" y="1537"/>
                </a:lnTo>
                <a:lnTo>
                  <a:pt x="609" y="1538"/>
                </a:lnTo>
                <a:lnTo>
                  <a:pt x="609" y="1539"/>
                </a:lnTo>
                <a:lnTo>
                  <a:pt x="610" y="1539"/>
                </a:lnTo>
                <a:lnTo>
                  <a:pt x="610" y="1540"/>
                </a:lnTo>
                <a:lnTo>
                  <a:pt x="610" y="1541"/>
                </a:lnTo>
                <a:lnTo>
                  <a:pt x="610" y="1543"/>
                </a:lnTo>
                <a:lnTo>
                  <a:pt x="611" y="1543"/>
                </a:lnTo>
                <a:lnTo>
                  <a:pt x="611" y="1544"/>
                </a:lnTo>
                <a:lnTo>
                  <a:pt x="611" y="1545"/>
                </a:lnTo>
                <a:lnTo>
                  <a:pt x="612" y="1546"/>
                </a:lnTo>
                <a:lnTo>
                  <a:pt x="612" y="1547"/>
                </a:lnTo>
                <a:lnTo>
                  <a:pt x="612" y="1548"/>
                </a:lnTo>
                <a:lnTo>
                  <a:pt x="611" y="1548"/>
                </a:lnTo>
                <a:lnTo>
                  <a:pt x="610" y="1548"/>
                </a:lnTo>
                <a:lnTo>
                  <a:pt x="607" y="1548"/>
                </a:lnTo>
                <a:lnTo>
                  <a:pt x="604" y="1548"/>
                </a:lnTo>
                <a:lnTo>
                  <a:pt x="604" y="1549"/>
                </a:lnTo>
                <a:lnTo>
                  <a:pt x="602" y="1549"/>
                </a:lnTo>
                <a:lnTo>
                  <a:pt x="601" y="1551"/>
                </a:lnTo>
                <a:lnTo>
                  <a:pt x="600" y="1551"/>
                </a:lnTo>
                <a:lnTo>
                  <a:pt x="599" y="1552"/>
                </a:lnTo>
                <a:lnTo>
                  <a:pt x="598" y="1553"/>
                </a:lnTo>
                <a:lnTo>
                  <a:pt x="597" y="1553"/>
                </a:lnTo>
                <a:lnTo>
                  <a:pt x="595" y="1553"/>
                </a:lnTo>
                <a:lnTo>
                  <a:pt x="594" y="1553"/>
                </a:lnTo>
                <a:lnTo>
                  <a:pt x="591" y="1554"/>
                </a:lnTo>
                <a:lnTo>
                  <a:pt x="589" y="1554"/>
                </a:lnTo>
                <a:lnTo>
                  <a:pt x="582" y="1555"/>
                </a:lnTo>
                <a:lnTo>
                  <a:pt x="580" y="1555"/>
                </a:lnTo>
                <a:lnTo>
                  <a:pt x="585" y="1564"/>
                </a:lnTo>
                <a:lnTo>
                  <a:pt x="586" y="1564"/>
                </a:lnTo>
                <a:lnTo>
                  <a:pt x="589" y="1565"/>
                </a:lnTo>
                <a:lnTo>
                  <a:pt x="587" y="1569"/>
                </a:lnTo>
                <a:lnTo>
                  <a:pt x="587" y="1572"/>
                </a:lnTo>
                <a:lnTo>
                  <a:pt x="589" y="1572"/>
                </a:lnTo>
                <a:lnTo>
                  <a:pt x="589" y="1574"/>
                </a:lnTo>
                <a:lnTo>
                  <a:pt x="589" y="1577"/>
                </a:lnTo>
                <a:lnTo>
                  <a:pt x="589" y="1578"/>
                </a:lnTo>
                <a:lnTo>
                  <a:pt x="590" y="1579"/>
                </a:lnTo>
                <a:lnTo>
                  <a:pt x="590" y="1580"/>
                </a:lnTo>
                <a:lnTo>
                  <a:pt x="591" y="1580"/>
                </a:lnTo>
                <a:lnTo>
                  <a:pt x="591" y="1581"/>
                </a:lnTo>
                <a:lnTo>
                  <a:pt x="592" y="1581"/>
                </a:lnTo>
                <a:lnTo>
                  <a:pt x="592" y="1582"/>
                </a:lnTo>
                <a:lnTo>
                  <a:pt x="593" y="1582"/>
                </a:lnTo>
                <a:lnTo>
                  <a:pt x="595" y="1582"/>
                </a:lnTo>
                <a:lnTo>
                  <a:pt x="597" y="1582"/>
                </a:lnTo>
                <a:lnTo>
                  <a:pt x="599" y="1581"/>
                </a:lnTo>
                <a:lnTo>
                  <a:pt x="601" y="1583"/>
                </a:lnTo>
                <a:lnTo>
                  <a:pt x="602" y="1585"/>
                </a:lnTo>
                <a:lnTo>
                  <a:pt x="602" y="1586"/>
                </a:lnTo>
                <a:lnTo>
                  <a:pt x="603" y="1586"/>
                </a:lnTo>
                <a:lnTo>
                  <a:pt x="603" y="1587"/>
                </a:lnTo>
                <a:lnTo>
                  <a:pt x="604" y="1588"/>
                </a:lnTo>
                <a:lnTo>
                  <a:pt x="608" y="1594"/>
                </a:lnTo>
                <a:lnTo>
                  <a:pt x="610" y="1599"/>
                </a:lnTo>
                <a:lnTo>
                  <a:pt x="610" y="1602"/>
                </a:lnTo>
                <a:lnTo>
                  <a:pt x="611" y="1603"/>
                </a:lnTo>
                <a:lnTo>
                  <a:pt x="614" y="1606"/>
                </a:lnTo>
                <a:lnTo>
                  <a:pt x="615" y="1607"/>
                </a:lnTo>
                <a:lnTo>
                  <a:pt x="615" y="1611"/>
                </a:lnTo>
                <a:lnTo>
                  <a:pt x="618" y="1615"/>
                </a:lnTo>
                <a:lnTo>
                  <a:pt x="620" y="1615"/>
                </a:lnTo>
                <a:lnTo>
                  <a:pt x="621" y="1615"/>
                </a:lnTo>
                <a:lnTo>
                  <a:pt x="624" y="1615"/>
                </a:lnTo>
                <a:lnTo>
                  <a:pt x="627" y="1615"/>
                </a:lnTo>
                <a:lnTo>
                  <a:pt x="628" y="1615"/>
                </a:lnTo>
                <a:lnTo>
                  <a:pt x="633" y="1613"/>
                </a:lnTo>
                <a:lnTo>
                  <a:pt x="636" y="1611"/>
                </a:lnTo>
                <a:lnTo>
                  <a:pt x="641" y="1619"/>
                </a:lnTo>
                <a:lnTo>
                  <a:pt x="646" y="1614"/>
                </a:lnTo>
                <a:lnTo>
                  <a:pt x="647" y="1615"/>
                </a:lnTo>
                <a:lnTo>
                  <a:pt x="649" y="1612"/>
                </a:lnTo>
                <a:lnTo>
                  <a:pt x="652" y="1607"/>
                </a:lnTo>
                <a:lnTo>
                  <a:pt x="650" y="1606"/>
                </a:lnTo>
                <a:lnTo>
                  <a:pt x="652" y="1603"/>
                </a:lnTo>
                <a:lnTo>
                  <a:pt x="654" y="1599"/>
                </a:lnTo>
                <a:lnTo>
                  <a:pt x="659" y="1590"/>
                </a:lnTo>
                <a:lnTo>
                  <a:pt x="655" y="1588"/>
                </a:lnTo>
                <a:lnTo>
                  <a:pt x="652" y="1587"/>
                </a:lnTo>
                <a:lnTo>
                  <a:pt x="651" y="1586"/>
                </a:lnTo>
                <a:lnTo>
                  <a:pt x="646" y="1594"/>
                </a:lnTo>
                <a:lnTo>
                  <a:pt x="643" y="1599"/>
                </a:lnTo>
                <a:lnTo>
                  <a:pt x="642" y="1602"/>
                </a:lnTo>
                <a:lnTo>
                  <a:pt x="641" y="1604"/>
                </a:lnTo>
                <a:lnTo>
                  <a:pt x="636" y="1596"/>
                </a:lnTo>
                <a:lnTo>
                  <a:pt x="637" y="1594"/>
                </a:lnTo>
                <a:lnTo>
                  <a:pt x="641" y="1588"/>
                </a:lnTo>
                <a:lnTo>
                  <a:pt x="642" y="1585"/>
                </a:lnTo>
                <a:lnTo>
                  <a:pt x="643" y="1583"/>
                </a:lnTo>
                <a:lnTo>
                  <a:pt x="645" y="1580"/>
                </a:lnTo>
                <a:lnTo>
                  <a:pt x="646" y="1579"/>
                </a:lnTo>
                <a:lnTo>
                  <a:pt x="647" y="1576"/>
                </a:lnTo>
                <a:lnTo>
                  <a:pt x="654" y="1563"/>
                </a:lnTo>
                <a:lnTo>
                  <a:pt x="656" y="1558"/>
                </a:lnTo>
                <a:lnTo>
                  <a:pt x="655" y="1558"/>
                </a:lnTo>
                <a:lnTo>
                  <a:pt x="656" y="1558"/>
                </a:lnTo>
                <a:lnTo>
                  <a:pt x="654" y="1557"/>
                </a:lnTo>
                <a:lnTo>
                  <a:pt x="647" y="1554"/>
                </a:lnTo>
                <a:lnTo>
                  <a:pt x="655" y="1538"/>
                </a:lnTo>
                <a:lnTo>
                  <a:pt x="658" y="1532"/>
                </a:lnTo>
                <a:lnTo>
                  <a:pt x="660" y="1530"/>
                </a:lnTo>
                <a:lnTo>
                  <a:pt x="661" y="1526"/>
                </a:lnTo>
                <a:lnTo>
                  <a:pt x="656" y="1523"/>
                </a:lnTo>
                <a:lnTo>
                  <a:pt x="655" y="1526"/>
                </a:lnTo>
                <a:lnTo>
                  <a:pt x="653" y="1529"/>
                </a:lnTo>
                <a:lnTo>
                  <a:pt x="652" y="1528"/>
                </a:lnTo>
                <a:lnTo>
                  <a:pt x="652" y="1527"/>
                </a:lnTo>
                <a:lnTo>
                  <a:pt x="651" y="1527"/>
                </a:lnTo>
                <a:lnTo>
                  <a:pt x="650" y="1527"/>
                </a:lnTo>
                <a:lnTo>
                  <a:pt x="650" y="1526"/>
                </a:lnTo>
                <a:lnTo>
                  <a:pt x="650" y="1524"/>
                </a:lnTo>
                <a:lnTo>
                  <a:pt x="651" y="1521"/>
                </a:lnTo>
                <a:lnTo>
                  <a:pt x="650" y="1519"/>
                </a:lnTo>
                <a:lnTo>
                  <a:pt x="649" y="1518"/>
                </a:lnTo>
                <a:lnTo>
                  <a:pt x="647" y="1515"/>
                </a:lnTo>
                <a:lnTo>
                  <a:pt x="647" y="1514"/>
                </a:lnTo>
                <a:lnTo>
                  <a:pt x="647" y="1513"/>
                </a:lnTo>
                <a:lnTo>
                  <a:pt x="649" y="1513"/>
                </a:lnTo>
                <a:lnTo>
                  <a:pt x="649" y="1512"/>
                </a:lnTo>
                <a:lnTo>
                  <a:pt x="649" y="1511"/>
                </a:lnTo>
                <a:lnTo>
                  <a:pt x="650" y="1510"/>
                </a:lnTo>
                <a:lnTo>
                  <a:pt x="650" y="1509"/>
                </a:lnTo>
                <a:lnTo>
                  <a:pt x="649" y="1507"/>
                </a:lnTo>
                <a:lnTo>
                  <a:pt x="647" y="1507"/>
                </a:lnTo>
                <a:lnTo>
                  <a:pt x="646" y="1506"/>
                </a:lnTo>
                <a:lnTo>
                  <a:pt x="645" y="1506"/>
                </a:lnTo>
                <a:lnTo>
                  <a:pt x="643" y="1505"/>
                </a:lnTo>
                <a:lnTo>
                  <a:pt x="641" y="1503"/>
                </a:lnTo>
                <a:lnTo>
                  <a:pt x="638" y="1502"/>
                </a:lnTo>
                <a:lnTo>
                  <a:pt x="637" y="1501"/>
                </a:lnTo>
                <a:lnTo>
                  <a:pt x="634" y="1498"/>
                </a:lnTo>
                <a:lnTo>
                  <a:pt x="634" y="1497"/>
                </a:lnTo>
                <a:lnTo>
                  <a:pt x="633" y="1496"/>
                </a:lnTo>
                <a:lnTo>
                  <a:pt x="630" y="1495"/>
                </a:lnTo>
                <a:lnTo>
                  <a:pt x="624" y="1495"/>
                </a:lnTo>
                <a:lnTo>
                  <a:pt x="619" y="1495"/>
                </a:lnTo>
                <a:lnTo>
                  <a:pt x="617" y="1495"/>
                </a:lnTo>
                <a:lnTo>
                  <a:pt x="610" y="1495"/>
                </a:lnTo>
                <a:lnTo>
                  <a:pt x="598" y="1495"/>
                </a:lnTo>
                <a:lnTo>
                  <a:pt x="597" y="1490"/>
                </a:lnTo>
                <a:close/>
                <a:moveTo>
                  <a:pt x="697" y="1543"/>
                </a:moveTo>
                <a:lnTo>
                  <a:pt x="702" y="1546"/>
                </a:lnTo>
                <a:lnTo>
                  <a:pt x="703" y="1544"/>
                </a:lnTo>
                <a:lnTo>
                  <a:pt x="704" y="1543"/>
                </a:lnTo>
                <a:lnTo>
                  <a:pt x="701" y="1541"/>
                </a:lnTo>
                <a:lnTo>
                  <a:pt x="699" y="1541"/>
                </a:lnTo>
                <a:lnTo>
                  <a:pt x="698" y="1543"/>
                </a:lnTo>
                <a:lnTo>
                  <a:pt x="697" y="1543"/>
                </a:lnTo>
                <a:close/>
                <a:moveTo>
                  <a:pt x="701" y="1557"/>
                </a:moveTo>
                <a:lnTo>
                  <a:pt x="704" y="1560"/>
                </a:lnTo>
                <a:lnTo>
                  <a:pt x="705" y="1557"/>
                </a:lnTo>
                <a:lnTo>
                  <a:pt x="706" y="1555"/>
                </a:lnTo>
                <a:lnTo>
                  <a:pt x="701" y="1552"/>
                </a:lnTo>
                <a:lnTo>
                  <a:pt x="695" y="1548"/>
                </a:lnTo>
                <a:lnTo>
                  <a:pt x="693" y="1552"/>
                </a:lnTo>
                <a:lnTo>
                  <a:pt x="693" y="1553"/>
                </a:lnTo>
                <a:lnTo>
                  <a:pt x="696" y="1555"/>
                </a:lnTo>
                <a:lnTo>
                  <a:pt x="701" y="1557"/>
                </a:lnTo>
                <a:close/>
                <a:moveTo>
                  <a:pt x="754" y="1557"/>
                </a:moveTo>
                <a:lnTo>
                  <a:pt x="756" y="1560"/>
                </a:lnTo>
                <a:lnTo>
                  <a:pt x="761" y="1561"/>
                </a:lnTo>
                <a:lnTo>
                  <a:pt x="770" y="1566"/>
                </a:lnTo>
                <a:lnTo>
                  <a:pt x="771" y="1568"/>
                </a:lnTo>
                <a:lnTo>
                  <a:pt x="778" y="1571"/>
                </a:lnTo>
                <a:lnTo>
                  <a:pt x="780" y="1572"/>
                </a:lnTo>
                <a:lnTo>
                  <a:pt x="781" y="1571"/>
                </a:lnTo>
                <a:lnTo>
                  <a:pt x="782" y="1568"/>
                </a:lnTo>
                <a:lnTo>
                  <a:pt x="778" y="1565"/>
                </a:lnTo>
                <a:lnTo>
                  <a:pt x="773" y="1563"/>
                </a:lnTo>
                <a:lnTo>
                  <a:pt x="770" y="1561"/>
                </a:lnTo>
                <a:lnTo>
                  <a:pt x="766" y="1558"/>
                </a:lnTo>
                <a:lnTo>
                  <a:pt x="759" y="1555"/>
                </a:lnTo>
                <a:lnTo>
                  <a:pt x="758" y="1554"/>
                </a:lnTo>
                <a:lnTo>
                  <a:pt x="754" y="1552"/>
                </a:lnTo>
                <a:lnTo>
                  <a:pt x="754" y="1554"/>
                </a:lnTo>
                <a:lnTo>
                  <a:pt x="754" y="1555"/>
                </a:lnTo>
                <a:lnTo>
                  <a:pt x="754" y="1556"/>
                </a:lnTo>
                <a:lnTo>
                  <a:pt x="754" y="1557"/>
                </a:lnTo>
                <a:close/>
                <a:moveTo>
                  <a:pt x="800" y="1560"/>
                </a:moveTo>
                <a:lnTo>
                  <a:pt x="801" y="1560"/>
                </a:lnTo>
                <a:lnTo>
                  <a:pt x="802" y="1558"/>
                </a:lnTo>
                <a:lnTo>
                  <a:pt x="801" y="1557"/>
                </a:lnTo>
                <a:lnTo>
                  <a:pt x="800" y="1560"/>
                </a:lnTo>
                <a:close/>
                <a:moveTo>
                  <a:pt x="802" y="1560"/>
                </a:moveTo>
                <a:lnTo>
                  <a:pt x="796" y="1573"/>
                </a:lnTo>
                <a:lnTo>
                  <a:pt x="802" y="1577"/>
                </a:lnTo>
                <a:lnTo>
                  <a:pt x="805" y="1578"/>
                </a:lnTo>
                <a:lnTo>
                  <a:pt x="808" y="1571"/>
                </a:lnTo>
                <a:lnTo>
                  <a:pt x="808" y="1570"/>
                </a:lnTo>
                <a:lnTo>
                  <a:pt x="811" y="1571"/>
                </a:lnTo>
                <a:lnTo>
                  <a:pt x="814" y="1566"/>
                </a:lnTo>
                <a:lnTo>
                  <a:pt x="813" y="1566"/>
                </a:lnTo>
                <a:lnTo>
                  <a:pt x="810" y="1565"/>
                </a:lnTo>
                <a:lnTo>
                  <a:pt x="810" y="1564"/>
                </a:lnTo>
                <a:lnTo>
                  <a:pt x="809" y="1564"/>
                </a:lnTo>
                <a:lnTo>
                  <a:pt x="808" y="1564"/>
                </a:lnTo>
                <a:lnTo>
                  <a:pt x="808" y="1563"/>
                </a:lnTo>
                <a:lnTo>
                  <a:pt x="806" y="1563"/>
                </a:lnTo>
                <a:lnTo>
                  <a:pt x="802" y="1560"/>
                </a:lnTo>
                <a:close/>
                <a:moveTo>
                  <a:pt x="775" y="1576"/>
                </a:moveTo>
                <a:lnTo>
                  <a:pt x="774" y="1576"/>
                </a:lnTo>
                <a:lnTo>
                  <a:pt x="774" y="1577"/>
                </a:lnTo>
                <a:lnTo>
                  <a:pt x="775" y="1577"/>
                </a:lnTo>
                <a:lnTo>
                  <a:pt x="775" y="1576"/>
                </a:lnTo>
                <a:close/>
                <a:moveTo>
                  <a:pt x="604" y="1622"/>
                </a:moveTo>
                <a:lnTo>
                  <a:pt x="604" y="1611"/>
                </a:lnTo>
                <a:lnTo>
                  <a:pt x="604" y="1610"/>
                </a:lnTo>
                <a:lnTo>
                  <a:pt x="600" y="1610"/>
                </a:lnTo>
                <a:lnTo>
                  <a:pt x="599" y="1610"/>
                </a:lnTo>
                <a:lnTo>
                  <a:pt x="598" y="1610"/>
                </a:lnTo>
                <a:lnTo>
                  <a:pt x="597" y="1611"/>
                </a:lnTo>
                <a:lnTo>
                  <a:pt x="595" y="1612"/>
                </a:lnTo>
                <a:lnTo>
                  <a:pt x="595" y="1613"/>
                </a:lnTo>
                <a:lnTo>
                  <a:pt x="599" y="1614"/>
                </a:lnTo>
                <a:lnTo>
                  <a:pt x="600" y="1614"/>
                </a:lnTo>
                <a:lnTo>
                  <a:pt x="600" y="1615"/>
                </a:lnTo>
                <a:lnTo>
                  <a:pt x="600" y="1619"/>
                </a:lnTo>
                <a:lnTo>
                  <a:pt x="600" y="1620"/>
                </a:lnTo>
                <a:lnTo>
                  <a:pt x="600" y="1621"/>
                </a:lnTo>
                <a:lnTo>
                  <a:pt x="600" y="1622"/>
                </a:lnTo>
                <a:lnTo>
                  <a:pt x="600" y="1623"/>
                </a:lnTo>
                <a:lnTo>
                  <a:pt x="600" y="1624"/>
                </a:lnTo>
                <a:lnTo>
                  <a:pt x="602" y="1625"/>
                </a:lnTo>
                <a:lnTo>
                  <a:pt x="604" y="1624"/>
                </a:lnTo>
                <a:lnTo>
                  <a:pt x="604" y="1622"/>
                </a:lnTo>
                <a:close/>
                <a:moveTo>
                  <a:pt x="584" y="1524"/>
                </a:moveTo>
                <a:lnTo>
                  <a:pt x="583" y="1521"/>
                </a:lnTo>
                <a:lnTo>
                  <a:pt x="582" y="1516"/>
                </a:lnTo>
                <a:lnTo>
                  <a:pt x="582" y="1515"/>
                </a:lnTo>
                <a:lnTo>
                  <a:pt x="578" y="1516"/>
                </a:lnTo>
                <a:lnTo>
                  <a:pt x="575" y="1516"/>
                </a:lnTo>
                <a:lnTo>
                  <a:pt x="575" y="1518"/>
                </a:lnTo>
                <a:lnTo>
                  <a:pt x="574" y="1518"/>
                </a:lnTo>
                <a:lnTo>
                  <a:pt x="573" y="1518"/>
                </a:lnTo>
                <a:lnTo>
                  <a:pt x="573" y="1519"/>
                </a:lnTo>
                <a:lnTo>
                  <a:pt x="573" y="1520"/>
                </a:lnTo>
                <a:lnTo>
                  <a:pt x="574" y="1521"/>
                </a:lnTo>
                <a:lnTo>
                  <a:pt x="578" y="1526"/>
                </a:lnTo>
                <a:lnTo>
                  <a:pt x="574" y="1530"/>
                </a:lnTo>
                <a:lnTo>
                  <a:pt x="574" y="1533"/>
                </a:lnTo>
                <a:lnTo>
                  <a:pt x="575" y="1533"/>
                </a:lnTo>
                <a:lnTo>
                  <a:pt x="577" y="1532"/>
                </a:lnTo>
                <a:lnTo>
                  <a:pt x="580" y="1531"/>
                </a:lnTo>
                <a:lnTo>
                  <a:pt x="583" y="1530"/>
                </a:lnTo>
                <a:lnTo>
                  <a:pt x="581" y="1528"/>
                </a:lnTo>
                <a:lnTo>
                  <a:pt x="583" y="1528"/>
                </a:lnTo>
                <a:lnTo>
                  <a:pt x="582" y="1526"/>
                </a:lnTo>
                <a:lnTo>
                  <a:pt x="584" y="1524"/>
                </a:lnTo>
                <a:close/>
                <a:moveTo>
                  <a:pt x="426" y="1491"/>
                </a:moveTo>
                <a:lnTo>
                  <a:pt x="426" y="1490"/>
                </a:lnTo>
                <a:lnTo>
                  <a:pt x="416" y="1490"/>
                </a:lnTo>
                <a:lnTo>
                  <a:pt x="414" y="1490"/>
                </a:lnTo>
                <a:lnTo>
                  <a:pt x="414" y="1495"/>
                </a:lnTo>
                <a:lnTo>
                  <a:pt x="414" y="1497"/>
                </a:lnTo>
                <a:lnTo>
                  <a:pt x="414" y="1498"/>
                </a:lnTo>
                <a:lnTo>
                  <a:pt x="413" y="1498"/>
                </a:lnTo>
                <a:lnTo>
                  <a:pt x="412" y="1498"/>
                </a:lnTo>
                <a:lnTo>
                  <a:pt x="410" y="1498"/>
                </a:lnTo>
                <a:lnTo>
                  <a:pt x="409" y="1498"/>
                </a:lnTo>
                <a:lnTo>
                  <a:pt x="409" y="1499"/>
                </a:lnTo>
                <a:lnTo>
                  <a:pt x="408" y="1499"/>
                </a:lnTo>
                <a:lnTo>
                  <a:pt x="407" y="1501"/>
                </a:lnTo>
                <a:lnTo>
                  <a:pt x="404" y="1501"/>
                </a:lnTo>
                <a:lnTo>
                  <a:pt x="401" y="1501"/>
                </a:lnTo>
                <a:lnTo>
                  <a:pt x="393" y="1501"/>
                </a:lnTo>
                <a:lnTo>
                  <a:pt x="388" y="1501"/>
                </a:lnTo>
                <a:lnTo>
                  <a:pt x="385" y="1501"/>
                </a:lnTo>
                <a:lnTo>
                  <a:pt x="383" y="1501"/>
                </a:lnTo>
                <a:lnTo>
                  <a:pt x="383" y="1502"/>
                </a:lnTo>
                <a:lnTo>
                  <a:pt x="383" y="1503"/>
                </a:lnTo>
                <a:lnTo>
                  <a:pt x="383" y="1505"/>
                </a:lnTo>
                <a:lnTo>
                  <a:pt x="383" y="1507"/>
                </a:lnTo>
                <a:lnTo>
                  <a:pt x="383" y="1511"/>
                </a:lnTo>
                <a:lnTo>
                  <a:pt x="384" y="1511"/>
                </a:lnTo>
                <a:lnTo>
                  <a:pt x="387" y="1511"/>
                </a:lnTo>
                <a:lnTo>
                  <a:pt x="387" y="1518"/>
                </a:lnTo>
                <a:lnTo>
                  <a:pt x="388" y="1519"/>
                </a:lnTo>
                <a:lnTo>
                  <a:pt x="388" y="1530"/>
                </a:lnTo>
                <a:lnTo>
                  <a:pt x="388" y="1532"/>
                </a:lnTo>
                <a:lnTo>
                  <a:pt x="392" y="1532"/>
                </a:lnTo>
                <a:lnTo>
                  <a:pt x="393" y="1532"/>
                </a:lnTo>
                <a:lnTo>
                  <a:pt x="395" y="1535"/>
                </a:lnTo>
                <a:lnTo>
                  <a:pt x="396" y="1535"/>
                </a:lnTo>
                <a:lnTo>
                  <a:pt x="397" y="1532"/>
                </a:lnTo>
                <a:lnTo>
                  <a:pt x="400" y="1530"/>
                </a:lnTo>
                <a:lnTo>
                  <a:pt x="401" y="1529"/>
                </a:lnTo>
                <a:lnTo>
                  <a:pt x="402" y="1527"/>
                </a:lnTo>
                <a:lnTo>
                  <a:pt x="404" y="1526"/>
                </a:lnTo>
                <a:lnTo>
                  <a:pt x="405" y="1523"/>
                </a:lnTo>
                <a:lnTo>
                  <a:pt x="409" y="1521"/>
                </a:lnTo>
                <a:lnTo>
                  <a:pt x="411" y="1519"/>
                </a:lnTo>
                <a:lnTo>
                  <a:pt x="413" y="1516"/>
                </a:lnTo>
                <a:lnTo>
                  <a:pt x="414" y="1514"/>
                </a:lnTo>
                <a:lnTo>
                  <a:pt x="416" y="1513"/>
                </a:lnTo>
                <a:lnTo>
                  <a:pt x="417" y="1511"/>
                </a:lnTo>
                <a:lnTo>
                  <a:pt x="418" y="1509"/>
                </a:lnTo>
                <a:lnTo>
                  <a:pt x="420" y="1503"/>
                </a:lnTo>
                <a:lnTo>
                  <a:pt x="423" y="1497"/>
                </a:lnTo>
                <a:lnTo>
                  <a:pt x="423" y="1496"/>
                </a:lnTo>
                <a:lnTo>
                  <a:pt x="426" y="1491"/>
                </a:lnTo>
                <a:close/>
                <a:moveTo>
                  <a:pt x="402" y="1572"/>
                </a:moveTo>
                <a:lnTo>
                  <a:pt x="399" y="1572"/>
                </a:lnTo>
                <a:lnTo>
                  <a:pt x="395" y="1572"/>
                </a:lnTo>
                <a:lnTo>
                  <a:pt x="395" y="1574"/>
                </a:lnTo>
                <a:lnTo>
                  <a:pt x="394" y="1574"/>
                </a:lnTo>
                <a:lnTo>
                  <a:pt x="394" y="1576"/>
                </a:lnTo>
                <a:lnTo>
                  <a:pt x="394" y="1580"/>
                </a:lnTo>
                <a:lnTo>
                  <a:pt x="394" y="1582"/>
                </a:lnTo>
                <a:lnTo>
                  <a:pt x="395" y="1581"/>
                </a:lnTo>
                <a:lnTo>
                  <a:pt x="395" y="1582"/>
                </a:lnTo>
                <a:lnTo>
                  <a:pt x="394" y="1582"/>
                </a:lnTo>
                <a:lnTo>
                  <a:pt x="394" y="1583"/>
                </a:lnTo>
                <a:lnTo>
                  <a:pt x="394" y="1585"/>
                </a:lnTo>
                <a:lnTo>
                  <a:pt x="394" y="1586"/>
                </a:lnTo>
                <a:lnTo>
                  <a:pt x="394" y="1587"/>
                </a:lnTo>
                <a:lnTo>
                  <a:pt x="394" y="1588"/>
                </a:lnTo>
                <a:lnTo>
                  <a:pt x="393" y="1588"/>
                </a:lnTo>
                <a:lnTo>
                  <a:pt x="393" y="1589"/>
                </a:lnTo>
                <a:lnTo>
                  <a:pt x="394" y="1589"/>
                </a:lnTo>
                <a:lnTo>
                  <a:pt x="396" y="1589"/>
                </a:lnTo>
                <a:lnTo>
                  <a:pt x="395" y="1587"/>
                </a:lnTo>
                <a:lnTo>
                  <a:pt x="399" y="1587"/>
                </a:lnTo>
                <a:lnTo>
                  <a:pt x="400" y="1587"/>
                </a:lnTo>
                <a:lnTo>
                  <a:pt x="403" y="1587"/>
                </a:lnTo>
                <a:lnTo>
                  <a:pt x="403" y="1585"/>
                </a:lnTo>
                <a:lnTo>
                  <a:pt x="404" y="1585"/>
                </a:lnTo>
                <a:lnTo>
                  <a:pt x="407" y="1585"/>
                </a:lnTo>
                <a:lnTo>
                  <a:pt x="407" y="1572"/>
                </a:lnTo>
                <a:lnTo>
                  <a:pt x="402" y="1572"/>
                </a:lnTo>
                <a:close/>
                <a:moveTo>
                  <a:pt x="520" y="1677"/>
                </a:moveTo>
                <a:lnTo>
                  <a:pt x="525" y="1679"/>
                </a:lnTo>
                <a:lnTo>
                  <a:pt x="528" y="1672"/>
                </a:lnTo>
                <a:lnTo>
                  <a:pt x="518" y="1669"/>
                </a:lnTo>
                <a:lnTo>
                  <a:pt x="517" y="1674"/>
                </a:lnTo>
                <a:lnTo>
                  <a:pt x="517" y="1675"/>
                </a:lnTo>
                <a:lnTo>
                  <a:pt x="520" y="1677"/>
                </a:lnTo>
                <a:close/>
                <a:moveTo>
                  <a:pt x="426" y="1746"/>
                </a:moveTo>
                <a:lnTo>
                  <a:pt x="427" y="1745"/>
                </a:lnTo>
                <a:lnTo>
                  <a:pt x="426" y="1745"/>
                </a:lnTo>
                <a:lnTo>
                  <a:pt x="426" y="1746"/>
                </a:lnTo>
                <a:close/>
                <a:moveTo>
                  <a:pt x="888" y="1595"/>
                </a:moveTo>
                <a:lnTo>
                  <a:pt x="891" y="1596"/>
                </a:lnTo>
                <a:lnTo>
                  <a:pt x="892" y="1593"/>
                </a:lnTo>
                <a:lnTo>
                  <a:pt x="889" y="1591"/>
                </a:lnTo>
                <a:lnTo>
                  <a:pt x="888" y="1594"/>
                </a:lnTo>
                <a:lnTo>
                  <a:pt x="888" y="1595"/>
                </a:lnTo>
                <a:close/>
                <a:moveTo>
                  <a:pt x="813" y="1640"/>
                </a:moveTo>
                <a:lnTo>
                  <a:pt x="817" y="1643"/>
                </a:lnTo>
                <a:lnTo>
                  <a:pt x="818" y="1643"/>
                </a:lnTo>
                <a:lnTo>
                  <a:pt x="819" y="1639"/>
                </a:lnTo>
                <a:lnTo>
                  <a:pt x="818" y="1638"/>
                </a:lnTo>
                <a:lnTo>
                  <a:pt x="819" y="1637"/>
                </a:lnTo>
                <a:lnTo>
                  <a:pt x="817" y="1636"/>
                </a:lnTo>
                <a:lnTo>
                  <a:pt x="815" y="1635"/>
                </a:lnTo>
                <a:lnTo>
                  <a:pt x="813" y="1635"/>
                </a:lnTo>
                <a:lnTo>
                  <a:pt x="813" y="1633"/>
                </a:lnTo>
                <a:lnTo>
                  <a:pt x="811" y="1635"/>
                </a:lnTo>
                <a:lnTo>
                  <a:pt x="808" y="1632"/>
                </a:lnTo>
                <a:lnTo>
                  <a:pt x="806" y="1636"/>
                </a:lnTo>
                <a:lnTo>
                  <a:pt x="806" y="1637"/>
                </a:lnTo>
                <a:lnTo>
                  <a:pt x="811" y="1639"/>
                </a:lnTo>
                <a:lnTo>
                  <a:pt x="813" y="1640"/>
                </a:lnTo>
                <a:close/>
                <a:moveTo>
                  <a:pt x="825" y="1643"/>
                </a:moveTo>
                <a:lnTo>
                  <a:pt x="823" y="1645"/>
                </a:lnTo>
                <a:lnTo>
                  <a:pt x="823" y="1646"/>
                </a:lnTo>
                <a:lnTo>
                  <a:pt x="826" y="1648"/>
                </a:lnTo>
                <a:lnTo>
                  <a:pt x="827" y="1647"/>
                </a:lnTo>
                <a:lnTo>
                  <a:pt x="828" y="1644"/>
                </a:lnTo>
                <a:lnTo>
                  <a:pt x="825" y="1643"/>
                </a:lnTo>
                <a:close/>
                <a:moveTo>
                  <a:pt x="832" y="1644"/>
                </a:moveTo>
                <a:lnTo>
                  <a:pt x="827" y="1648"/>
                </a:lnTo>
                <a:lnTo>
                  <a:pt x="831" y="1649"/>
                </a:lnTo>
                <a:lnTo>
                  <a:pt x="832" y="1650"/>
                </a:lnTo>
                <a:lnTo>
                  <a:pt x="833" y="1648"/>
                </a:lnTo>
                <a:lnTo>
                  <a:pt x="835" y="1645"/>
                </a:lnTo>
                <a:lnTo>
                  <a:pt x="832" y="1644"/>
                </a:lnTo>
                <a:close/>
                <a:moveTo>
                  <a:pt x="866" y="1644"/>
                </a:moveTo>
                <a:lnTo>
                  <a:pt x="867" y="1645"/>
                </a:lnTo>
                <a:lnTo>
                  <a:pt x="867" y="1644"/>
                </a:lnTo>
                <a:lnTo>
                  <a:pt x="866" y="1644"/>
                </a:lnTo>
                <a:close/>
                <a:moveTo>
                  <a:pt x="832" y="1678"/>
                </a:moveTo>
                <a:lnTo>
                  <a:pt x="834" y="1678"/>
                </a:lnTo>
                <a:lnTo>
                  <a:pt x="836" y="1673"/>
                </a:lnTo>
                <a:lnTo>
                  <a:pt x="837" y="1671"/>
                </a:lnTo>
                <a:lnTo>
                  <a:pt x="836" y="1670"/>
                </a:lnTo>
                <a:lnTo>
                  <a:pt x="835" y="1670"/>
                </a:lnTo>
                <a:lnTo>
                  <a:pt x="834" y="1673"/>
                </a:lnTo>
                <a:lnTo>
                  <a:pt x="832" y="1678"/>
                </a:lnTo>
                <a:close/>
                <a:moveTo>
                  <a:pt x="1089" y="1441"/>
                </a:moveTo>
                <a:lnTo>
                  <a:pt x="1089" y="1443"/>
                </a:lnTo>
                <a:lnTo>
                  <a:pt x="1089" y="1447"/>
                </a:lnTo>
                <a:lnTo>
                  <a:pt x="1086" y="1454"/>
                </a:lnTo>
                <a:lnTo>
                  <a:pt x="1084" y="1460"/>
                </a:lnTo>
                <a:lnTo>
                  <a:pt x="1082" y="1464"/>
                </a:lnTo>
                <a:lnTo>
                  <a:pt x="1073" y="1479"/>
                </a:lnTo>
                <a:lnTo>
                  <a:pt x="1067" y="1487"/>
                </a:lnTo>
                <a:lnTo>
                  <a:pt x="1060" y="1494"/>
                </a:lnTo>
                <a:lnTo>
                  <a:pt x="1047" y="1505"/>
                </a:lnTo>
                <a:lnTo>
                  <a:pt x="1039" y="1512"/>
                </a:lnTo>
                <a:lnTo>
                  <a:pt x="1039" y="1513"/>
                </a:lnTo>
                <a:lnTo>
                  <a:pt x="1040" y="1513"/>
                </a:lnTo>
                <a:lnTo>
                  <a:pt x="1041" y="1514"/>
                </a:lnTo>
                <a:lnTo>
                  <a:pt x="1043" y="1519"/>
                </a:lnTo>
                <a:lnTo>
                  <a:pt x="1044" y="1520"/>
                </a:lnTo>
                <a:lnTo>
                  <a:pt x="1061" y="1529"/>
                </a:lnTo>
                <a:lnTo>
                  <a:pt x="1063" y="1530"/>
                </a:lnTo>
                <a:lnTo>
                  <a:pt x="1064" y="1531"/>
                </a:lnTo>
                <a:lnTo>
                  <a:pt x="1065" y="1531"/>
                </a:lnTo>
                <a:lnTo>
                  <a:pt x="1066" y="1532"/>
                </a:lnTo>
                <a:lnTo>
                  <a:pt x="1066" y="1533"/>
                </a:lnTo>
                <a:lnTo>
                  <a:pt x="1065" y="1535"/>
                </a:lnTo>
                <a:lnTo>
                  <a:pt x="1065" y="1536"/>
                </a:lnTo>
                <a:lnTo>
                  <a:pt x="1067" y="1537"/>
                </a:lnTo>
                <a:lnTo>
                  <a:pt x="1068" y="1533"/>
                </a:lnTo>
                <a:lnTo>
                  <a:pt x="1072" y="1535"/>
                </a:lnTo>
                <a:lnTo>
                  <a:pt x="1072" y="1536"/>
                </a:lnTo>
                <a:lnTo>
                  <a:pt x="1073" y="1536"/>
                </a:lnTo>
                <a:lnTo>
                  <a:pt x="1078" y="1539"/>
                </a:lnTo>
                <a:lnTo>
                  <a:pt x="1089" y="1545"/>
                </a:lnTo>
                <a:lnTo>
                  <a:pt x="1094" y="1548"/>
                </a:lnTo>
                <a:lnTo>
                  <a:pt x="1096" y="1549"/>
                </a:lnTo>
                <a:lnTo>
                  <a:pt x="1102" y="1539"/>
                </a:lnTo>
                <a:lnTo>
                  <a:pt x="1095" y="1532"/>
                </a:lnTo>
                <a:lnTo>
                  <a:pt x="1092" y="1529"/>
                </a:lnTo>
                <a:lnTo>
                  <a:pt x="1096" y="1531"/>
                </a:lnTo>
                <a:lnTo>
                  <a:pt x="1099" y="1531"/>
                </a:lnTo>
                <a:lnTo>
                  <a:pt x="1103" y="1529"/>
                </a:lnTo>
                <a:lnTo>
                  <a:pt x="1107" y="1530"/>
                </a:lnTo>
                <a:lnTo>
                  <a:pt x="1117" y="1537"/>
                </a:lnTo>
                <a:lnTo>
                  <a:pt x="1121" y="1530"/>
                </a:lnTo>
                <a:lnTo>
                  <a:pt x="1120" y="1529"/>
                </a:lnTo>
                <a:lnTo>
                  <a:pt x="1121" y="1528"/>
                </a:lnTo>
                <a:lnTo>
                  <a:pt x="1123" y="1526"/>
                </a:lnTo>
                <a:lnTo>
                  <a:pt x="1123" y="1524"/>
                </a:lnTo>
                <a:lnTo>
                  <a:pt x="1130" y="1511"/>
                </a:lnTo>
                <a:lnTo>
                  <a:pt x="1135" y="1506"/>
                </a:lnTo>
                <a:lnTo>
                  <a:pt x="1138" y="1504"/>
                </a:lnTo>
                <a:lnTo>
                  <a:pt x="1141" y="1502"/>
                </a:lnTo>
                <a:lnTo>
                  <a:pt x="1143" y="1499"/>
                </a:lnTo>
                <a:lnTo>
                  <a:pt x="1145" y="1497"/>
                </a:lnTo>
                <a:lnTo>
                  <a:pt x="1149" y="1491"/>
                </a:lnTo>
                <a:lnTo>
                  <a:pt x="1150" y="1490"/>
                </a:lnTo>
                <a:lnTo>
                  <a:pt x="1126" y="1477"/>
                </a:lnTo>
                <a:lnTo>
                  <a:pt x="1124" y="1476"/>
                </a:lnTo>
                <a:lnTo>
                  <a:pt x="1123" y="1474"/>
                </a:lnTo>
                <a:lnTo>
                  <a:pt x="1120" y="1473"/>
                </a:lnTo>
                <a:lnTo>
                  <a:pt x="1118" y="1472"/>
                </a:lnTo>
                <a:lnTo>
                  <a:pt x="1115" y="1471"/>
                </a:lnTo>
                <a:lnTo>
                  <a:pt x="1112" y="1470"/>
                </a:lnTo>
                <a:lnTo>
                  <a:pt x="1111" y="1469"/>
                </a:lnTo>
                <a:lnTo>
                  <a:pt x="1120" y="1452"/>
                </a:lnTo>
                <a:lnTo>
                  <a:pt x="1119" y="1451"/>
                </a:lnTo>
                <a:lnTo>
                  <a:pt x="1116" y="1449"/>
                </a:lnTo>
                <a:lnTo>
                  <a:pt x="1118" y="1447"/>
                </a:lnTo>
                <a:lnTo>
                  <a:pt x="1117" y="1447"/>
                </a:lnTo>
                <a:lnTo>
                  <a:pt x="1116" y="1447"/>
                </a:lnTo>
                <a:lnTo>
                  <a:pt x="1115" y="1446"/>
                </a:lnTo>
                <a:lnTo>
                  <a:pt x="1113" y="1446"/>
                </a:lnTo>
                <a:lnTo>
                  <a:pt x="1112" y="1446"/>
                </a:lnTo>
                <a:lnTo>
                  <a:pt x="1111" y="1445"/>
                </a:lnTo>
                <a:lnTo>
                  <a:pt x="1109" y="1445"/>
                </a:lnTo>
                <a:lnTo>
                  <a:pt x="1109" y="1444"/>
                </a:lnTo>
                <a:lnTo>
                  <a:pt x="1109" y="1445"/>
                </a:lnTo>
                <a:lnTo>
                  <a:pt x="1109" y="1444"/>
                </a:lnTo>
                <a:lnTo>
                  <a:pt x="1107" y="1443"/>
                </a:lnTo>
                <a:lnTo>
                  <a:pt x="1094" y="1436"/>
                </a:lnTo>
                <a:lnTo>
                  <a:pt x="1090" y="1434"/>
                </a:lnTo>
                <a:lnTo>
                  <a:pt x="1087" y="1432"/>
                </a:lnTo>
                <a:lnTo>
                  <a:pt x="1087" y="1434"/>
                </a:lnTo>
                <a:lnTo>
                  <a:pt x="1089" y="1436"/>
                </a:lnTo>
                <a:lnTo>
                  <a:pt x="1089" y="1438"/>
                </a:lnTo>
                <a:lnTo>
                  <a:pt x="1089" y="1439"/>
                </a:lnTo>
                <a:lnTo>
                  <a:pt x="1089" y="1441"/>
                </a:lnTo>
                <a:close/>
                <a:moveTo>
                  <a:pt x="1116" y="1561"/>
                </a:moveTo>
                <a:lnTo>
                  <a:pt x="1115" y="1563"/>
                </a:lnTo>
                <a:lnTo>
                  <a:pt x="1111" y="1570"/>
                </a:lnTo>
                <a:lnTo>
                  <a:pt x="1107" y="1578"/>
                </a:lnTo>
                <a:lnTo>
                  <a:pt x="1100" y="1589"/>
                </a:lnTo>
                <a:lnTo>
                  <a:pt x="1113" y="1596"/>
                </a:lnTo>
                <a:lnTo>
                  <a:pt x="1119" y="1599"/>
                </a:lnTo>
                <a:lnTo>
                  <a:pt x="1128" y="1604"/>
                </a:lnTo>
                <a:lnTo>
                  <a:pt x="1129" y="1605"/>
                </a:lnTo>
                <a:lnTo>
                  <a:pt x="1141" y="1611"/>
                </a:lnTo>
                <a:lnTo>
                  <a:pt x="1149" y="1615"/>
                </a:lnTo>
                <a:lnTo>
                  <a:pt x="1156" y="1620"/>
                </a:lnTo>
                <a:lnTo>
                  <a:pt x="1158" y="1616"/>
                </a:lnTo>
                <a:lnTo>
                  <a:pt x="1161" y="1618"/>
                </a:lnTo>
                <a:lnTo>
                  <a:pt x="1165" y="1610"/>
                </a:lnTo>
                <a:lnTo>
                  <a:pt x="1170" y="1602"/>
                </a:lnTo>
                <a:lnTo>
                  <a:pt x="1168" y="1601"/>
                </a:lnTo>
                <a:lnTo>
                  <a:pt x="1150" y="1591"/>
                </a:lnTo>
                <a:lnTo>
                  <a:pt x="1135" y="1583"/>
                </a:lnTo>
                <a:lnTo>
                  <a:pt x="1136" y="1582"/>
                </a:lnTo>
                <a:lnTo>
                  <a:pt x="1145" y="1568"/>
                </a:lnTo>
                <a:lnTo>
                  <a:pt x="1143" y="1566"/>
                </a:lnTo>
                <a:lnTo>
                  <a:pt x="1139" y="1564"/>
                </a:lnTo>
                <a:lnTo>
                  <a:pt x="1138" y="1563"/>
                </a:lnTo>
                <a:lnTo>
                  <a:pt x="1137" y="1563"/>
                </a:lnTo>
                <a:lnTo>
                  <a:pt x="1135" y="1562"/>
                </a:lnTo>
                <a:lnTo>
                  <a:pt x="1128" y="1557"/>
                </a:lnTo>
                <a:lnTo>
                  <a:pt x="1126" y="1556"/>
                </a:lnTo>
                <a:lnTo>
                  <a:pt x="1125" y="1556"/>
                </a:lnTo>
                <a:lnTo>
                  <a:pt x="1120" y="1553"/>
                </a:lnTo>
                <a:lnTo>
                  <a:pt x="1116" y="1561"/>
                </a:lnTo>
                <a:close/>
                <a:moveTo>
                  <a:pt x="1175" y="684"/>
                </a:moveTo>
                <a:lnTo>
                  <a:pt x="1177" y="681"/>
                </a:lnTo>
                <a:lnTo>
                  <a:pt x="1184" y="681"/>
                </a:lnTo>
                <a:lnTo>
                  <a:pt x="1185" y="678"/>
                </a:lnTo>
                <a:lnTo>
                  <a:pt x="1189" y="670"/>
                </a:lnTo>
                <a:lnTo>
                  <a:pt x="1190" y="670"/>
                </a:lnTo>
                <a:lnTo>
                  <a:pt x="1192" y="669"/>
                </a:lnTo>
                <a:lnTo>
                  <a:pt x="1192" y="668"/>
                </a:lnTo>
                <a:lnTo>
                  <a:pt x="1193" y="668"/>
                </a:lnTo>
                <a:lnTo>
                  <a:pt x="1190" y="666"/>
                </a:lnTo>
                <a:lnTo>
                  <a:pt x="1189" y="667"/>
                </a:lnTo>
                <a:lnTo>
                  <a:pt x="1180" y="658"/>
                </a:lnTo>
                <a:lnTo>
                  <a:pt x="1170" y="659"/>
                </a:lnTo>
                <a:lnTo>
                  <a:pt x="1168" y="660"/>
                </a:lnTo>
                <a:lnTo>
                  <a:pt x="1162" y="664"/>
                </a:lnTo>
                <a:lnTo>
                  <a:pt x="1158" y="667"/>
                </a:lnTo>
                <a:lnTo>
                  <a:pt x="1155" y="667"/>
                </a:lnTo>
                <a:lnTo>
                  <a:pt x="1156" y="667"/>
                </a:lnTo>
                <a:lnTo>
                  <a:pt x="1170" y="673"/>
                </a:lnTo>
                <a:lnTo>
                  <a:pt x="1172" y="673"/>
                </a:lnTo>
                <a:lnTo>
                  <a:pt x="1168" y="679"/>
                </a:lnTo>
                <a:lnTo>
                  <a:pt x="1175" y="684"/>
                </a:lnTo>
                <a:close/>
                <a:moveTo>
                  <a:pt x="1193" y="561"/>
                </a:moveTo>
                <a:lnTo>
                  <a:pt x="1190" y="560"/>
                </a:lnTo>
                <a:lnTo>
                  <a:pt x="1189" y="561"/>
                </a:lnTo>
                <a:lnTo>
                  <a:pt x="1189" y="562"/>
                </a:lnTo>
                <a:lnTo>
                  <a:pt x="1188" y="564"/>
                </a:lnTo>
                <a:lnTo>
                  <a:pt x="1190" y="564"/>
                </a:lnTo>
                <a:lnTo>
                  <a:pt x="1190" y="565"/>
                </a:lnTo>
                <a:lnTo>
                  <a:pt x="1192" y="564"/>
                </a:lnTo>
                <a:lnTo>
                  <a:pt x="1192" y="562"/>
                </a:lnTo>
                <a:lnTo>
                  <a:pt x="1193" y="561"/>
                </a:lnTo>
                <a:close/>
                <a:moveTo>
                  <a:pt x="1188" y="545"/>
                </a:moveTo>
                <a:lnTo>
                  <a:pt x="1184" y="542"/>
                </a:lnTo>
                <a:lnTo>
                  <a:pt x="1179" y="549"/>
                </a:lnTo>
                <a:lnTo>
                  <a:pt x="1178" y="553"/>
                </a:lnTo>
                <a:lnTo>
                  <a:pt x="1177" y="553"/>
                </a:lnTo>
                <a:lnTo>
                  <a:pt x="1184" y="557"/>
                </a:lnTo>
                <a:lnTo>
                  <a:pt x="1185" y="554"/>
                </a:lnTo>
                <a:lnTo>
                  <a:pt x="1184" y="553"/>
                </a:lnTo>
                <a:lnTo>
                  <a:pt x="1184" y="552"/>
                </a:lnTo>
                <a:lnTo>
                  <a:pt x="1187" y="547"/>
                </a:lnTo>
                <a:lnTo>
                  <a:pt x="1188" y="545"/>
                </a:lnTo>
                <a:close/>
                <a:moveTo>
                  <a:pt x="1016" y="293"/>
                </a:moveTo>
                <a:lnTo>
                  <a:pt x="1016" y="292"/>
                </a:lnTo>
                <a:lnTo>
                  <a:pt x="1017" y="292"/>
                </a:lnTo>
                <a:lnTo>
                  <a:pt x="1017" y="291"/>
                </a:lnTo>
                <a:lnTo>
                  <a:pt x="1017" y="290"/>
                </a:lnTo>
                <a:lnTo>
                  <a:pt x="1013" y="288"/>
                </a:lnTo>
                <a:lnTo>
                  <a:pt x="1013" y="291"/>
                </a:lnTo>
                <a:lnTo>
                  <a:pt x="1012" y="294"/>
                </a:lnTo>
                <a:lnTo>
                  <a:pt x="1014" y="294"/>
                </a:lnTo>
                <a:lnTo>
                  <a:pt x="1015" y="294"/>
                </a:lnTo>
                <a:lnTo>
                  <a:pt x="1016" y="293"/>
                </a:lnTo>
                <a:close/>
                <a:moveTo>
                  <a:pt x="1018" y="265"/>
                </a:moveTo>
                <a:lnTo>
                  <a:pt x="1017" y="265"/>
                </a:lnTo>
                <a:lnTo>
                  <a:pt x="1015" y="275"/>
                </a:lnTo>
                <a:lnTo>
                  <a:pt x="1015" y="274"/>
                </a:lnTo>
                <a:lnTo>
                  <a:pt x="1015" y="275"/>
                </a:lnTo>
                <a:lnTo>
                  <a:pt x="1018" y="277"/>
                </a:lnTo>
                <a:lnTo>
                  <a:pt x="1023" y="279"/>
                </a:lnTo>
                <a:lnTo>
                  <a:pt x="1024" y="280"/>
                </a:lnTo>
                <a:lnTo>
                  <a:pt x="1025" y="281"/>
                </a:lnTo>
                <a:lnTo>
                  <a:pt x="1024" y="279"/>
                </a:lnTo>
                <a:lnTo>
                  <a:pt x="1020" y="267"/>
                </a:lnTo>
                <a:lnTo>
                  <a:pt x="1020" y="266"/>
                </a:lnTo>
                <a:lnTo>
                  <a:pt x="1018" y="266"/>
                </a:lnTo>
                <a:lnTo>
                  <a:pt x="1018" y="265"/>
                </a:lnTo>
                <a:close/>
                <a:moveTo>
                  <a:pt x="998" y="215"/>
                </a:moveTo>
                <a:lnTo>
                  <a:pt x="996" y="210"/>
                </a:lnTo>
                <a:lnTo>
                  <a:pt x="996" y="211"/>
                </a:lnTo>
                <a:lnTo>
                  <a:pt x="996" y="210"/>
                </a:lnTo>
                <a:lnTo>
                  <a:pt x="995" y="213"/>
                </a:lnTo>
                <a:lnTo>
                  <a:pt x="992" y="215"/>
                </a:lnTo>
                <a:lnTo>
                  <a:pt x="992" y="217"/>
                </a:lnTo>
                <a:lnTo>
                  <a:pt x="991" y="218"/>
                </a:lnTo>
                <a:lnTo>
                  <a:pt x="991" y="219"/>
                </a:lnTo>
                <a:lnTo>
                  <a:pt x="991" y="221"/>
                </a:lnTo>
                <a:lnTo>
                  <a:pt x="992" y="222"/>
                </a:lnTo>
                <a:lnTo>
                  <a:pt x="992" y="223"/>
                </a:lnTo>
                <a:lnTo>
                  <a:pt x="992" y="224"/>
                </a:lnTo>
                <a:lnTo>
                  <a:pt x="992" y="225"/>
                </a:lnTo>
                <a:lnTo>
                  <a:pt x="994" y="226"/>
                </a:lnTo>
                <a:lnTo>
                  <a:pt x="994" y="227"/>
                </a:lnTo>
                <a:lnTo>
                  <a:pt x="994" y="229"/>
                </a:lnTo>
                <a:lnTo>
                  <a:pt x="994" y="230"/>
                </a:lnTo>
                <a:lnTo>
                  <a:pt x="995" y="230"/>
                </a:lnTo>
                <a:lnTo>
                  <a:pt x="996" y="231"/>
                </a:lnTo>
                <a:lnTo>
                  <a:pt x="997" y="232"/>
                </a:lnTo>
                <a:lnTo>
                  <a:pt x="1003" y="235"/>
                </a:lnTo>
                <a:lnTo>
                  <a:pt x="1004" y="235"/>
                </a:lnTo>
                <a:lnTo>
                  <a:pt x="1004" y="234"/>
                </a:lnTo>
                <a:lnTo>
                  <a:pt x="1001" y="229"/>
                </a:lnTo>
                <a:lnTo>
                  <a:pt x="999" y="221"/>
                </a:lnTo>
                <a:lnTo>
                  <a:pt x="998" y="217"/>
                </a:lnTo>
                <a:lnTo>
                  <a:pt x="998" y="215"/>
                </a:lnTo>
                <a:close/>
                <a:moveTo>
                  <a:pt x="985" y="219"/>
                </a:moveTo>
                <a:lnTo>
                  <a:pt x="987" y="219"/>
                </a:lnTo>
                <a:lnTo>
                  <a:pt x="988" y="218"/>
                </a:lnTo>
                <a:lnTo>
                  <a:pt x="988" y="217"/>
                </a:lnTo>
                <a:lnTo>
                  <a:pt x="988" y="216"/>
                </a:lnTo>
                <a:lnTo>
                  <a:pt x="988" y="215"/>
                </a:lnTo>
                <a:lnTo>
                  <a:pt x="988" y="214"/>
                </a:lnTo>
                <a:lnTo>
                  <a:pt x="988" y="213"/>
                </a:lnTo>
                <a:lnTo>
                  <a:pt x="989" y="213"/>
                </a:lnTo>
                <a:lnTo>
                  <a:pt x="989" y="211"/>
                </a:lnTo>
                <a:lnTo>
                  <a:pt x="989" y="210"/>
                </a:lnTo>
                <a:lnTo>
                  <a:pt x="990" y="209"/>
                </a:lnTo>
                <a:lnTo>
                  <a:pt x="991" y="209"/>
                </a:lnTo>
                <a:lnTo>
                  <a:pt x="992" y="209"/>
                </a:lnTo>
                <a:lnTo>
                  <a:pt x="994" y="208"/>
                </a:lnTo>
                <a:lnTo>
                  <a:pt x="995" y="207"/>
                </a:lnTo>
                <a:lnTo>
                  <a:pt x="994" y="206"/>
                </a:lnTo>
                <a:lnTo>
                  <a:pt x="992" y="207"/>
                </a:lnTo>
                <a:lnTo>
                  <a:pt x="991" y="208"/>
                </a:lnTo>
                <a:lnTo>
                  <a:pt x="989" y="209"/>
                </a:lnTo>
                <a:lnTo>
                  <a:pt x="986" y="214"/>
                </a:lnTo>
                <a:lnTo>
                  <a:pt x="983" y="213"/>
                </a:lnTo>
                <a:lnTo>
                  <a:pt x="978" y="209"/>
                </a:lnTo>
                <a:lnTo>
                  <a:pt x="978" y="211"/>
                </a:lnTo>
                <a:lnTo>
                  <a:pt x="975" y="215"/>
                </a:lnTo>
                <a:lnTo>
                  <a:pt x="974" y="216"/>
                </a:lnTo>
                <a:lnTo>
                  <a:pt x="974" y="217"/>
                </a:lnTo>
                <a:lnTo>
                  <a:pt x="975" y="217"/>
                </a:lnTo>
                <a:lnTo>
                  <a:pt x="975" y="218"/>
                </a:lnTo>
                <a:lnTo>
                  <a:pt x="975" y="219"/>
                </a:lnTo>
                <a:lnTo>
                  <a:pt x="977" y="219"/>
                </a:lnTo>
                <a:lnTo>
                  <a:pt x="978" y="219"/>
                </a:lnTo>
                <a:lnTo>
                  <a:pt x="979" y="221"/>
                </a:lnTo>
                <a:lnTo>
                  <a:pt x="982" y="223"/>
                </a:lnTo>
                <a:lnTo>
                  <a:pt x="983" y="222"/>
                </a:lnTo>
                <a:lnTo>
                  <a:pt x="985" y="219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14" name="Freeform 314">
            <a:extLst>
              <a:ext uri="{FF2B5EF4-FFF2-40B4-BE49-F238E27FC236}">
                <a16:creationId xmlns:a16="http://schemas.microsoft.com/office/drawing/2014/main" id="{C749529C-3578-D338-38FB-7010BC095F2E}"/>
              </a:ext>
            </a:extLst>
          </p:cNvPr>
          <p:cNvSpPr>
            <a:spLocks noEditPoints="1"/>
          </p:cNvSpPr>
          <p:nvPr/>
        </p:nvSpPr>
        <p:spPr bwMode="auto">
          <a:xfrm>
            <a:off x="5020717" y="1953272"/>
            <a:ext cx="902494" cy="755747"/>
          </a:xfrm>
          <a:custGeom>
            <a:avLst/>
            <a:gdLst>
              <a:gd name="T0" fmla="*/ 482 w 615"/>
              <a:gd name="T1" fmla="*/ 497 h 515"/>
              <a:gd name="T2" fmla="*/ 480 w 615"/>
              <a:gd name="T3" fmla="*/ 511 h 515"/>
              <a:gd name="T4" fmla="*/ 607 w 615"/>
              <a:gd name="T5" fmla="*/ 410 h 515"/>
              <a:gd name="T6" fmla="*/ 605 w 615"/>
              <a:gd name="T7" fmla="*/ 391 h 515"/>
              <a:gd name="T8" fmla="*/ 520 w 615"/>
              <a:gd name="T9" fmla="*/ 289 h 515"/>
              <a:gd name="T10" fmla="*/ 436 w 615"/>
              <a:gd name="T11" fmla="*/ 169 h 515"/>
              <a:gd name="T12" fmla="*/ 588 w 615"/>
              <a:gd name="T13" fmla="*/ 136 h 515"/>
              <a:gd name="T14" fmla="*/ 422 w 615"/>
              <a:gd name="T15" fmla="*/ 305 h 515"/>
              <a:gd name="T16" fmla="*/ 439 w 615"/>
              <a:gd name="T17" fmla="*/ 346 h 515"/>
              <a:gd name="T18" fmla="*/ 459 w 615"/>
              <a:gd name="T19" fmla="*/ 362 h 515"/>
              <a:gd name="T20" fmla="*/ 468 w 615"/>
              <a:gd name="T21" fmla="*/ 364 h 515"/>
              <a:gd name="T22" fmla="*/ 468 w 615"/>
              <a:gd name="T23" fmla="*/ 382 h 515"/>
              <a:gd name="T24" fmla="*/ 385 w 615"/>
              <a:gd name="T25" fmla="*/ 385 h 515"/>
              <a:gd name="T26" fmla="*/ 314 w 615"/>
              <a:gd name="T27" fmla="*/ 413 h 515"/>
              <a:gd name="T28" fmla="*/ 246 w 615"/>
              <a:gd name="T29" fmla="*/ 361 h 515"/>
              <a:gd name="T30" fmla="*/ 202 w 615"/>
              <a:gd name="T31" fmla="*/ 363 h 515"/>
              <a:gd name="T32" fmla="*/ 151 w 615"/>
              <a:gd name="T33" fmla="*/ 331 h 515"/>
              <a:gd name="T34" fmla="*/ 102 w 615"/>
              <a:gd name="T35" fmla="*/ 297 h 515"/>
              <a:gd name="T36" fmla="*/ 59 w 615"/>
              <a:gd name="T37" fmla="*/ 293 h 515"/>
              <a:gd name="T38" fmla="*/ 71 w 615"/>
              <a:gd name="T39" fmla="*/ 238 h 515"/>
              <a:gd name="T40" fmla="*/ 51 w 615"/>
              <a:gd name="T41" fmla="*/ 190 h 515"/>
              <a:gd name="T42" fmla="*/ 35 w 615"/>
              <a:gd name="T43" fmla="*/ 169 h 515"/>
              <a:gd name="T44" fmla="*/ 16 w 615"/>
              <a:gd name="T45" fmla="*/ 143 h 515"/>
              <a:gd name="T46" fmla="*/ 20 w 615"/>
              <a:gd name="T47" fmla="*/ 119 h 515"/>
              <a:gd name="T48" fmla="*/ 66 w 615"/>
              <a:gd name="T49" fmla="*/ 109 h 515"/>
              <a:gd name="T50" fmla="*/ 100 w 615"/>
              <a:gd name="T51" fmla="*/ 80 h 515"/>
              <a:gd name="T52" fmla="*/ 149 w 615"/>
              <a:gd name="T53" fmla="*/ 63 h 515"/>
              <a:gd name="T54" fmla="*/ 169 w 615"/>
              <a:gd name="T55" fmla="*/ 56 h 515"/>
              <a:gd name="T56" fmla="*/ 218 w 615"/>
              <a:gd name="T57" fmla="*/ 45 h 515"/>
              <a:gd name="T58" fmla="*/ 277 w 615"/>
              <a:gd name="T59" fmla="*/ 63 h 515"/>
              <a:gd name="T60" fmla="*/ 306 w 615"/>
              <a:gd name="T61" fmla="*/ 67 h 515"/>
              <a:gd name="T62" fmla="*/ 329 w 615"/>
              <a:gd name="T63" fmla="*/ 0 h 515"/>
              <a:gd name="T64" fmla="*/ 352 w 615"/>
              <a:gd name="T65" fmla="*/ 24 h 515"/>
              <a:gd name="T66" fmla="*/ 391 w 615"/>
              <a:gd name="T67" fmla="*/ 79 h 515"/>
              <a:gd name="T68" fmla="*/ 441 w 615"/>
              <a:gd name="T69" fmla="*/ 87 h 515"/>
              <a:gd name="T70" fmla="*/ 329 w 615"/>
              <a:gd name="T71" fmla="*/ 81 h 515"/>
              <a:gd name="T72" fmla="*/ 333 w 615"/>
              <a:gd name="T73" fmla="*/ 98 h 515"/>
              <a:gd name="T74" fmla="*/ 359 w 615"/>
              <a:gd name="T75" fmla="*/ 118 h 515"/>
              <a:gd name="T76" fmla="*/ 373 w 615"/>
              <a:gd name="T77" fmla="*/ 176 h 515"/>
              <a:gd name="T78" fmla="*/ 467 w 615"/>
              <a:gd name="T79" fmla="*/ 212 h 515"/>
              <a:gd name="T80" fmla="*/ 510 w 615"/>
              <a:gd name="T81" fmla="*/ 176 h 515"/>
              <a:gd name="T82" fmla="*/ 456 w 615"/>
              <a:gd name="T83" fmla="*/ 259 h 515"/>
              <a:gd name="T84" fmla="*/ 435 w 615"/>
              <a:gd name="T85" fmla="*/ 255 h 515"/>
              <a:gd name="T86" fmla="*/ 401 w 615"/>
              <a:gd name="T87" fmla="*/ 234 h 515"/>
              <a:gd name="T88" fmla="*/ 398 w 615"/>
              <a:gd name="T89" fmla="*/ 253 h 515"/>
              <a:gd name="T90" fmla="*/ 379 w 615"/>
              <a:gd name="T91" fmla="*/ 271 h 515"/>
              <a:gd name="T92" fmla="*/ 327 w 615"/>
              <a:gd name="T93" fmla="*/ 248 h 515"/>
              <a:gd name="T94" fmla="*/ 306 w 615"/>
              <a:gd name="T95" fmla="*/ 290 h 515"/>
              <a:gd name="T96" fmla="*/ 283 w 615"/>
              <a:gd name="T97" fmla="*/ 305 h 515"/>
              <a:gd name="T98" fmla="*/ 347 w 615"/>
              <a:gd name="T99" fmla="*/ 324 h 515"/>
              <a:gd name="T100" fmla="*/ 363 w 615"/>
              <a:gd name="T101" fmla="*/ 330 h 515"/>
              <a:gd name="T102" fmla="*/ 266 w 615"/>
              <a:gd name="T103" fmla="*/ 315 h 515"/>
              <a:gd name="T104" fmla="*/ 221 w 615"/>
              <a:gd name="T105" fmla="*/ 331 h 515"/>
              <a:gd name="T106" fmla="*/ 186 w 615"/>
              <a:gd name="T107" fmla="*/ 348 h 515"/>
              <a:gd name="T108" fmla="*/ 340 w 615"/>
              <a:gd name="T109" fmla="*/ 215 h 515"/>
              <a:gd name="T110" fmla="*/ 350 w 615"/>
              <a:gd name="T111" fmla="*/ 254 h 515"/>
              <a:gd name="T112" fmla="*/ 355 w 615"/>
              <a:gd name="T113" fmla="*/ 225 h 515"/>
              <a:gd name="T114" fmla="*/ 359 w 615"/>
              <a:gd name="T115" fmla="*/ 225 h 515"/>
              <a:gd name="T116" fmla="*/ 370 w 615"/>
              <a:gd name="T117" fmla="*/ 230 h 515"/>
              <a:gd name="T118" fmla="*/ 394 w 615"/>
              <a:gd name="T119" fmla="*/ 236 h 515"/>
              <a:gd name="T120" fmla="*/ 391 w 615"/>
              <a:gd name="T121" fmla="*/ 213 h 515"/>
              <a:gd name="T122" fmla="*/ 315 w 615"/>
              <a:gd name="T123" fmla="*/ 188 h 515"/>
              <a:gd name="T124" fmla="*/ 370 w 615"/>
              <a:gd name="T125" fmla="*/ 181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5" h="515">
                <a:moveTo>
                  <a:pt x="482" y="485"/>
                </a:moveTo>
                <a:lnTo>
                  <a:pt x="480" y="487"/>
                </a:lnTo>
                <a:lnTo>
                  <a:pt x="479" y="486"/>
                </a:lnTo>
                <a:lnTo>
                  <a:pt x="478" y="487"/>
                </a:lnTo>
                <a:lnTo>
                  <a:pt x="478" y="489"/>
                </a:lnTo>
                <a:lnTo>
                  <a:pt x="478" y="490"/>
                </a:lnTo>
                <a:lnTo>
                  <a:pt x="477" y="490"/>
                </a:lnTo>
                <a:lnTo>
                  <a:pt x="476" y="490"/>
                </a:lnTo>
                <a:lnTo>
                  <a:pt x="476" y="491"/>
                </a:lnTo>
                <a:lnTo>
                  <a:pt x="476" y="494"/>
                </a:lnTo>
                <a:lnTo>
                  <a:pt x="476" y="495"/>
                </a:lnTo>
                <a:lnTo>
                  <a:pt x="476" y="496"/>
                </a:lnTo>
                <a:lnTo>
                  <a:pt x="477" y="497"/>
                </a:lnTo>
                <a:lnTo>
                  <a:pt x="478" y="497"/>
                </a:lnTo>
                <a:lnTo>
                  <a:pt x="479" y="497"/>
                </a:lnTo>
                <a:lnTo>
                  <a:pt x="480" y="497"/>
                </a:lnTo>
                <a:lnTo>
                  <a:pt x="482" y="497"/>
                </a:lnTo>
                <a:lnTo>
                  <a:pt x="483" y="497"/>
                </a:lnTo>
                <a:lnTo>
                  <a:pt x="484" y="497"/>
                </a:lnTo>
                <a:lnTo>
                  <a:pt x="484" y="498"/>
                </a:lnTo>
                <a:lnTo>
                  <a:pt x="484" y="499"/>
                </a:lnTo>
                <a:lnTo>
                  <a:pt x="485" y="499"/>
                </a:lnTo>
                <a:lnTo>
                  <a:pt x="485" y="502"/>
                </a:lnTo>
                <a:lnTo>
                  <a:pt x="484" y="502"/>
                </a:lnTo>
                <a:lnTo>
                  <a:pt x="484" y="503"/>
                </a:lnTo>
                <a:lnTo>
                  <a:pt x="483" y="504"/>
                </a:lnTo>
                <a:lnTo>
                  <a:pt x="484" y="504"/>
                </a:lnTo>
                <a:lnTo>
                  <a:pt x="483" y="504"/>
                </a:lnTo>
                <a:lnTo>
                  <a:pt x="483" y="505"/>
                </a:lnTo>
                <a:lnTo>
                  <a:pt x="482" y="506"/>
                </a:lnTo>
                <a:lnTo>
                  <a:pt x="482" y="507"/>
                </a:lnTo>
                <a:lnTo>
                  <a:pt x="482" y="508"/>
                </a:lnTo>
                <a:lnTo>
                  <a:pt x="480" y="510"/>
                </a:lnTo>
                <a:lnTo>
                  <a:pt x="480" y="511"/>
                </a:lnTo>
                <a:lnTo>
                  <a:pt x="480" y="512"/>
                </a:lnTo>
                <a:lnTo>
                  <a:pt x="478" y="514"/>
                </a:lnTo>
                <a:lnTo>
                  <a:pt x="477" y="514"/>
                </a:lnTo>
                <a:lnTo>
                  <a:pt x="477" y="515"/>
                </a:lnTo>
                <a:lnTo>
                  <a:pt x="476" y="515"/>
                </a:lnTo>
                <a:lnTo>
                  <a:pt x="475" y="515"/>
                </a:lnTo>
                <a:lnTo>
                  <a:pt x="457" y="505"/>
                </a:lnTo>
                <a:lnTo>
                  <a:pt x="454" y="504"/>
                </a:lnTo>
                <a:lnTo>
                  <a:pt x="445" y="499"/>
                </a:lnTo>
                <a:lnTo>
                  <a:pt x="460" y="472"/>
                </a:lnTo>
                <a:lnTo>
                  <a:pt x="462" y="473"/>
                </a:lnTo>
                <a:lnTo>
                  <a:pt x="463" y="474"/>
                </a:lnTo>
                <a:lnTo>
                  <a:pt x="466" y="476"/>
                </a:lnTo>
                <a:lnTo>
                  <a:pt x="468" y="477"/>
                </a:lnTo>
                <a:lnTo>
                  <a:pt x="470" y="478"/>
                </a:lnTo>
                <a:lnTo>
                  <a:pt x="482" y="485"/>
                </a:lnTo>
                <a:close/>
                <a:moveTo>
                  <a:pt x="607" y="410"/>
                </a:moveTo>
                <a:lnTo>
                  <a:pt x="606" y="412"/>
                </a:lnTo>
                <a:lnTo>
                  <a:pt x="605" y="411"/>
                </a:lnTo>
                <a:lnTo>
                  <a:pt x="604" y="410"/>
                </a:lnTo>
                <a:lnTo>
                  <a:pt x="598" y="407"/>
                </a:lnTo>
                <a:lnTo>
                  <a:pt x="597" y="407"/>
                </a:lnTo>
                <a:lnTo>
                  <a:pt x="604" y="410"/>
                </a:lnTo>
                <a:lnTo>
                  <a:pt x="605" y="411"/>
                </a:lnTo>
                <a:lnTo>
                  <a:pt x="606" y="410"/>
                </a:lnTo>
                <a:lnTo>
                  <a:pt x="608" y="406"/>
                </a:lnTo>
                <a:lnTo>
                  <a:pt x="608" y="405"/>
                </a:lnTo>
                <a:lnTo>
                  <a:pt x="609" y="404"/>
                </a:lnTo>
                <a:lnTo>
                  <a:pt x="609" y="402"/>
                </a:lnTo>
                <a:lnTo>
                  <a:pt x="606" y="399"/>
                </a:lnTo>
                <a:lnTo>
                  <a:pt x="604" y="398"/>
                </a:lnTo>
                <a:lnTo>
                  <a:pt x="603" y="397"/>
                </a:lnTo>
                <a:lnTo>
                  <a:pt x="604" y="395"/>
                </a:lnTo>
                <a:lnTo>
                  <a:pt x="605" y="391"/>
                </a:lnTo>
                <a:lnTo>
                  <a:pt x="606" y="393"/>
                </a:lnTo>
                <a:lnTo>
                  <a:pt x="613" y="396"/>
                </a:lnTo>
                <a:lnTo>
                  <a:pt x="611" y="402"/>
                </a:lnTo>
                <a:lnTo>
                  <a:pt x="609" y="405"/>
                </a:lnTo>
                <a:lnTo>
                  <a:pt x="609" y="406"/>
                </a:lnTo>
                <a:lnTo>
                  <a:pt x="608" y="409"/>
                </a:lnTo>
                <a:lnTo>
                  <a:pt x="607" y="410"/>
                </a:lnTo>
                <a:close/>
                <a:moveTo>
                  <a:pt x="516" y="304"/>
                </a:moveTo>
                <a:lnTo>
                  <a:pt x="513" y="310"/>
                </a:lnTo>
                <a:lnTo>
                  <a:pt x="506" y="305"/>
                </a:lnTo>
                <a:lnTo>
                  <a:pt x="497" y="301"/>
                </a:lnTo>
                <a:lnTo>
                  <a:pt x="493" y="297"/>
                </a:lnTo>
                <a:lnTo>
                  <a:pt x="506" y="272"/>
                </a:lnTo>
                <a:lnTo>
                  <a:pt x="506" y="271"/>
                </a:lnTo>
                <a:lnTo>
                  <a:pt x="517" y="277"/>
                </a:lnTo>
                <a:lnTo>
                  <a:pt x="512" y="285"/>
                </a:lnTo>
                <a:lnTo>
                  <a:pt x="520" y="289"/>
                </a:lnTo>
                <a:lnTo>
                  <a:pt x="523" y="290"/>
                </a:lnTo>
                <a:lnTo>
                  <a:pt x="516" y="304"/>
                </a:lnTo>
                <a:close/>
                <a:moveTo>
                  <a:pt x="463" y="176"/>
                </a:moveTo>
                <a:lnTo>
                  <a:pt x="449" y="202"/>
                </a:lnTo>
                <a:lnTo>
                  <a:pt x="447" y="200"/>
                </a:lnTo>
                <a:lnTo>
                  <a:pt x="435" y="194"/>
                </a:lnTo>
                <a:lnTo>
                  <a:pt x="431" y="192"/>
                </a:lnTo>
                <a:lnTo>
                  <a:pt x="426" y="189"/>
                </a:lnTo>
                <a:lnTo>
                  <a:pt x="424" y="187"/>
                </a:lnTo>
                <a:lnTo>
                  <a:pt x="423" y="187"/>
                </a:lnTo>
                <a:lnTo>
                  <a:pt x="426" y="181"/>
                </a:lnTo>
                <a:lnTo>
                  <a:pt x="426" y="180"/>
                </a:lnTo>
                <a:lnTo>
                  <a:pt x="430" y="183"/>
                </a:lnTo>
                <a:lnTo>
                  <a:pt x="432" y="181"/>
                </a:lnTo>
                <a:lnTo>
                  <a:pt x="432" y="175"/>
                </a:lnTo>
                <a:lnTo>
                  <a:pt x="436" y="170"/>
                </a:lnTo>
                <a:lnTo>
                  <a:pt x="436" y="169"/>
                </a:lnTo>
                <a:lnTo>
                  <a:pt x="442" y="162"/>
                </a:lnTo>
                <a:lnTo>
                  <a:pt x="440" y="161"/>
                </a:lnTo>
                <a:lnTo>
                  <a:pt x="441" y="161"/>
                </a:lnTo>
                <a:lnTo>
                  <a:pt x="442" y="159"/>
                </a:lnTo>
                <a:lnTo>
                  <a:pt x="448" y="148"/>
                </a:lnTo>
                <a:lnTo>
                  <a:pt x="462" y="156"/>
                </a:lnTo>
                <a:lnTo>
                  <a:pt x="454" y="170"/>
                </a:lnTo>
                <a:lnTo>
                  <a:pt x="463" y="176"/>
                </a:lnTo>
                <a:close/>
                <a:moveTo>
                  <a:pt x="615" y="135"/>
                </a:moveTo>
                <a:lnTo>
                  <a:pt x="613" y="148"/>
                </a:lnTo>
                <a:lnTo>
                  <a:pt x="609" y="147"/>
                </a:lnTo>
                <a:lnTo>
                  <a:pt x="599" y="146"/>
                </a:lnTo>
                <a:lnTo>
                  <a:pt x="598" y="151"/>
                </a:lnTo>
                <a:lnTo>
                  <a:pt x="587" y="150"/>
                </a:lnTo>
                <a:lnTo>
                  <a:pt x="577" y="148"/>
                </a:lnTo>
                <a:lnTo>
                  <a:pt x="579" y="134"/>
                </a:lnTo>
                <a:lnTo>
                  <a:pt x="588" y="136"/>
                </a:lnTo>
                <a:lnTo>
                  <a:pt x="588" y="131"/>
                </a:lnTo>
                <a:lnTo>
                  <a:pt x="589" y="129"/>
                </a:lnTo>
                <a:lnTo>
                  <a:pt x="595" y="130"/>
                </a:lnTo>
                <a:lnTo>
                  <a:pt x="608" y="133"/>
                </a:lnTo>
                <a:lnTo>
                  <a:pt x="615" y="135"/>
                </a:lnTo>
                <a:close/>
                <a:moveTo>
                  <a:pt x="393" y="303"/>
                </a:moveTo>
                <a:lnTo>
                  <a:pt x="366" y="288"/>
                </a:lnTo>
                <a:lnTo>
                  <a:pt x="364" y="292"/>
                </a:lnTo>
                <a:lnTo>
                  <a:pt x="391" y="307"/>
                </a:lnTo>
                <a:lnTo>
                  <a:pt x="392" y="306"/>
                </a:lnTo>
                <a:lnTo>
                  <a:pt x="393" y="303"/>
                </a:lnTo>
                <a:lnTo>
                  <a:pt x="398" y="306"/>
                </a:lnTo>
                <a:lnTo>
                  <a:pt x="405" y="310"/>
                </a:lnTo>
                <a:lnTo>
                  <a:pt x="408" y="312"/>
                </a:lnTo>
                <a:lnTo>
                  <a:pt x="415" y="315"/>
                </a:lnTo>
                <a:lnTo>
                  <a:pt x="421" y="306"/>
                </a:lnTo>
                <a:lnTo>
                  <a:pt x="422" y="305"/>
                </a:lnTo>
                <a:lnTo>
                  <a:pt x="422" y="304"/>
                </a:lnTo>
                <a:lnTo>
                  <a:pt x="425" y="297"/>
                </a:lnTo>
                <a:lnTo>
                  <a:pt x="427" y="298"/>
                </a:lnTo>
                <a:lnTo>
                  <a:pt x="427" y="300"/>
                </a:lnTo>
                <a:lnTo>
                  <a:pt x="430" y="309"/>
                </a:lnTo>
                <a:lnTo>
                  <a:pt x="431" y="312"/>
                </a:lnTo>
                <a:lnTo>
                  <a:pt x="435" y="326"/>
                </a:lnTo>
                <a:lnTo>
                  <a:pt x="441" y="329"/>
                </a:lnTo>
                <a:lnTo>
                  <a:pt x="441" y="331"/>
                </a:lnTo>
                <a:lnTo>
                  <a:pt x="441" y="332"/>
                </a:lnTo>
                <a:lnTo>
                  <a:pt x="443" y="335"/>
                </a:lnTo>
                <a:lnTo>
                  <a:pt x="442" y="336"/>
                </a:lnTo>
                <a:lnTo>
                  <a:pt x="441" y="338"/>
                </a:lnTo>
                <a:lnTo>
                  <a:pt x="439" y="337"/>
                </a:lnTo>
                <a:lnTo>
                  <a:pt x="439" y="344"/>
                </a:lnTo>
                <a:lnTo>
                  <a:pt x="439" y="345"/>
                </a:lnTo>
                <a:lnTo>
                  <a:pt x="439" y="346"/>
                </a:lnTo>
                <a:lnTo>
                  <a:pt x="444" y="349"/>
                </a:lnTo>
                <a:lnTo>
                  <a:pt x="448" y="351"/>
                </a:lnTo>
                <a:lnTo>
                  <a:pt x="447" y="355"/>
                </a:lnTo>
                <a:lnTo>
                  <a:pt x="445" y="356"/>
                </a:lnTo>
                <a:lnTo>
                  <a:pt x="451" y="360"/>
                </a:lnTo>
                <a:lnTo>
                  <a:pt x="454" y="362"/>
                </a:lnTo>
                <a:lnTo>
                  <a:pt x="456" y="362"/>
                </a:lnTo>
                <a:lnTo>
                  <a:pt x="457" y="360"/>
                </a:lnTo>
                <a:lnTo>
                  <a:pt x="456" y="360"/>
                </a:lnTo>
                <a:lnTo>
                  <a:pt x="457" y="357"/>
                </a:lnTo>
                <a:lnTo>
                  <a:pt x="457" y="359"/>
                </a:lnTo>
                <a:lnTo>
                  <a:pt x="459" y="359"/>
                </a:lnTo>
                <a:lnTo>
                  <a:pt x="459" y="360"/>
                </a:lnTo>
                <a:lnTo>
                  <a:pt x="459" y="361"/>
                </a:lnTo>
                <a:lnTo>
                  <a:pt x="458" y="361"/>
                </a:lnTo>
                <a:lnTo>
                  <a:pt x="458" y="362"/>
                </a:lnTo>
                <a:lnTo>
                  <a:pt x="459" y="362"/>
                </a:lnTo>
                <a:lnTo>
                  <a:pt x="459" y="363"/>
                </a:lnTo>
                <a:lnTo>
                  <a:pt x="459" y="364"/>
                </a:lnTo>
                <a:lnTo>
                  <a:pt x="461" y="365"/>
                </a:lnTo>
                <a:lnTo>
                  <a:pt x="461" y="367"/>
                </a:lnTo>
                <a:lnTo>
                  <a:pt x="462" y="367"/>
                </a:lnTo>
                <a:lnTo>
                  <a:pt x="463" y="367"/>
                </a:lnTo>
                <a:lnTo>
                  <a:pt x="463" y="365"/>
                </a:lnTo>
                <a:lnTo>
                  <a:pt x="465" y="365"/>
                </a:lnTo>
                <a:lnTo>
                  <a:pt x="465" y="364"/>
                </a:lnTo>
                <a:lnTo>
                  <a:pt x="463" y="363"/>
                </a:lnTo>
                <a:lnTo>
                  <a:pt x="462" y="362"/>
                </a:lnTo>
                <a:lnTo>
                  <a:pt x="465" y="362"/>
                </a:lnTo>
                <a:lnTo>
                  <a:pt x="466" y="362"/>
                </a:lnTo>
                <a:lnTo>
                  <a:pt x="466" y="363"/>
                </a:lnTo>
                <a:lnTo>
                  <a:pt x="467" y="363"/>
                </a:lnTo>
                <a:lnTo>
                  <a:pt x="467" y="364"/>
                </a:lnTo>
                <a:lnTo>
                  <a:pt x="468" y="364"/>
                </a:lnTo>
                <a:lnTo>
                  <a:pt x="468" y="365"/>
                </a:lnTo>
                <a:lnTo>
                  <a:pt x="469" y="365"/>
                </a:lnTo>
                <a:lnTo>
                  <a:pt x="470" y="367"/>
                </a:lnTo>
                <a:lnTo>
                  <a:pt x="470" y="368"/>
                </a:lnTo>
                <a:lnTo>
                  <a:pt x="469" y="367"/>
                </a:lnTo>
                <a:lnTo>
                  <a:pt x="468" y="367"/>
                </a:lnTo>
                <a:lnTo>
                  <a:pt x="467" y="367"/>
                </a:lnTo>
                <a:lnTo>
                  <a:pt x="467" y="368"/>
                </a:lnTo>
                <a:lnTo>
                  <a:pt x="466" y="368"/>
                </a:lnTo>
                <a:lnTo>
                  <a:pt x="467" y="369"/>
                </a:lnTo>
                <a:lnTo>
                  <a:pt x="467" y="370"/>
                </a:lnTo>
                <a:lnTo>
                  <a:pt x="471" y="372"/>
                </a:lnTo>
                <a:lnTo>
                  <a:pt x="471" y="373"/>
                </a:lnTo>
                <a:lnTo>
                  <a:pt x="471" y="374"/>
                </a:lnTo>
                <a:lnTo>
                  <a:pt x="470" y="376"/>
                </a:lnTo>
                <a:lnTo>
                  <a:pt x="470" y="377"/>
                </a:lnTo>
                <a:lnTo>
                  <a:pt x="468" y="382"/>
                </a:lnTo>
                <a:lnTo>
                  <a:pt x="465" y="380"/>
                </a:lnTo>
                <a:lnTo>
                  <a:pt x="444" y="370"/>
                </a:lnTo>
                <a:lnTo>
                  <a:pt x="441" y="368"/>
                </a:lnTo>
                <a:lnTo>
                  <a:pt x="440" y="368"/>
                </a:lnTo>
                <a:lnTo>
                  <a:pt x="439" y="368"/>
                </a:lnTo>
                <a:lnTo>
                  <a:pt x="418" y="407"/>
                </a:lnTo>
                <a:lnTo>
                  <a:pt x="417" y="410"/>
                </a:lnTo>
                <a:lnTo>
                  <a:pt x="416" y="410"/>
                </a:lnTo>
                <a:lnTo>
                  <a:pt x="409" y="406"/>
                </a:lnTo>
                <a:lnTo>
                  <a:pt x="400" y="401"/>
                </a:lnTo>
                <a:lnTo>
                  <a:pt x="399" y="399"/>
                </a:lnTo>
                <a:lnTo>
                  <a:pt x="399" y="398"/>
                </a:lnTo>
                <a:lnTo>
                  <a:pt x="400" y="395"/>
                </a:lnTo>
                <a:lnTo>
                  <a:pt x="400" y="393"/>
                </a:lnTo>
                <a:lnTo>
                  <a:pt x="396" y="390"/>
                </a:lnTo>
                <a:lnTo>
                  <a:pt x="394" y="389"/>
                </a:lnTo>
                <a:lnTo>
                  <a:pt x="385" y="385"/>
                </a:lnTo>
                <a:lnTo>
                  <a:pt x="385" y="384"/>
                </a:lnTo>
                <a:lnTo>
                  <a:pt x="374" y="378"/>
                </a:lnTo>
                <a:lnTo>
                  <a:pt x="370" y="376"/>
                </a:lnTo>
                <a:lnTo>
                  <a:pt x="345" y="361"/>
                </a:lnTo>
                <a:lnTo>
                  <a:pt x="344" y="361"/>
                </a:lnTo>
                <a:lnTo>
                  <a:pt x="338" y="370"/>
                </a:lnTo>
                <a:lnTo>
                  <a:pt x="327" y="391"/>
                </a:lnTo>
                <a:lnTo>
                  <a:pt x="327" y="393"/>
                </a:lnTo>
                <a:lnTo>
                  <a:pt x="325" y="394"/>
                </a:lnTo>
                <a:lnTo>
                  <a:pt x="323" y="399"/>
                </a:lnTo>
                <a:lnTo>
                  <a:pt x="322" y="398"/>
                </a:lnTo>
                <a:lnTo>
                  <a:pt x="320" y="403"/>
                </a:lnTo>
                <a:lnTo>
                  <a:pt x="319" y="405"/>
                </a:lnTo>
                <a:lnTo>
                  <a:pt x="319" y="406"/>
                </a:lnTo>
                <a:lnTo>
                  <a:pt x="318" y="407"/>
                </a:lnTo>
                <a:lnTo>
                  <a:pt x="315" y="411"/>
                </a:lnTo>
                <a:lnTo>
                  <a:pt x="314" y="413"/>
                </a:lnTo>
                <a:lnTo>
                  <a:pt x="312" y="419"/>
                </a:lnTo>
                <a:lnTo>
                  <a:pt x="309" y="424"/>
                </a:lnTo>
                <a:lnTo>
                  <a:pt x="278" y="407"/>
                </a:lnTo>
                <a:lnTo>
                  <a:pt x="294" y="378"/>
                </a:lnTo>
                <a:lnTo>
                  <a:pt x="273" y="367"/>
                </a:lnTo>
                <a:lnTo>
                  <a:pt x="272" y="361"/>
                </a:lnTo>
                <a:lnTo>
                  <a:pt x="273" y="356"/>
                </a:lnTo>
                <a:lnTo>
                  <a:pt x="280" y="346"/>
                </a:lnTo>
                <a:lnTo>
                  <a:pt x="279" y="345"/>
                </a:lnTo>
                <a:lnTo>
                  <a:pt x="278" y="345"/>
                </a:lnTo>
                <a:lnTo>
                  <a:pt x="273" y="353"/>
                </a:lnTo>
                <a:lnTo>
                  <a:pt x="268" y="363"/>
                </a:lnTo>
                <a:lnTo>
                  <a:pt x="266" y="362"/>
                </a:lnTo>
                <a:lnTo>
                  <a:pt x="264" y="362"/>
                </a:lnTo>
                <a:lnTo>
                  <a:pt x="253" y="356"/>
                </a:lnTo>
                <a:lnTo>
                  <a:pt x="250" y="363"/>
                </a:lnTo>
                <a:lnTo>
                  <a:pt x="246" y="361"/>
                </a:lnTo>
                <a:lnTo>
                  <a:pt x="240" y="356"/>
                </a:lnTo>
                <a:lnTo>
                  <a:pt x="234" y="354"/>
                </a:lnTo>
                <a:lnTo>
                  <a:pt x="233" y="353"/>
                </a:lnTo>
                <a:lnTo>
                  <a:pt x="220" y="374"/>
                </a:lnTo>
                <a:lnTo>
                  <a:pt x="220" y="373"/>
                </a:lnTo>
                <a:lnTo>
                  <a:pt x="219" y="372"/>
                </a:lnTo>
                <a:lnTo>
                  <a:pt x="218" y="372"/>
                </a:lnTo>
                <a:lnTo>
                  <a:pt x="217" y="371"/>
                </a:lnTo>
                <a:lnTo>
                  <a:pt x="216" y="371"/>
                </a:lnTo>
                <a:lnTo>
                  <a:pt x="215" y="370"/>
                </a:lnTo>
                <a:lnTo>
                  <a:pt x="214" y="370"/>
                </a:lnTo>
                <a:lnTo>
                  <a:pt x="212" y="370"/>
                </a:lnTo>
                <a:lnTo>
                  <a:pt x="211" y="370"/>
                </a:lnTo>
                <a:lnTo>
                  <a:pt x="210" y="370"/>
                </a:lnTo>
                <a:lnTo>
                  <a:pt x="210" y="368"/>
                </a:lnTo>
                <a:lnTo>
                  <a:pt x="207" y="367"/>
                </a:lnTo>
                <a:lnTo>
                  <a:pt x="202" y="363"/>
                </a:lnTo>
                <a:lnTo>
                  <a:pt x="201" y="363"/>
                </a:lnTo>
                <a:lnTo>
                  <a:pt x="200" y="362"/>
                </a:lnTo>
                <a:lnTo>
                  <a:pt x="198" y="361"/>
                </a:lnTo>
                <a:lnTo>
                  <a:pt x="180" y="351"/>
                </a:lnTo>
                <a:lnTo>
                  <a:pt x="180" y="349"/>
                </a:lnTo>
                <a:lnTo>
                  <a:pt x="176" y="347"/>
                </a:lnTo>
                <a:lnTo>
                  <a:pt x="172" y="345"/>
                </a:lnTo>
                <a:lnTo>
                  <a:pt x="169" y="344"/>
                </a:lnTo>
                <a:lnTo>
                  <a:pt x="167" y="343"/>
                </a:lnTo>
                <a:lnTo>
                  <a:pt x="157" y="337"/>
                </a:lnTo>
                <a:lnTo>
                  <a:pt x="155" y="336"/>
                </a:lnTo>
                <a:lnTo>
                  <a:pt x="154" y="336"/>
                </a:lnTo>
                <a:lnTo>
                  <a:pt x="155" y="335"/>
                </a:lnTo>
                <a:lnTo>
                  <a:pt x="155" y="334"/>
                </a:lnTo>
                <a:lnTo>
                  <a:pt x="154" y="332"/>
                </a:lnTo>
                <a:lnTo>
                  <a:pt x="152" y="331"/>
                </a:lnTo>
                <a:lnTo>
                  <a:pt x="151" y="331"/>
                </a:lnTo>
                <a:lnTo>
                  <a:pt x="141" y="326"/>
                </a:lnTo>
                <a:lnTo>
                  <a:pt x="140" y="326"/>
                </a:lnTo>
                <a:lnTo>
                  <a:pt x="131" y="320"/>
                </a:lnTo>
                <a:lnTo>
                  <a:pt x="130" y="320"/>
                </a:lnTo>
                <a:lnTo>
                  <a:pt x="122" y="315"/>
                </a:lnTo>
                <a:lnTo>
                  <a:pt x="116" y="312"/>
                </a:lnTo>
                <a:lnTo>
                  <a:pt x="117" y="309"/>
                </a:lnTo>
                <a:lnTo>
                  <a:pt x="117" y="307"/>
                </a:lnTo>
                <a:lnTo>
                  <a:pt x="128" y="290"/>
                </a:lnTo>
                <a:lnTo>
                  <a:pt x="129" y="288"/>
                </a:lnTo>
                <a:lnTo>
                  <a:pt x="130" y="287"/>
                </a:lnTo>
                <a:lnTo>
                  <a:pt x="116" y="279"/>
                </a:lnTo>
                <a:lnTo>
                  <a:pt x="115" y="281"/>
                </a:lnTo>
                <a:lnTo>
                  <a:pt x="115" y="282"/>
                </a:lnTo>
                <a:lnTo>
                  <a:pt x="114" y="284"/>
                </a:lnTo>
                <a:lnTo>
                  <a:pt x="105" y="300"/>
                </a:lnTo>
                <a:lnTo>
                  <a:pt x="102" y="297"/>
                </a:lnTo>
                <a:lnTo>
                  <a:pt x="99" y="296"/>
                </a:lnTo>
                <a:lnTo>
                  <a:pt x="89" y="290"/>
                </a:lnTo>
                <a:lnTo>
                  <a:pt x="81" y="286"/>
                </a:lnTo>
                <a:lnTo>
                  <a:pt x="79" y="290"/>
                </a:lnTo>
                <a:lnTo>
                  <a:pt x="77" y="294"/>
                </a:lnTo>
                <a:lnTo>
                  <a:pt x="73" y="301"/>
                </a:lnTo>
                <a:lnTo>
                  <a:pt x="70" y="306"/>
                </a:lnTo>
                <a:lnTo>
                  <a:pt x="66" y="305"/>
                </a:lnTo>
                <a:lnTo>
                  <a:pt x="64" y="303"/>
                </a:lnTo>
                <a:lnTo>
                  <a:pt x="62" y="301"/>
                </a:lnTo>
                <a:lnTo>
                  <a:pt x="62" y="300"/>
                </a:lnTo>
                <a:lnTo>
                  <a:pt x="62" y="301"/>
                </a:lnTo>
                <a:lnTo>
                  <a:pt x="61" y="298"/>
                </a:lnTo>
                <a:lnTo>
                  <a:pt x="61" y="297"/>
                </a:lnTo>
                <a:lnTo>
                  <a:pt x="60" y="296"/>
                </a:lnTo>
                <a:lnTo>
                  <a:pt x="59" y="294"/>
                </a:lnTo>
                <a:lnTo>
                  <a:pt x="59" y="293"/>
                </a:lnTo>
                <a:lnTo>
                  <a:pt x="59" y="292"/>
                </a:lnTo>
                <a:lnTo>
                  <a:pt x="62" y="286"/>
                </a:lnTo>
                <a:lnTo>
                  <a:pt x="64" y="281"/>
                </a:lnTo>
                <a:lnTo>
                  <a:pt x="65" y="279"/>
                </a:lnTo>
                <a:lnTo>
                  <a:pt x="65" y="278"/>
                </a:lnTo>
                <a:lnTo>
                  <a:pt x="66" y="277"/>
                </a:lnTo>
                <a:lnTo>
                  <a:pt x="66" y="276"/>
                </a:lnTo>
                <a:lnTo>
                  <a:pt x="68" y="275"/>
                </a:lnTo>
                <a:lnTo>
                  <a:pt x="69" y="272"/>
                </a:lnTo>
                <a:lnTo>
                  <a:pt x="71" y="269"/>
                </a:lnTo>
                <a:lnTo>
                  <a:pt x="82" y="248"/>
                </a:lnTo>
                <a:lnTo>
                  <a:pt x="83" y="246"/>
                </a:lnTo>
                <a:lnTo>
                  <a:pt x="85" y="245"/>
                </a:lnTo>
                <a:lnTo>
                  <a:pt x="80" y="243"/>
                </a:lnTo>
                <a:lnTo>
                  <a:pt x="76" y="239"/>
                </a:lnTo>
                <a:lnTo>
                  <a:pt x="76" y="240"/>
                </a:lnTo>
                <a:lnTo>
                  <a:pt x="71" y="238"/>
                </a:lnTo>
                <a:lnTo>
                  <a:pt x="71" y="237"/>
                </a:lnTo>
                <a:lnTo>
                  <a:pt x="70" y="237"/>
                </a:lnTo>
                <a:lnTo>
                  <a:pt x="66" y="235"/>
                </a:lnTo>
                <a:lnTo>
                  <a:pt x="62" y="232"/>
                </a:lnTo>
                <a:lnTo>
                  <a:pt x="46" y="223"/>
                </a:lnTo>
                <a:lnTo>
                  <a:pt x="51" y="215"/>
                </a:lnTo>
                <a:lnTo>
                  <a:pt x="52" y="214"/>
                </a:lnTo>
                <a:lnTo>
                  <a:pt x="52" y="212"/>
                </a:lnTo>
                <a:lnTo>
                  <a:pt x="53" y="211"/>
                </a:lnTo>
                <a:lnTo>
                  <a:pt x="53" y="209"/>
                </a:lnTo>
                <a:lnTo>
                  <a:pt x="54" y="208"/>
                </a:lnTo>
                <a:lnTo>
                  <a:pt x="55" y="206"/>
                </a:lnTo>
                <a:lnTo>
                  <a:pt x="61" y="196"/>
                </a:lnTo>
                <a:lnTo>
                  <a:pt x="52" y="194"/>
                </a:lnTo>
                <a:lnTo>
                  <a:pt x="51" y="194"/>
                </a:lnTo>
                <a:lnTo>
                  <a:pt x="52" y="192"/>
                </a:lnTo>
                <a:lnTo>
                  <a:pt x="51" y="190"/>
                </a:lnTo>
                <a:lnTo>
                  <a:pt x="48" y="189"/>
                </a:lnTo>
                <a:lnTo>
                  <a:pt x="47" y="189"/>
                </a:lnTo>
                <a:lnTo>
                  <a:pt x="45" y="189"/>
                </a:lnTo>
                <a:lnTo>
                  <a:pt x="43" y="189"/>
                </a:lnTo>
                <a:lnTo>
                  <a:pt x="40" y="189"/>
                </a:lnTo>
                <a:lnTo>
                  <a:pt x="39" y="190"/>
                </a:lnTo>
                <a:lnTo>
                  <a:pt x="39" y="189"/>
                </a:lnTo>
                <a:lnTo>
                  <a:pt x="38" y="187"/>
                </a:lnTo>
                <a:lnTo>
                  <a:pt x="38" y="185"/>
                </a:lnTo>
                <a:lnTo>
                  <a:pt x="38" y="184"/>
                </a:lnTo>
                <a:lnTo>
                  <a:pt x="36" y="181"/>
                </a:lnTo>
                <a:lnTo>
                  <a:pt x="37" y="179"/>
                </a:lnTo>
                <a:lnTo>
                  <a:pt x="40" y="172"/>
                </a:lnTo>
                <a:lnTo>
                  <a:pt x="40" y="171"/>
                </a:lnTo>
                <a:lnTo>
                  <a:pt x="39" y="171"/>
                </a:lnTo>
                <a:lnTo>
                  <a:pt x="36" y="169"/>
                </a:lnTo>
                <a:lnTo>
                  <a:pt x="35" y="169"/>
                </a:lnTo>
                <a:lnTo>
                  <a:pt x="34" y="169"/>
                </a:lnTo>
                <a:lnTo>
                  <a:pt x="34" y="168"/>
                </a:lnTo>
                <a:lnTo>
                  <a:pt x="33" y="168"/>
                </a:lnTo>
                <a:lnTo>
                  <a:pt x="34" y="164"/>
                </a:lnTo>
                <a:lnTo>
                  <a:pt x="35" y="155"/>
                </a:lnTo>
                <a:lnTo>
                  <a:pt x="34" y="153"/>
                </a:lnTo>
                <a:lnTo>
                  <a:pt x="31" y="152"/>
                </a:lnTo>
                <a:lnTo>
                  <a:pt x="29" y="151"/>
                </a:lnTo>
                <a:lnTo>
                  <a:pt x="28" y="148"/>
                </a:lnTo>
                <a:lnTo>
                  <a:pt x="27" y="147"/>
                </a:lnTo>
                <a:lnTo>
                  <a:pt x="26" y="147"/>
                </a:lnTo>
                <a:lnTo>
                  <a:pt x="25" y="147"/>
                </a:lnTo>
                <a:lnTo>
                  <a:pt x="23" y="147"/>
                </a:lnTo>
                <a:lnTo>
                  <a:pt x="22" y="146"/>
                </a:lnTo>
                <a:lnTo>
                  <a:pt x="21" y="146"/>
                </a:lnTo>
                <a:lnTo>
                  <a:pt x="17" y="143"/>
                </a:lnTo>
                <a:lnTo>
                  <a:pt x="16" y="143"/>
                </a:lnTo>
                <a:lnTo>
                  <a:pt x="12" y="142"/>
                </a:lnTo>
                <a:lnTo>
                  <a:pt x="4" y="136"/>
                </a:lnTo>
                <a:lnTo>
                  <a:pt x="3" y="136"/>
                </a:lnTo>
                <a:lnTo>
                  <a:pt x="0" y="134"/>
                </a:lnTo>
                <a:lnTo>
                  <a:pt x="8" y="123"/>
                </a:lnTo>
                <a:lnTo>
                  <a:pt x="8" y="122"/>
                </a:lnTo>
                <a:lnTo>
                  <a:pt x="9" y="122"/>
                </a:lnTo>
                <a:lnTo>
                  <a:pt x="10" y="120"/>
                </a:lnTo>
                <a:lnTo>
                  <a:pt x="11" y="119"/>
                </a:lnTo>
                <a:lnTo>
                  <a:pt x="11" y="118"/>
                </a:lnTo>
                <a:lnTo>
                  <a:pt x="12" y="118"/>
                </a:lnTo>
                <a:lnTo>
                  <a:pt x="16" y="118"/>
                </a:lnTo>
                <a:lnTo>
                  <a:pt x="16" y="119"/>
                </a:lnTo>
                <a:lnTo>
                  <a:pt x="14" y="119"/>
                </a:lnTo>
                <a:lnTo>
                  <a:pt x="16" y="119"/>
                </a:lnTo>
                <a:lnTo>
                  <a:pt x="20" y="120"/>
                </a:lnTo>
                <a:lnTo>
                  <a:pt x="20" y="119"/>
                </a:lnTo>
                <a:lnTo>
                  <a:pt x="22" y="116"/>
                </a:lnTo>
                <a:lnTo>
                  <a:pt x="22" y="114"/>
                </a:lnTo>
                <a:lnTo>
                  <a:pt x="23" y="114"/>
                </a:lnTo>
                <a:lnTo>
                  <a:pt x="28" y="105"/>
                </a:lnTo>
                <a:lnTo>
                  <a:pt x="31" y="100"/>
                </a:lnTo>
                <a:lnTo>
                  <a:pt x="35" y="93"/>
                </a:lnTo>
                <a:lnTo>
                  <a:pt x="36" y="94"/>
                </a:lnTo>
                <a:lnTo>
                  <a:pt x="39" y="96"/>
                </a:lnTo>
                <a:lnTo>
                  <a:pt x="46" y="100"/>
                </a:lnTo>
                <a:lnTo>
                  <a:pt x="46" y="98"/>
                </a:lnTo>
                <a:lnTo>
                  <a:pt x="47" y="98"/>
                </a:lnTo>
                <a:lnTo>
                  <a:pt x="51" y="101"/>
                </a:lnTo>
                <a:lnTo>
                  <a:pt x="56" y="104"/>
                </a:lnTo>
                <a:lnTo>
                  <a:pt x="59" y="105"/>
                </a:lnTo>
                <a:lnTo>
                  <a:pt x="60" y="105"/>
                </a:lnTo>
                <a:lnTo>
                  <a:pt x="64" y="109"/>
                </a:lnTo>
                <a:lnTo>
                  <a:pt x="66" y="109"/>
                </a:lnTo>
                <a:lnTo>
                  <a:pt x="68" y="110"/>
                </a:lnTo>
                <a:lnTo>
                  <a:pt x="69" y="110"/>
                </a:lnTo>
                <a:lnTo>
                  <a:pt x="69" y="111"/>
                </a:lnTo>
                <a:lnTo>
                  <a:pt x="71" y="112"/>
                </a:lnTo>
                <a:lnTo>
                  <a:pt x="73" y="108"/>
                </a:lnTo>
                <a:lnTo>
                  <a:pt x="73" y="106"/>
                </a:lnTo>
                <a:lnTo>
                  <a:pt x="74" y="105"/>
                </a:lnTo>
                <a:lnTo>
                  <a:pt x="77" y="100"/>
                </a:lnTo>
                <a:lnTo>
                  <a:pt x="78" y="98"/>
                </a:lnTo>
                <a:lnTo>
                  <a:pt x="79" y="97"/>
                </a:lnTo>
                <a:lnTo>
                  <a:pt x="85" y="101"/>
                </a:lnTo>
                <a:lnTo>
                  <a:pt x="88" y="100"/>
                </a:lnTo>
                <a:lnTo>
                  <a:pt x="91" y="94"/>
                </a:lnTo>
                <a:lnTo>
                  <a:pt x="91" y="93"/>
                </a:lnTo>
                <a:lnTo>
                  <a:pt x="92" y="93"/>
                </a:lnTo>
                <a:lnTo>
                  <a:pt x="99" y="80"/>
                </a:lnTo>
                <a:lnTo>
                  <a:pt x="100" y="80"/>
                </a:lnTo>
                <a:lnTo>
                  <a:pt x="105" y="80"/>
                </a:lnTo>
                <a:lnTo>
                  <a:pt x="106" y="80"/>
                </a:lnTo>
                <a:lnTo>
                  <a:pt x="107" y="81"/>
                </a:lnTo>
                <a:lnTo>
                  <a:pt x="116" y="84"/>
                </a:lnTo>
                <a:lnTo>
                  <a:pt x="123" y="85"/>
                </a:lnTo>
                <a:lnTo>
                  <a:pt x="124" y="81"/>
                </a:lnTo>
                <a:lnTo>
                  <a:pt x="125" y="80"/>
                </a:lnTo>
                <a:lnTo>
                  <a:pt x="128" y="76"/>
                </a:lnTo>
                <a:lnTo>
                  <a:pt x="130" y="71"/>
                </a:lnTo>
                <a:lnTo>
                  <a:pt x="131" y="70"/>
                </a:lnTo>
                <a:lnTo>
                  <a:pt x="131" y="69"/>
                </a:lnTo>
                <a:lnTo>
                  <a:pt x="138" y="58"/>
                </a:lnTo>
                <a:lnTo>
                  <a:pt x="145" y="62"/>
                </a:lnTo>
                <a:lnTo>
                  <a:pt x="146" y="62"/>
                </a:lnTo>
                <a:lnTo>
                  <a:pt x="147" y="63"/>
                </a:lnTo>
                <a:lnTo>
                  <a:pt x="149" y="64"/>
                </a:lnTo>
                <a:lnTo>
                  <a:pt x="149" y="63"/>
                </a:lnTo>
                <a:lnTo>
                  <a:pt x="150" y="64"/>
                </a:lnTo>
                <a:lnTo>
                  <a:pt x="151" y="64"/>
                </a:lnTo>
                <a:lnTo>
                  <a:pt x="150" y="63"/>
                </a:lnTo>
                <a:lnTo>
                  <a:pt x="149" y="58"/>
                </a:lnTo>
                <a:lnTo>
                  <a:pt x="150" y="58"/>
                </a:lnTo>
                <a:lnTo>
                  <a:pt x="151" y="56"/>
                </a:lnTo>
                <a:lnTo>
                  <a:pt x="155" y="58"/>
                </a:lnTo>
                <a:lnTo>
                  <a:pt x="155" y="59"/>
                </a:lnTo>
                <a:lnTo>
                  <a:pt x="158" y="59"/>
                </a:lnTo>
                <a:lnTo>
                  <a:pt x="161" y="59"/>
                </a:lnTo>
                <a:lnTo>
                  <a:pt x="161" y="58"/>
                </a:lnTo>
                <a:lnTo>
                  <a:pt x="163" y="58"/>
                </a:lnTo>
                <a:lnTo>
                  <a:pt x="164" y="58"/>
                </a:lnTo>
                <a:lnTo>
                  <a:pt x="165" y="58"/>
                </a:lnTo>
                <a:lnTo>
                  <a:pt x="168" y="58"/>
                </a:lnTo>
                <a:lnTo>
                  <a:pt x="169" y="58"/>
                </a:lnTo>
                <a:lnTo>
                  <a:pt x="169" y="56"/>
                </a:lnTo>
                <a:lnTo>
                  <a:pt x="169" y="55"/>
                </a:lnTo>
                <a:lnTo>
                  <a:pt x="169" y="54"/>
                </a:lnTo>
                <a:lnTo>
                  <a:pt x="171" y="54"/>
                </a:lnTo>
                <a:lnTo>
                  <a:pt x="169" y="54"/>
                </a:lnTo>
                <a:lnTo>
                  <a:pt x="172" y="54"/>
                </a:lnTo>
                <a:lnTo>
                  <a:pt x="173" y="54"/>
                </a:lnTo>
                <a:lnTo>
                  <a:pt x="189" y="54"/>
                </a:lnTo>
                <a:lnTo>
                  <a:pt x="191" y="54"/>
                </a:lnTo>
                <a:lnTo>
                  <a:pt x="193" y="54"/>
                </a:lnTo>
                <a:lnTo>
                  <a:pt x="199" y="54"/>
                </a:lnTo>
                <a:lnTo>
                  <a:pt x="198" y="51"/>
                </a:lnTo>
                <a:lnTo>
                  <a:pt x="199" y="51"/>
                </a:lnTo>
                <a:lnTo>
                  <a:pt x="198" y="47"/>
                </a:lnTo>
                <a:lnTo>
                  <a:pt x="199" y="47"/>
                </a:lnTo>
                <a:lnTo>
                  <a:pt x="215" y="45"/>
                </a:lnTo>
                <a:lnTo>
                  <a:pt x="217" y="45"/>
                </a:lnTo>
                <a:lnTo>
                  <a:pt x="218" y="45"/>
                </a:lnTo>
                <a:lnTo>
                  <a:pt x="229" y="44"/>
                </a:lnTo>
                <a:lnTo>
                  <a:pt x="232" y="29"/>
                </a:lnTo>
                <a:lnTo>
                  <a:pt x="233" y="22"/>
                </a:lnTo>
                <a:lnTo>
                  <a:pt x="238" y="17"/>
                </a:lnTo>
                <a:lnTo>
                  <a:pt x="241" y="17"/>
                </a:lnTo>
                <a:lnTo>
                  <a:pt x="241" y="16"/>
                </a:lnTo>
                <a:lnTo>
                  <a:pt x="242" y="14"/>
                </a:lnTo>
                <a:lnTo>
                  <a:pt x="243" y="14"/>
                </a:lnTo>
                <a:lnTo>
                  <a:pt x="254" y="14"/>
                </a:lnTo>
                <a:lnTo>
                  <a:pt x="254" y="29"/>
                </a:lnTo>
                <a:lnTo>
                  <a:pt x="263" y="29"/>
                </a:lnTo>
                <a:lnTo>
                  <a:pt x="266" y="29"/>
                </a:lnTo>
                <a:lnTo>
                  <a:pt x="268" y="29"/>
                </a:lnTo>
                <a:lnTo>
                  <a:pt x="268" y="33"/>
                </a:lnTo>
                <a:lnTo>
                  <a:pt x="264" y="52"/>
                </a:lnTo>
                <a:lnTo>
                  <a:pt x="263" y="56"/>
                </a:lnTo>
                <a:lnTo>
                  <a:pt x="277" y="63"/>
                </a:lnTo>
                <a:lnTo>
                  <a:pt x="285" y="66"/>
                </a:lnTo>
                <a:lnTo>
                  <a:pt x="287" y="67"/>
                </a:lnTo>
                <a:lnTo>
                  <a:pt x="284" y="72"/>
                </a:lnTo>
                <a:lnTo>
                  <a:pt x="277" y="85"/>
                </a:lnTo>
                <a:lnTo>
                  <a:pt x="286" y="89"/>
                </a:lnTo>
                <a:lnTo>
                  <a:pt x="294" y="94"/>
                </a:lnTo>
                <a:lnTo>
                  <a:pt x="294" y="93"/>
                </a:lnTo>
                <a:lnTo>
                  <a:pt x="297" y="88"/>
                </a:lnTo>
                <a:lnTo>
                  <a:pt x="301" y="80"/>
                </a:lnTo>
                <a:lnTo>
                  <a:pt x="302" y="79"/>
                </a:lnTo>
                <a:lnTo>
                  <a:pt x="302" y="78"/>
                </a:lnTo>
                <a:lnTo>
                  <a:pt x="302" y="77"/>
                </a:lnTo>
                <a:lnTo>
                  <a:pt x="303" y="75"/>
                </a:lnTo>
                <a:lnTo>
                  <a:pt x="304" y="75"/>
                </a:lnTo>
                <a:lnTo>
                  <a:pt x="305" y="71"/>
                </a:lnTo>
                <a:lnTo>
                  <a:pt x="306" y="68"/>
                </a:lnTo>
                <a:lnTo>
                  <a:pt x="306" y="67"/>
                </a:lnTo>
                <a:lnTo>
                  <a:pt x="307" y="61"/>
                </a:lnTo>
                <a:lnTo>
                  <a:pt x="311" y="44"/>
                </a:lnTo>
                <a:lnTo>
                  <a:pt x="311" y="43"/>
                </a:lnTo>
                <a:lnTo>
                  <a:pt x="313" y="28"/>
                </a:lnTo>
                <a:lnTo>
                  <a:pt x="314" y="28"/>
                </a:lnTo>
                <a:lnTo>
                  <a:pt x="315" y="28"/>
                </a:lnTo>
                <a:lnTo>
                  <a:pt x="316" y="27"/>
                </a:lnTo>
                <a:lnTo>
                  <a:pt x="319" y="27"/>
                </a:lnTo>
                <a:lnTo>
                  <a:pt x="320" y="27"/>
                </a:lnTo>
                <a:lnTo>
                  <a:pt x="321" y="27"/>
                </a:lnTo>
                <a:lnTo>
                  <a:pt x="323" y="16"/>
                </a:lnTo>
                <a:lnTo>
                  <a:pt x="323" y="14"/>
                </a:lnTo>
                <a:lnTo>
                  <a:pt x="324" y="10"/>
                </a:lnTo>
                <a:lnTo>
                  <a:pt x="327" y="4"/>
                </a:lnTo>
                <a:lnTo>
                  <a:pt x="328" y="2"/>
                </a:lnTo>
                <a:lnTo>
                  <a:pt x="329" y="1"/>
                </a:lnTo>
                <a:lnTo>
                  <a:pt x="329" y="0"/>
                </a:lnTo>
                <a:lnTo>
                  <a:pt x="330" y="0"/>
                </a:lnTo>
                <a:lnTo>
                  <a:pt x="336" y="0"/>
                </a:lnTo>
                <a:lnTo>
                  <a:pt x="337" y="0"/>
                </a:lnTo>
                <a:lnTo>
                  <a:pt x="338" y="0"/>
                </a:lnTo>
                <a:lnTo>
                  <a:pt x="339" y="0"/>
                </a:lnTo>
                <a:lnTo>
                  <a:pt x="340" y="0"/>
                </a:lnTo>
                <a:lnTo>
                  <a:pt x="341" y="1"/>
                </a:lnTo>
                <a:lnTo>
                  <a:pt x="344" y="1"/>
                </a:lnTo>
                <a:lnTo>
                  <a:pt x="345" y="1"/>
                </a:lnTo>
                <a:lnTo>
                  <a:pt x="346" y="1"/>
                </a:lnTo>
                <a:lnTo>
                  <a:pt x="348" y="1"/>
                </a:lnTo>
                <a:lnTo>
                  <a:pt x="349" y="1"/>
                </a:lnTo>
                <a:lnTo>
                  <a:pt x="353" y="1"/>
                </a:lnTo>
                <a:lnTo>
                  <a:pt x="355" y="1"/>
                </a:lnTo>
                <a:lnTo>
                  <a:pt x="355" y="2"/>
                </a:lnTo>
                <a:lnTo>
                  <a:pt x="355" y="5"/>
                </a:lnTo>
                <a:lnTo>
                  <a:pt x="352" y="24"/>
                </a:lnTo>
                <a:lnTo>
                  <a:pt x="352" y="25"/>
                </a:lnTo>
                <a:lnTo>
                  <a:pt x="350" y="29"/>
                </a:lnTo>
                <a:lnTo>
                  <a:pt x="349" y="36"/>
                </a:lnTo>
                <a:lnTo>
                  <a:pt x="355" y="37"/>
                </a:lnTo>
                <a:lnTo>
                  <a:pt x="355" y="39"/>
                </a:lnTo>
                <a:lnTo>
                  <a:pt x="354" y="39"/>
                </a:lnTo>
                <a:lnTo>
                  <a:pt x="353" y="43"/>
                </a:lnTo>
                <a:lnTo>
                  <a:pt x="353" y="46"/>
                </a:lnTo>
                <a:lnTo>
                  <a:pt x="352" y="55"/>
                </a:lnTo>
                <a:lnTo>
                  <a:pt x="348" y="73"/>
                </a:lnTo>
                <a:lnTo>
                  <a:pt x="359" y="75"/>
                </a:lnTo>
                <a:lnTo>
                  <a:pt x="367" y="76"/>
                </a:lnTo>
                <a:lnTo>
                  <a:pt x="370" y="76"/>
                </a:lnTo>
                <a:lnTo>
                  <a:pt x="373" y="77"/>
                </a:lnTo>
                <a:lnTo>
                  <a:pt x="380" y="78"/>
                </a:lnTo>
                <a:lnTo>
                  <a:pt x="383" y="78"/>
                </a:lnTo>
                <a:lnTo>
                  <a:pt x="391" y="79"/>
                </a:lnTo>
                <a:lnTo>
                  <a:pt x="404" y="81"/>
                </a:lnTo>
                <a:lnTo>
                  <a:pt x="427" y="85"/>
                </a:lnTo>
                <a:lnTo>
                  <a:pt x="441" y="87"/>
                </a:lnTo>
                <a:lnTo>
                  <a:pt x="443" y="87"/>
                </a:lnTo>
                <a:lnTo>
                  <a:pt x="456" y="89"/>
                </a:lnTo>
                <a:lnTo>
                  <a:pt x="457" y="89"/>
                </a:lnTo>
                <a:lnTo>
                  <a:pt x="462" y="91"/>
                </a:lnTo>
                <a:lnTo>
                  <a:pt x="466" y="91"/>
                </a:lnTo>
                <a:lnTo>
                  <a:pt x="477" y="93"/>
                </a:lnTo>
                <a:lnTo>
                  <a:pt x="470" y="92"/>
                </a:lnTo>
                <a:lnTo>
                  <a:pt x="467" y="92"/>
                </a:lnTo>
                <a:lnTo>
                  <a:pt x="466" y="92"/>
                </a:lnTo>
                <a:lnTo>
                  <a:pt x="462" y="91"/>
                </a:lnTo>
                <a:lnTo>
                  <a:pt x="458" y="91"/>
                </a:lnTo>
                <a:lnTo>
                  <a:pt x="457" y="89"/>
                </a:lnTo>
                <a:lnTo>
                  <a:pt x="443" y="88"/>
                </a:lnTo>
                <a:lnTo>
                  <a:pt x="441" y="87"/>
                </a:lnTo>
                <a:lnTo>
                  <a:pt x="427" y="85"/>
                </a:lnTo>
                <a:lnTo>
                  <a:pt x="404" y="81"/>
                </a:lnTo>
                <a:lnTo>
                  <a:pt x="396" y="80"/>
                </a:lnTo>
                <a:lnTo>
                  <a:pt x="383" y="79"/>
                </a:lnTo>
                <a:lnTo>
                  <a:pt x="382" y="79"/>
                </a:lnTo>
                <a:lnTo>
                  <a:pt x="373" y="77"/>
                </a:lnTo>
                <a:lnTo>
                  <a:pt x="371" y="77"/>
                </a:lnTo>
                <a:lnTo>
                  <a:pt x="370" y="77"/>
                </a:lnTo>
                <a:lnTo>
                  <a:pt x="367" y="77"/>
                </a:lnTo>
                <a:lnTo>
                  <a:pt x="359" y="76"/>
                </a:lnTo>
                <a:lnTo>
                  <a:pt x="353" y="75"/>
                </a:lnTo>
                <a:lnTo>
                  <a:pt x="348" y="73"/>
                </a:lnTo>
                <a:lnTo>
                  <a:pt x="336" y="71"/>
                </a:lnTo>
                <a:lnTo>
                  <a:pt x="329" y="71"/>
                </a:lnTo>
                <a:lnTo>
                  <a:pt x="327" y="81"/>
                </a:lnTo>
                <a:lnTo>
                  <a:pt x="328" y="81"/>
                </a:lnTo>
                <a:lnTo>
                  <a:pt x="329" y="81"/>
                </a:lnTo>
                <a:lnTo>
                  <a:pt x="330" y="83"/>
                </a:lnTo>
                <a:lnTo>
                  <a:pt x="331" y="83"/>
                </a:lnTo>
                <a:lnTo>
                  <a:pt x="332" y="83"/>
                </a:lnTo>
                <a:lnTo>
                  <a:pt x="333" y="83"/>
                </a:lnTo>
                <a:lnTo>
                  <a:pt x="335" y="83"/>
                </a:lnTo>
                <a:lnTo>
                  <a:pt x="336" y="84"/>
                </a:lnTo>
                <a:lnTo>
                  <a:pt x="335" y="85"/>
                </a:lnTo>
                <a:lnTo>
                  <a:pt x="335" y="86"/>
                </a:lnTo>
                <a:lnTo>
                  <a:pt x="336" y="86"/>
                </a:lnTo>
                <a:lnTo>
                  <a:pt x="336" y="87"/>
                </a:lnTo>
                <a:lnTo>
                  <a:pt x="336" y="88"/>
                </a:lnTo>
                <a:lnTo>
                  <a:pt x="336" y="91"/>
                </a:lnTo>
                <a:lnTo>
                  <a:pt x="336" y="92"/>
                </a:lnTo>
                <a:lnTo>
                  <a:pt x="337" y="94"/>
                </a:lnTo>
                <a:lnTo>
                  <a:pt x="336" y="95"/>
                </a:lnTo>
                <a:lnTo>
                  <a:pt x="333" y="97"/>
                </a:lnTo>
                <a:lnTo>
                  <a:pt x="333" y="98"/>
                </a:lnTo>
                <a:lnTo>
                  <a:pt x="332" y="100"/>
                </a:lnTo>
                <a:lnTo>
                  <a:pt x="333" y="101"/>
                </a:lnTo>
                <a:lnTo>
                  <a:pt x="335" y="101"/>
                </a:lnTo>
                <a:lnTo>
                  <a:pt x="335" y="100"/>
                </a:lnTo>
                <a:lnTo>
                  <a:pt x="336" y="101"/>
                </a:lnTo>
                <a:lnTo>
                  <a:pt x="336" y="102"/>
                </a:lnTo>
                <a:lnTo>
                  <a:pt x="336" y="103"/>
                </a:lnTo>
                <a:lnTo>
                  <a:pt x="335" y="104"/>
                </a:lnTo>
                <a:lnTo>
                  <a:pt x="345" y="110"/>
                </a:lnTo>
                <a:lnTo>
                  <a:pt x="346" y="110"/>
                </a:lnTo>
                <a:lnTo>
                  <a:pt x="346" y="111"/>
                </a:lnTo>
                <a:lnTo>
                  <a:pt x="347" y="111"/>
                </a:lnTo>
                <a:lnTo>
                  <a:pt x="350" y="113"/>
                </a:lnTo>
                <a:lnTo>
                  <a:pt x="356" y="116"/>
                </a:lnTo>
                <a:lnTo>
                  <a:pt x="358" y="116"/>
                </a:lnTo>
                <a:lnTo>
                  <a:pt x="359" y="117"/>
                </a:lnTo>
                <a:lnTo>
                  <a:pt x="359" y="118"/>
                </a:lnTo>
                <a:lnTo>
                  <a:pt x="370" y="123"/>
                </a:lnTo>
                <a:lnTo>
                  <a:pt x="371" y="123"/>
                </a:lnTo>
                <a:lnTo>
                  <a:pt x="366" y="133"/>
                </a:lnTo>
                <a:lnTo>
                  <a:pt x="363" y="137"/>
                </a:lnTo>
                <a:lnTo>
                  <a:pt x="363" y="138"/>
                </a:lnTo>
                <a:lnTo>
                  <a:pt x="356" y="150"/>
                </a:lnTo>
                <a:lnTo>
                  <a:pt x="355" y="152"/>
                </a:lnTo>
                <a:lnTo>
                  <a:pt x="352" y="159"/>
                </a:lnTo>
                <a:lnTo>
                  <a:pt x="349" y="162"/>
                </a:lnTo>
                <a:lnTo>
                  <a:pt x="349" y="163"/>
                </a:lnTo>
                <a:lnTo>
                  <a:pt x="353" y="164"/>
                </a:lnTo>
                <a:lnTo>
                  <a:pt x="358" y="168"/>
                </a:lnTo>
                <a:lnTo>
                  <a:pt x="361" y="169"/>
                </a:lnTo>
                <a:lnTo>
                  <a:pt x="365" y="171"/>
                </a:lnTo>
                <a:lnTo>
                  <a:pt x="372" y="175"/>
                </a:lnTo>
                <a:lnTo>
                  <a:pt x="372" y="176"/>
                </a:lnTo>
                <a:lnTo>
                  <a:pt x="373" y="176"/>
                </a:lnTo>
                <a:lnTo>
                  <a:pt x="382" y="180"/>
                </a:lnTo>
                <a:lnTo>
                  <a:pt x="401" y="192"/>
                </a:lnTo>
                <a:lnTo>
                  <a:pt x="405" y="193"/>
                </a:lnTo>
                <a:lnTo>
                  <a:pt x="416" y="198"/>
                </a:lnTo>
                <a:lnTo>
                  <a:pt x="411" y="206"/>
                </a:lnTo>
                <a:lnTo>
                  <a:pt x="413" y="211"/>
                </a:lnTo>
                <a:lnTo>
                  <a:pt x="415" y="221"/>
                </a:lnTo>
                <a:lnTo>
                  <a:pt x="432" y="230"/>
                </a:lnTo>
                <a:lnTo>
                  <a:pt x="433" y="229"/>
                </a:lnTo>
                <a:lnTo>
                  <a:pt x="443" y="211"/>
                </a:lnTo>
                <a:lnTo>
                  <a:pt x="444" y="212"/>
                </a:lnTo>
                <a:lnTo>
                  <a:pt x="452" y="217"/>
                </a:lnTo>
                <a:lnTo>
                  <a:pt x="457" y="210"/>
                </a:lnTo>
                <a:lnTo>
                  <a:pt x="458" y="210"/>
                </a:lnTo>
                <a:lnTo>
                  <a:pt x="468" y="215"/>
                </a:lnTo>
                <a:lnTo>
                  <a:pt x="469" y="213"/>
                </a:lnTo>
                <a:lnTo>
                  <a:pt x="467" y="212"/>
                </a:lnTo>
                <a:lnTo>
                  <a:pt x="468" y="212"/>
                </a:lnTo>
                <a:lnTo>
                  <a:pt x="468" y="211"/>
                </a:lnTo>
                <a:lnTo>
                  <a:pt x="470" y="213"/>
                </a:lnTo>
                <a:lnTo>
                  <a:pt x="473" y="213"/>
                </a:lnTo>
                <a:lnTo>
                  <a:pt x="474" y="214"/>
                </a:lnTo>
                <a:lnTo>
                  <a:pt x="475" y="217"/>
                </a:lnTo>
                <a:lnTo>
                  <a:pt x="476" y="218"/>
                </a:lnTo>
                <a:lnTo>
                  <a:pt x="478" y="214"/>
                </a:lnTo>
                <a:lnTo>
                  <a:pt x="483" y="206"/>
                </a:lnTo>
                <a:lnTo>
                  <a:pt x="484" y="203"/>
                </a:lnTo>
                <a:lnTo>
                  <a:pt x="485" y="202"/>
                </a:lnTo>
                <a:lnTo>
                  <a:pt x="491" y="190"/>
                </a:lnTo>
                <a:lnTo>
                  <a:pt x="492" y="188"/>
                </a:lnTo>
                <a:lnTo>
                  <a:pt x="496" y="180"/>
                </a:lnTo>
                <a:lnTo>
                  <a:pt x="501" y="173"/>
                </a:lnTo>
                <a:lnTo>
                  <a:pt x="502" y="173"/>
                </a:lnTo>
                <a:lnTo>
                  <a:pt x="510" y="176"/>
                </a:lnTo>
                <a:lnTo>
                  <a:pt x="511" y="177"/>
                </a:lnTo>
                <a:lnTo>
                  <a:pt x="513" y="181"/>
                </a:lnTo>
                <a:lnTo>
                  <a:pt x="522" y="186"/>
                </a:lnTo>
                <a:lnTo>
                  <a:pt x="512" y="204"/>
                </a:lnTo>
                <a:lnTo>
                  <a:pt x="510" y="208"/>
                </a:lnTo>
                <a:lnTo>
                  <a:pt x="509" y="211"/>
                </a:lnTo>
                <a:lnTo>
                  <a:pt x="506" y="215"/>
                </a:lnTo>
                <a:lnTo>
                  <a:pt x="504" y="219"/>
                </a:lnTo>
                <a:lnTo>
                  <a:pt x="497" y="231"/>
                </a:lnTo>
                <a:lnTo>
                  <a:pt x="492" y="228"/>
                </a:lnTo>
                <a:lnTo>
                  <a:pt x="487" y="226"/>
                </a:lnTo>
                <a:lnTo>
                  <a:pt x="474" y="250"/>
                </a:lnTo>
                <a:lnTo>
                  <a:pt x="466" y="263"/>
                </a:lnTo>
                <a:lnTo>
                  <a:pt x="467" y="263"/>
                </a:lnTo>
                <a:lnTo>
                  <a:pt x="465" y="265"/>
                </a:lnTo>
                <a:lnTo>
                  <a:pt x="465" y="264"/>
                </a:lnTo>
                <a:lnTo>
                  <a:pt x="456" y="259"/>
                </a:lnTo>
                <a:lnTo>
                  <a:pt x="454" y="259"/>
                </a:lnTo>
                <a:lnTo>
                  <a:pt x="453" y="260"/>
                </a:lnTo>
                <a:lnTo>
                  <a:pt x="452" y="262"/>
                </a:lnTo>
                <a:lnTo>
                  <a:pt x="451" y="263"/>
                </a:lnTo>
                <a:lnTo>
                  <a:pt x="450" y="264"/>
                </a:lnTo>
                <a:lnTo>
                  <a:pt x="449" y="268"/>
                </a:lnTo>
                <a:lnTo>
                  <a:pt x="447" y="272"/>
                </a:lnTo>
                <a:lnTo>
                  <a:pt x="436" y="267"/>
                </a:lnTo>
                <a:lnTo>
                  <a:pt x="436" y="265"/>
                </a:lnTo>
                <a:lnTo>
                  <a:pt x="435" y="263"/>
                </a:lnTo>
                <a:lnTo>
                  <a:pt x="435" y="262"/>
                </a:lnTo>
                <a:lnTo>
                  <a:pt x="435" y="261"/>
                </a:lnTo>
                <a:lnTo>
                  <a:pt x="435" y="260"/>
                </a:lnTo>
                <a:lnTo>
                  <a:pt x="435" y="259"/>
                </a:lnTo>
                <a:lnTo>
                  <a:pt x="435" y="257"/>
                </a:lnTo>
                <a:lnTo>
                  <a:pt x="435" y="256"/>
                </a:lnTo>
                <a:lnTo>
                  <a:pt x="435" y="255"/>
                </a:lnTo>
                <a:lnTo>
                  <a:pt x="435" y="254"/>
                </a:lnTo>
                <a:lnTo>
                  <a:pt x="435" y="253"/>
                </a:lnTo>
                <a:lnTo>
                  <a:pt x="434" y="253"/>
                </a:lnTo>
                <a:lnTo>
                  <a:pt x="434" y="252"/>
                </a:lnTo>
                <a:lnTo>
                  <a:pt x="434" y="251"/>
                </a:lnTo>
                <a:lnTo>
                  <a:pt x="433" y="250"/>
                </a:lnTo>
                <a:lnTo>
                  <a:pt x="433" y="248"/>
                </a:lnTo>
                <a:lnTo>
                  <a:pt x="431" y="247"/>
                </a:lnTo>
                <a:lnTo>
                  <a:pt x="431" y="246"/>
                </a:lnTo>
                <a:lnTo>
                  <a:pt x="423" y="242"/>
                </a:lnTo>
                <a:lnTo>
                  <a:pt x="422" y="242"/>
                </a:lnTo>
                <a:lnTo>
                  <a:pt x="407" y="234"/>
                </a:lnTo>
                <a:lnTo>
                  <a:pt x="405" y="236"/>
                </a:lnTo>
                <a:lnTo>
                  <a:pt x="404" y="235"/>
                </a:lnTo>
                <a:lnTo>
                  <a:pt x="402" y="235"/>
                </a:lnTo>
                <a:lnTo>
                  <a:pt x="401" y="235"/>
                </a:lnTo>
                <a:lnTo>
                  <a:pt x="401" y="234"/>
                </a:lnTo>
                <a:lnTo>
                  <a:pt x="400" y="232"/>
                </a:lnTo>
                <a:lnTo>
                  <a:pt x="400" y="231"/>
                </a:lnTo>
                <a:lnTo>
                  <a:pt x="399" y="231"/>
                </a:lnTo>
                <a:lnTo>
                  <a:pt x="398" y="231"/>
                </a:lnTo>
                <a:lnTo>
                  <a:pt x="394" y="239"/>
                </a:lnTo>
                <a:lnTo>
                  <a:pt x="393" y="239"/>
                </a:lnTo>
                <a:lnTo>
                  <a:pt x="391" y="245"/>
                </a:lnTo>
                <a:lnTo>
                  <a:pt x="389" y="248"/>
                </a:lnTo>
                <a:lnTo>
                  <a:pt x="391" y="251"/>
                </a:lnTo>
                <a:lnTo>
                  <a:pt x="392" y="251"/>
                </a:lnTo>
                <a:lnTo>
                  <a:pt x="393" y="251"/>
                </a:lnTo>
                <a:lnTo>
                  <a:pt x="394" y="251"/>
                </a:lnTo>
                <a:lnTo>
                  <a:pt x="396" y="251"/>
                </a:lnTo>
                <a:lnTo>
                  <a:pt x="396" y="252"/>
                </a:lnTo>
                <a:lnTo>
                  <a:pt x="397" y="252"/>
                </a:lnTo>
                <a:lnTo>
                  <a:pt x="398" y="252"/>
                </a:lnTo>
                <a:lnTo>
                  <a:pt x="398" y="253"/>
                </a:lnTo>
                <a:lnTo>
                  <a:pt x="397" y="253"/>
                </a:lnTo>
                <a:lnTo>
                  <a:pt x="398" y="253"/>
                </a:lnTo>
                <a:lnTo>
                  <a:pt x="397" y="252"/>
                </a:lnTo>
                <a:lnTo>
                  <a:pt x="396" y="252"/>
                </a:lnTo>
                <a:lnTo>
                  <a:pt x="394" y="252"/>
                </a:lnTo>
                <a:lnTo>
                  <a:pt x="394" y="253"/>
                </a:lnTo>
                <a:lnTo>
                  <a:pt x="393" y="253"/>
                </a:lnTo>
                <a:lnTo>
                  <a:pt x="393" y="252"/>
                </a:lnTo>
                <a:lnTo>
                  <a:pt x="391" y="251"/>
                </a:lnTo>
                <a:lnTo>
                  <a:pt x="390" y="251"/>
                </a:lnTo>
                <a:lnTo>
                  <a:pt x="389" y="250"/>
                </a:lnTo>
                <a:lnTo>
                  <a:pt x="388" y="250"/>
                </a:lnTo>
                <a:lnTo>
                  <a:pt x="383" y="260"/>
                </a:lnTo>
                <a:lnTo>
                  <a:pt x="379" y="267"/>
                </a:lnTo>
                <a:lnTo>
                  <a:pt x="379" y="268"/>
                </a:lnTo>
                <a:lnTo>
                  <a:pt x="378" y="270"/>
                </a:lnTo>
                <a:lnTo>
                  <a:pt x="379" y="271"/>
                </a:lnTo>
                <a:lnTo>
                  <a:pt x="380" y="271"/>
                </a:lnTo>
                <a:lnTo>
                  <a:pt x="380" y="272"/>
                </a:lnTo>
                <a:lnTo>
                  <a:pt x="379" y="275"/>
                </a:lnTo>
                <a:lnTo>
                  <a:pt x="380" y="275"/>
                </a:lnTo>
                <a:lnTo>
                  <a:pt x="379" y="278"/>
                </a:lnTo>
                <a:lnTo>
                  <a:pt x="373" y="276"/>
                </a:lnTo>
                <a:lnTo>
                  <a:pt x="372" y="278"/>
                </a:lnTo>
                <a:lnTo>
                  <a:pt x="371" y="280"/>
                </a:lnTo>
                <a:lnTo>
                  <a:pt x="398" y="295"/>
                </a:lnTo>
                <a:lnTo>
                  <a:pt x="393" y="303"/>
                </a:lnTo>
                <a:close/>
                <a:moveTo>
                  <a:pt x="310" y="284"/>
                </a:moveTo>
                <a:lnTo>
                  <a:pt x="316" y="271"/>
                </a:lnTo>
                <a:lnTo>
                  <a:pt x="318" y="270"/>
                </a:lnTo>
                <a:lnTo>
                  <a:pt x="324" y="257"/>
                </a:lnTo>
                <a:lnTo>
                  <a:pt x="328" y="252"/>
                </a:lnTo>
                <a:lnTo>
                  <a:pt x="328" y="250"/>
                </a:lnTo>
                <a:lnTo>
                  <a:pt x="327" y="248"/>
                </a:lnTo>
                <a:lnTo>
                  <a:pt x="299" y="234"/>
                </a:lnTo>
                <a:lnTo>
                  <a:pt x="292" y="229"/>
                </a:lnTo>
                <a:lnTo>
                  <a:pt x="292" y="228"/>
                </a:lnTo>
                <a:lnTo>
                  <a:pt x="292" y="229"/>
                </a:lnTo>
                <a:lnTo>
                  <a:pt x="292" y="235"/>
                </a:lnTo>
                <a:lnTo>
                  <a:pt x="290" y="235"/>
                </a:lnTo>
                <a:lnTo>
                  <a:pt x="290" y="234"/>
                </a:lnTo>
                <a:lnTo>
                  <a:pt x="288" y="234"/>
                </a:lnTo>
                <a:lnTo>
                  <a:pt x="288" y="242"/>
                </a:lnTo>
                <a:lnTo>
                  <a:pt x="294" y="262"/>
                </a:lnTo>
                <a:lnTo>
                  <a:pt x="301" y="288"/>
                </a:lnTo>
                <a:lnTo>
                  <a:pt x="302" y="294"/>
                </a:lnTo>
                <a:lnTo>
                  <a:pt x="303" y="294"/>
                </a:lnTo>
                <a:lnTo>
                  <a:pt x="303" y="293"/>
                </a:lnTo>
                <a:lnTo>
                  <a:pt x="304" y="293"/>
                </a:lnTo>
                <a:lnTo>
                  <a:pt x="305" y="293"/>
                </a:lnTo>
                <a:lnTo>
                  <a:pt x="306" y="290"/>
                </a:lnTo>
                <a:lnTo>
                  <a:pt x="310" y="284"/>
                </a:lnTo>
                <a:close/>
                <a:moveTo>
                  <a:pt x="277" y="294"/>
                </a:moveTo>
                <a:lnTo>
                  <a:pt x="277" y="293"/>
                </a:lnTo>
                <a:lnTo>
                  <a:pt x="276" y="293"/>
                </a:lnTo>
                <a:lnTo>
                  <a:pt x="264" y="312"/>
                </a:lnTo>
                <a:lnTo>
                  <a:pt x="267" y="314"/>
                </a:lnTo>
                <a:lnTo>
                  <a:pt x="271" y="318"/>
                </a:lnTo>
                <a:lnTo>
                  <a:pt x="272" y="319"/>
                </a:lnTo>
                <a:lnTo>
                  <a:pt x="277" y="321"/>
                </a:lnTo>
                <a:lnTo>
                  <a:pt x="279" y="317"/>
                </a:lnTo>
                <a:lnTo>
                  <a:pt x="281" y="313"/>
                </a:lnTo>
                <a:lnTo>
                  <a:pt x="284" y="309"/>
                </a:lnTo>
                <a:lnTo>
                  <a:pt x="284" y="307"/>
                </a:lnTo>
                <a:lnTo>
                  <a:pt x="283" y="307"/>
                </a:lnTo>
                <a:lnTo>
                  <a:pt x="284" y="306"/>
                </a:lnTo>
                <a:lnTo>
                  <a:pt x="284" y="305"/>
                </a:lnTo>
                <a:lnTo>
                  <a:pt x="283" y="305"/>
                </a:lnTo>
                <a:lnTo>
                  <a:pt x="283" y="304"/>
                </a:lnTo>
                <a:lnTo>
                  <a:pt x="283" y="303"/>
                </a:lnTo>
                <a:lnTo>
                  <a:pt x="281" y="303"/>
                </a:lnTo>
                <a:lnTo>
                  <a:pt x="281" y="302"/>
                </a:lnTo>
                <a:lnTo>
                  <a:pt x="281" y="301"/>
                </a:lnTo>
                <a:lnTo>
                  <a:pt x="281" y="300"/>
                </a:lnTo>
                <a:lnTo>
                  <a:pt x="280" y="300"/>
                </a:lnTo>
                <a:lnTo>
                  <a:pt x="280" y="298"/>
                </a:lnTo>
                <a:lnTo>
                  <a:pt x="280" y="297"/>
                </a:lnTo>
                <a:lnTo>
                  <a:pt x="279" y="297"/>
                </a:lnTo>
                <a:lnTo>
                  <a:pt x="279" y="296"/>
                </a:lnTo>
                <a:lnTo>
                  <a:pt x="278" y="296"/>
                </a:lnTo>
                <a:lnTo>
                  <a:pt x="278" y="295"/>
                </a:lnTo>
                <a:lnTo>
                  <a:pt x="277" y="294"/>
                </a:lnTo>
                <a:close/>
                <a:moveTo>
                  <a:pt x="350" y="319"/>
                </a:moveTo>
                <a:lnTo>
                  <a:pt x="348" y="321"/>
                </a:lnTo>
                <a:lnTo>
                  <a:pt x="347" y="324"/>
                </a:lnTo>
                <a:lnTo>
                  <a:pt x="346" y="326"/>
                </a:lnTo>
                <a:lnTo>
                  <a:pt x="335" y="347"/>
                </a:lnTo>
                <a:lnTo>
                  <a:pt x="348" y="355"/>
                </a:lnTo>
                <a:lnTo>
                  <a:pt x="350" y="351"/>
                </a:lnTo>
                <a:lnTo>
                  <a:pt x="371" y="362"/>
                </a:lnTo>
                <a:lnTo>
                  <a:pt x="375" y="364"/>
                </a:lnTo>
                <a:lnTo>
                  <a:pt x="376" y="361"/>
                </a:lnTo>
                <a:lnTo>
                  <a:pt x="379" y="357"/>
                </a:lnTo>
                <a:lnTo>
                  <a:pt x="376" y="356"/>
                </a:lnTo>
                <a:lnTo>
                  <a:pt x="373" y="354"/>
                </a:lnTo>
                <a:lnTo>
                  <a:pt x="370" y="352"/>
                </a:lnTo>
                <a:lnTo>
                  <a:pt x="355" y="344"/>
                </a:lnTo>
                <a:lnTo>
                  <a:pt x="356" y="343"/>
                </a:lnTo>
                <a:lnTo>
                  <a:pt x="357" y="340"/>
                </a:lnTo>
                <a:lnTo>
                  <a:pt x="358" y="338"/>
                </a:lnTo>
                <a:lnTo>
                  <a:pt x="359" y="335"/>
                </a:lnTo>
                <a:lnTo>
                  <a:pt x="363" y="330"/>
                </a:lnTo>
                <a:lnTo>
                  <a:pt x="364" y="326"/>
                </a:lnTo>
                <a:lnTo>
                  <a:pt x="350" y="318"/>
                </a:lnTo>
                <a:lnTo>
                  <a:pt x="350" y="319"/>
                </a:lnTo>
                <a:close/>
                <a:moveTo>
                  <a:pt x="254" y="345"/>
                </a:moveTo>
                <a:lnTo>
                  <a:pt x="261" y="334"/>
                </a:lnTo>
                <a:lnTo>
                  <a:pt x="261" y="332"/>
                </a:lnTo>
                <a:lnTo>
                  <a:pt x="262" y="334"/>
                </a:lnTo>
                <a:lnTo>
                  <a:pt x="263" y="334"/>
                </a:lnTo>
                <a:lnTo>
                  <a:pt x="263" y="335"/>
                </a:lnTo>
                <a:lnTo>
                  <a:pt x="269" y="338"/>
                </a:lnTo>
                <a:lnTo>
                  <a:pt x="278" y="323"/>
                </a:lnTo>
                <a:lnTo>
                  <a:pt x="277" y="322"/>
                </a:lnTo>
                <a:lnTo>
                  <a:pt x="272" y="320"/>
                </a:lnTo>
                <a:lnTo>
                  <a:pt x="271" y="320"/>
                </a:lnTo>
                <a:lnTo>
                  <a:pt x="270" y="319"/>
                </a:lnTo>
                <a:lnTo>
                  <a:pt x="269" y="319"/>
                </a:lnTo>
                <a:lnTo>
                  <a:pt x="266" y="315"/>
                </a:lnTo>
                <a:lnTo>
                  <a:pt x="258" y="310"/>
                </a:lnTo>
                <a:lnTo>
                  <a:pt x="256" y="309"/>
                </a:lnTo>
                <a:lnTo>
                  <a:pt x="255" y="307"/>
                </a:lnTo>
                <a:lnTo>
                  <a:pt x="253" y="306"/>
                </a:lnTo>
                <a:lnTo>
                  <a:pt x="245" y="302"/>
                </a:lnTo>
                <a:lnTo>
                  <a:pt x="244" y="301"/>
                </a:lnTo>
                <a:lnTo>
                  <a:pt x="241" y="298"/>
                </a:lnTo>
                <a:lnTo>
                  <a:pt x="240" y="298"/>
                </a:lnTo>
                <a:lnTo>
                  <a:pt x="235" y="306"/>
                </a:lnTo>
                <a:lnTo>
                  <a:pt x="235" y="307"/>
                </a:lnTo>
                <a:lnTo>
                  <a:pt x="234" y="310"/>
                </a:lnTo>
                <a:lnTo>
                  <a:pt x="232" y="313"/>
                </a:lnTo>
                <a:lnTo>
                  <a:pt x="230" y="315"/>
                </a:lnTo>
                <a:lnTo>
                  <a:pt x="224" y="327"/>
                </a:lnTo>
                <a:lnTo>
                  <a:pt x="224" y="328"/>
                </a:lnTo>
                <a:lnTo>
                  <a:pt x="223" y="329"/>
                </a:lnTo>
                <a:lnTo>
                  <a:pt x="221" y="331"/>
                </a:lnTo>
                <a:lnTo>
                  <a:pt x="220" y="334"/>
                </a:lnTo>
                <a:lnTo>
                  <a:pt x="220" y="335"/>
                </a:lnTo>
                <a:lnTo>
                  <a:pt x="219" y="335"/>
                </a:lnTo>
                <a:lnTo>
                  <a:pt x="219" y="336"/>
                </a:lnTo>
                <a:lnTo>
                  <a:pt x="234" y="345"/>
                </a:lnTo>
                <a:lnTo>
                  <a:pt x="235" y="345"/>
                </a:lnTo>
                <a:lnTo>
                  <a:pt x="237" y="339"/>
                </a:lnTo>
                <a:lnTo>
                  <a:pt x="238" y="339"/>
                </a:lnTo>
                <a:lnTo>
                  <a:pt x="240" y="340"/>
                </a:lnTo>
                <a:lnTo>
                  <a:pt x="242" y="342"/>
                </a:lnTo>
                <a:lnTo>
                  <a:pt x="244" y="343"/>
                </a:lnTo>
                <a:lnTo>
                  <a:pt x="253" y="348"/>
                </a:lnTo>
                <a:lnTo>
                  <a:pt x="254" y="345"/>
                </a:lnTo>
                <a:close/>
                <a:moveTo>
                  <a:pt x="191" y="346"/>
                </a:moveTo>
                <a:lnTo>
                  <a:pt x="190" y="346"/>
                </a:lnTo>
                <a:lnTo>
                  <a:pt x="189" y="345"/>
                </a:lnTo>
                <a:lnTo>
                  <a:pt x="186" y="348"/>
                </a:lnTo>
                <a:lnTo>
                  <a:pt x="189" y="349"/>
                </a:lnTo>
                <a:lnTo>
                  <a:pt x="190" y="347"/>
                </a:lnTo>
                <a:lnTo>
                  <a:pt x="191" y="346"/>
                </a:lnTo>
                <a:close/>
                <a:moveTo>
                  <a:pt x="199" y="324"/>
                </a:moveTo>
                <a:lnTo>
                  <a:pt x="194" y="322"/>
                </a:lnTo>
                <a:lnTo>
                  <a:pt x="194" y="323"/>
                </a:lnTo>
                <a:lnTo>
                  <a:pt x="193" y="324"/>
                </a:lnTo>
                <a:lnTo>
                  <a:pt x="198" y="327"/>
                </a:lnTo>
                <a:lnTo>
                  <a:pt x="199" y="324"/>
                </a:lnTo>
                <a:close/>
                <a:moveTo>
                  <a:pt x="310" y="222"/>
                </a:moveTo>
                <a:lnTo>
                  <a:pt x="325" y="232"/>
                </a:lnTo>
                <a:lnTo>
                  <a:pt x="328" y="229"/>
                </a:lnTo>
                <a:lnTo>
                  <a:pt x="329" y="228"/>
                </a:lnTo>
                <a:lnTo>
                  <a:pt x="332" y="220"/>
                </a:lnTo>
                <a:lnTo>
                  <a:pt x="333" y="219"/>
                </a:lnTo>
                <a:lnTo>
                  <a:pt x="337" y="213"/>
                </a:lnTo>
                <a:lnTo>
                  <a:pt x="340" y="215"/>
                </a:lnTo>
                <a:lnTo>
                  <a:pt x="345" y="218"/>
                </a:lnTo>
                <a:lnTo>
                  <a:pt x="352" y="221"/>
                </a:lnTo>
                <a:lnTo>
                  <a:pt x="354" y="222"/>
                </a:lnTo>
                <a:lnTo>
                  <a:pt x="355" y="222"/>
                </a:lnTo>
                <a:lnTo>
                  <a:pt x="355" y="223"/>
                </a:lnTo>
                <a:lnTo>
                  <a:pt x="354" y="225"/>
                </a:lnTo>
                <a:lnTo>
                  <a:pt x="353" y="226"/>
                </a:lnTo>
                <a:lnTo>
                  <a:pt x="352" y="229"/>
                </a:lnTo>
                <a:lnTo>
                  <a:pt x="350" y="230"/>
                </a:lnTo>
                <a:lnTo>
                  <a:pt x="345" y="240"/>
                </a:lnTo>
                <a:lnTo>
                  <a:pt x="345" y="242"/>
                </a:lnTo>
                <a:lnTo>
                  <a:pt x="345" y="243"/>
                </a:lnTo>
                <a:lnTo>
                  <a:pt x="347" y="248"/>
                </a:lnTo>
                <a:lnTo>
                  <a:pt x="347" y="250"/>
                </a:lnTo>
                <a:lnTo>
                  <a:pt x="348" y="252"/>
                </a:lnTo>
                <a:lnTo>
                  <a:pt x="349" y="253"/>
                </a:lnTo>
                <a:lnTo>
                  <a:pt x="350" y="254"/>
                </a:lnTo>
                <a:lnTo>
                  <a:pt x="352" y="254"/>
                </a:lnTo>
                <a:lnTo>
                  <a:pt x="353" y="255"/>
                </a:lnTo>
                <a:lnTo>
                  <a:pt x="354" y="254"/>
                </a:lnTo>
                <a:lnTo>
                  <a:pt x="355" y="254"/>
                </a:lnTo>
                <a:lnTo>
                  <a:pt x="356" y="254"/>
                </a:lnTo>
                <a:lnTo>
                  <a:pt x="357" y="253"/>
                </a:lnTo>
                <a:lnTo>
                  <a:pt x="357" y="252"/>
                </a:lnTo>
                <a:lnTo>
                  <a:pt x="359" y="246"/>
                </a:lnTo>
                <a:lnTo>
                  <a:pt x="361" y="240"/>
                </a:lnTo>
                <a:lnTo>
                  <a:pt x="361" y="239"/>
                </a:lnTo>
                <a:lnTo>
                  <a:pt x="356" y="232"/>
                </a:lnTo>
                <a:lnTo>
                  <a:pt x="354" y="230"/>
                </a:lnTo>
                <a:lnTo>
                  <a:pt x="354" y="229"/>
                </a:lnTo>
                <a:lnTo>
                  <a:pt x="354" y="228"/>
                </a:lnTo>
                <a:lnTo>
                  <a:pt x="354" y="227"/>
                </a:lnTo>
                <a:lnTo>
                  <a:pt x="354" y="226"/>
                </a:lnTo>
                <a:lnTo>
                  <a:pt x="355" y="225"/>
                </a:lnTo>
                <a:lnTo>
                  <a:pt x="355" y="223"/>
                </a:lnTo>
                <a:lnTo>
                  <a:pt x="356" y="223"/>
                </a:lnTo>
                <a:lnTo>
                  <a:pt x="356" y="222"/>
                </a:lnTo>
                <a:lnTo>
                  <a:pt x="357" y="222"/>
                </a:lnTo>
                <a:lnTo>
                  <a:pt x="359" y="221"/>
                </a:lnTo>
                <a:lnTo>
                  <a:pt x="361" y="220"/>
                </a:lnTo>
                <a:lnTo>
                  <a:pt x="362" y="219"/>
                </a:lnTo>
                <a:lnTo>
                  <a:pt x="363" y="219"/>
                </a:lnTo>
                <a:lnTo>
                  <a:pt x="366" y="222"/>
                </a:lnTo>
                <a:lnTo>
                  <a:pt x="365" y="222"/>
                </a:lnTo>
                <a:lnTo>
                  <a:pt x="364" y="222"/>
                </a:lnTo>
                <a:lnTo>
                  <a:pt x="363" y="223"/>
                </a:lnTo>
                <a:lnTo>
                  <a:pt x="363" y="222"/>
                </a:lnTo>
                <a:lnTo>
                  <a:pt x="362" y="223"/>
                </a:lnTo>
                <a:lnTo>
                  <a:pt x="361" y="223"/>
                </a:lnTo>
                <a:lnTo>
                  <a:pt x="359" y="223"/>
                </a:lnTo>
                <a:lnTo>
                  <a:pt x="359" y="225"/>
                </a:lnTo>
                <a:lnTo>
                  <a:pt x="359" y="226"/>
                </a:lnTo>
                <a:lnTo>
                  <a:pt x="361" y="226"/>
                </a:lnTo>
                <a:lnTo>
                  <a:pt x="362" y="226"/>
                </a:lnTo>
                <a:lnTo>
                  <a:pt x="363" y="226"/>
                </a:lnTo>
                <a:lnTo>
                  <a:pt x="363" y="227"/>
                </a:lnTo>
                <a:lnTo>
                  <a:pt x="364" y="227"/>
                </a:lnTo>
                <a:lnTo>
                  <a:pt x="365" y="227"/>
                </a:lnTo>
                <a:lnTo>
                  <a:pt x="365" y="226"/>
                </a:lnTo>
                <a:lnTo>
                  <a:pt x="366" y="226"/>
                </a:lnTo>
                <a:lnTo>
                  <a:pt x="367" y="227"/>
                </a:lnTo>
                <a:lnTo>
                  <a:pt x="368" y="227"/>
                </a:lnTo>
                <a:lnTo>
                  <a:pt x="370" y="227"/>
                </a:lnTo>
                <a:lnTo>
                  <a:pt x="371" y="228"/>
                </a:lnTo>
                <a:lnTo>
                  <a:pt x="372" y="228"/>
                </a:lnTo>
                <a:lnTo>
                  <a:pt x="371" y="229"/>
                </a:lnTo>
                <a:lnTo>
                  <a:pt x="371" y="230"/>
                </a:lnTo>
                <a:lnTo>
                  <a:pt x="370" y="230"/>
                </a:lnTo>
                <a:lnTo>
                  <a:pt x="371" y="231"/>
                </a:lnTo>
                <a:lnTo>
                  <a:pt x="372" y="231"/>
                </a:lnTo>
                <a:lnTo>
                  <a:pt x="372" y="232"/>
                </a:lnTo>
                <a:lnTo>
                  <a:pt x="373" y="232"/>
                </a:lnTo>
                <a:lnTo>
                  <a:pt x="378" y="238"/>
                </a:lnTo>
                <a:lnTo>
                  <a:pt x="380" y="242"/>
                </a:lnTo>
                <a:lnTo>
                  <a:pt x="381" y="243"/>
                </a:lnTo>
                <a:lnTo>
                  <a:pt x="382" y="244"/>
                </a:lnTo>
                <a:lnTo>
                  <a:pt x="383" y="247"/>
                </a:lnTo>
                <a:lnTo>
                  <a:pt x="384" y="246"/>
                </a:lnTo>
                <a:lnTo>
                  <a:pt x="387" y="245"/>
                </a:lnTo>
                <a:lnTo>
                  <a:pt x="387" y="246"/>
                </a:lnTo>
                <a:lnTo>
                  <a:pt x="388" y="247"/>
                </a:lnTo>
                <a:lnTo>
                  <a:pt x="391" y="243"/>
                </a:lnTo>
                <a:lnTo>
                  <a:pt x="392" y="239"/>
                </a:lnTo>
                <a:lnTo>
                  <a:pt x="393" y="237"/>
                </a:lnTo>
                <a:lnTo>
                  <a:pt x="394" y="236"/>
                </a:lnTo>
                <a:lnTo>
                  <a:pt x="396" y="232"/>
                </a:lnTo>
                <a:lnTo>
                  <a:pt x="398" y="230"/>
                </a:lnTo>
                <a:lnTo>
                  <a:pt x="399" y="228"/>
                </a:lnTo>
                <a:lnTo>
                  <a:pt x="397" y="227"/>
                </a:lnTo>
                <a:lnTo>
                  <a:pt x="398" y="226"/>
                </a:lnTo>
                <a:lnTo>
                  <a:pt x="399" y="227"/>
                </a:lnTo>
                <a:lnTo>
                  <a:pt x="401" y="223"/>
                </a:lnTo>
                <a:lnTo>
                  <a:pt x="392" y="219"/>
                </a:lnTo>
                <a:lnTo>
                  <a:pt x="391" y="218"/>
                </a:lnTo>
                <a:lnTo>
                  <a:pt x="389" y="217"/>
                </a:lnTo>
                <a:lnTo>
                  <a:pt x="388" y="217"/>
                </a:lnTo>
                <a:lnTo>
                  <a:pt x="387" y="215"/>
                </a:lnTo>
                <a:lnTo>
                  <a:pt x="385" y="214"/>
                </a:lnTo>
                <a:lnTo>
                  <a:pt x="387" y="213"/>
                </a:lnTo>
                <a:lnTo>
                  <a:pt x="388" y="213"/>
                </a:lnTo>
                <a:lnTo>
                  <a:pt x="391" y="215"/>
                </a:lnTo>
                <a:lnTo>
                  <a:pt x="391" y="213"/>
                </a:lnTo>
                <a:lnTo>
                  <a:pt x="393" y="209"/>
                </a:lnTo>
                <a:lnTo>
                  <a:pt x="391" y="208"/>
                </a:lnTo>
                <a:lnTo>
                  <a:pt x="388" y="205"/>
                </a:lnTo>
                <a:lnTo>
                  <a:pt x="376" y="198"/>
                </a:lnTo>
                <a:lnTo>
                  <a:pt x="373" y="197"/>
                </a:lnTo>
                <a:lnTo>
                  <a:pt x="370" y="195"/>
                </a:lnTo>
                <a:lnTo>
                  <a:pt x="367" y="194"/>
                </a:lnTo>
                <a:lnTo>
                  <a:pt x="361" y="190"/>
                </a:lnTo>
                <a:lnTo>
                  <a:pt x="361" y="189"/>
                </a:lnTo>
                <a:lnTo>
                  <a:pt x="352" y="186"/>
                </a:lnTo>
                <a:lnTo>
                  <a:pt x="348" y="190"/>
                </a:lnTo>
                <a:lnTo>
                  <a:pt x="346" y="196"/>
                </a:lnTo>
                <a:lnTo>
                  <a:pt x="342" y="203"/>
                </a:lnTo>
                <a:lnTo>
                  <a:pt x="341" y="203"/>
                </a:lnTo>
                <a:lnTo>
                  <a:pt x="331" y="197"/>
                </a:lnTo>
                <a:lnTo>
                  <a:pt x="324" y="193"/>
                </a:lnTo>
                <a:lnTo>
                  <a:pt x="315" y="188"/>
                </a:lnTo>
                <a:lnTo>
                  <a:pt x="312" y="195"/>
                </a:lnTo>
                <a:lnTo>
                  <a:pt x="309" y="202"/>
                </a:lnTo>
                <a:lnTo>
                  <a:pt x="305" y="208"/>
                </a:lnTo>
                <a:lnTo>
                  <a:pt x="302" y="213"/>
                </a:lnTo>
                <a:lnTo>
                  <a:pt x="299" y="217"/>
                </a:lnTo>
                <a:lnTo>
                  <a:pt x="310" y="222"/>
                </a:lnTo>
                <a:close/>
                <a:moveTo>
                  <a:pt x="227" y="190"/>
                </a:moveTo>
                <a:lnTo>
                  <a:pt x="227" y="188"/>
                </a:lnTo>
                <a:lnTo>
                  <a:pt x="226" y="188"/>
                </a:lnTo>
                <a:lnTo>
                  <a:pt x="226" y="190"/>
                </a:lnTo>
                <a:lnTo>
                  <a:pt x="226" y="189"/>
                </a:lnTo>
                <a:lnTo>
                  <a:pt x="227" y="190"/>
                </a:lnTo>
                <a:close/>
                <a:moveTo>
                  <a:pt x="372" y="176"/>
                </a:moveTo>
                <a:lnTo>
                  <a:pt x="370" y="173"/>
                </a:lnTo>
                <a:lnTo>
                  <a:pt x="370" y="175"/>
                </a:lnTo>
                <a:lnTo>
                  <a:pt x="366" y="179"/>
                </a:lnTo>
                <a:lnTo>
                  <a:pt x="370" y="181"/>
                </a:lnTo>
                <a:lnTo>
                  <a:pt x="370" y="183"/>
                </a:lnTo>
                <a:lnTo>
                  <a:pt x="374" y="184"/>
                </a:lnTo>
                <a:lnTo>
                  <a:pt x="376" y="178"/>
                </a:lnTo>
                <a:lnTo>
                  <a:pt x="378" y="178"/>
                </a:lnTo>
                <a:lnTo>
                  <a:pt x="373" y="176"/>
                </a:lnTo>
                <a:lnTo>
                  <a:pt x="372" y="176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8" name="Freeform 278">
            <a:extLst>
              <a:ext uri="{FF2B5EF4-FFF2-40B4-BE49-F238E27FC236}">
                <a16:creationId xmlns:a16="http://schemas.microsoft.com/office/drawing/2014/main" id="{5CB15D50-07BB-9B59-AB00-EB633B39F380}"/>
              </a:ext>
            </a:extLst>
          </p:cNvPr>
          <p:cNvSpPr>
            <a:spLocks noEditPoints="1"/>
          </p:cNvSpPr>
          <p:nvPr/>
        </p:nvSpPr>
        <p:spPr bwMode="auto">
          <a:xfrm>
            <a:off x="3506288" y="1059582"/>
            <a:ext cx="969998" cy="823251"/>
          </a:xfrm>
          <a:custGeom>
            <a:avLst/>
            <a:gdLst>
              <a:gd name="T0" fmla="*/ 402 w 661"/>
              <a:gd name="T1" fmla="*/ 205 h 561"/>
              <a:gd name="T2" fmla="*/ 378 w 661"/>
              <a:gd name="T3" fmla="*/ 52 h 561"/>
              <a:gd name="T4" fmla="*/ 583 w 661"/>
              <a:gd name="T5" fmla="*/ 324 h 561"/>
              <a:gd name="T6" fmla="*/ 626 w 661"/>
              <a:gd name="T7" fmla="*/ 313 h 561"/>
              <a:gd name="T8" fmla="*/ 603 w 661"/>
              <a:gd name="T9" fmla="*/ 276 h 561"/>
              <a:gd name="T10" fmla="*/ 606 w 661"/>
              <a:gd name="T11" fmla="*/ 278 h 561"/>
              <a:gd name="T12" fmla="*/ 645 w 661"/>
              <a:gd name="T13" fmla="*/ 302 h 561"/>
              <a:gd name="T14" fmla="*/ 605 w 661"/>
              <a:gd name="T15" fmla="*/ 369 h 561"/>
              <a:gd name="T16" fmla="*/ 524 w 661"/>
              <a:gd name="T17" fmla="*/ 376 h 561"/>
              <a:gd name="T18" fmla="*/ 474 w 661"/>
              <a:gd name="T19" fmla="*/ 364 h 561"/>
              <a:gd name="T20" fmla="*/ 397 w 661"/>
              <a:gd name="T21" fmla="*/ 400 h 561"/>
              <a:gd name="T22" fmla="*/ 290 w 661"/>
              <a:gd name="T23" fmla="*/ 477 h 561"/>
              <a:gd name="T24" fmla="*/ 257 w 661"/>
              <a:gd name="T25" fmla="*/ 509 h 561"/>
              <a:gd name="T26" fmla="*/ 234 w 661"/>
              <a:gd name="T27" fmla="*/ 561 h 561"/>
              <a:gd name="T28" fmla="*/ 188 w 661"/>
              <a:gd name="T29" fmla="*/ 528 h 561"/>
              <a:gd name="T30" fmla="*/ 131 w 661"/>
              <a:gd name="T31" fmla="*/ 501 h 561"/>
              <a:gd name="T32" fmla="*/ 74 w 661"/>
              <a:gd name="T33" fmla="*/ 508 h 561"/>
              <a:gd name="T34" fmla="*/ 92 w 661"/>
              <a:gd name="T35" fmla="*/ 435 h 561"/>
              <a:gd name="T36" fmla="*/ 106 w 661"/>
              <a:gd name="T37" fmla="*/ 379 h 561"/>
              <a:gd name="T38" fmla="*/ 104 w 661"/>
              <a:gd name="T39" fmla="*/ 380 h 561"/>
              <a:gd name="T40" fmla="*/ 35 w 661"/>
              <a:gd name="T41" fmla="*/ 393 h 561"/>
              <a:gd name="T42" fmla="*/ 19 w 661"/>
              <a:gd name="T43" fmla="*/ 309 h 561"/>
              <a:gd name="T44" fmla="*/ 85 w 661"/>
              <a:gd name="T45" fmla="*/ 337 h 561"/>
              <a:gd name="T46" fmla="*/ 114 w 661"/>
              <a:gd name="T47" fmla="*/ 354 h 561"/>
              <a:gd name="T48" fmla="*/ 208 w 661"/>
              <a:gd name="T49" fmla="*/ 395 h 561"/>
              <a:gd name="T50" fmla="*/ 235 w 661"/>
              <a:gd name="T51" fmla="*/ 363 h 561"/>
              <a:gd name="T52" fmla="*/ 190 w 661"/>
              <a:gd name="T53" fmla="*/ 317 h 561"/>
              <a:gd name="T54" fmla="*/ 121 w 661"/>
              <a:gd name="T55" fmla="*/ 287 h 561"/>
              <a:gd name="T56" fmla="*/ 84 w 661"/>
              <a:gd name="T57" fmla="*/ 268 h 561"/>
              <a:gd name="T58" fmla="*/ 106 w 661"/>
              <a:gd name="T59" fmla="*/ 270 h 561"/>
              <a:gd name="T60" fmla="*/ 174 w 661"/>
              <a:gd name="T61" fmla="*/ 307 h 561"/>
              <a:gd name="T62" fmla="*/ 189 w 661"/>
              <a:gd name="T63" fmla="*/ 230 h 561"/>
              <a:gd name="T64" fmla="*/ 104 w 661"/>
              <a:gd name="T65" fmla="*/ 192 h 561"/>
              <a:gd name="T66" fmla="*/ 38 w 661"/>
              <a:gd name="T67" fmla="*/ 163 h 561"/>
              <a:gd name="T68" fmla="*/ 139 w 661"/>
              <a:gd name="T69" fmla="*/ 92 h 561"/>
              <a:gd name="T70" fmla="*/ 166 w 661"/>
              <a:gd name="T71" fmla="*/ 75 h 561"/>
              <a:gd name="T72" fmla="*/ 196 w 661"/>
              <a:gd name="T73" fmla="*/ 135 h 561"/>
              <a:gd name="T74" fmla="*/ 247 w 661"/>
              <a:gd name="T75" fmla="*/ 134 h 561"/>
              <a:gd name="T76" fmla="*/ 280 w 661"/>
              <a:gd name="T77" fmla="*/ 157 h 561"/>
              <a:gd name="T78" fmla="*/ 299 w 661"/>
              <a:gd name="T79" fmla="*/ 135 h 561"/>
              <a:gd name="T80" fmla="*/ 318 w 661"/>
              <a:gd name="T81" fmla="*/ 96 h 561"/>
              <a:gd name="T82" fmla="*/ 332 w 661"/>
              <a:gd name="T83" fmla="*/ 84 h 561"/>
              <a:gd name="T84" fmla="*/ 333 w 661"/>
              <a:gd name="T85" fmla="*/ 123 h 561"/>
              <a:gd name="T86" fmla="*/ 371 w 661"/>
              <a:gd name="T87" fmla="*/ 134 h 561"/>
              <a:gd name="T88" fmla="*/ 416 w 661"/>
              <a:gd name="T89" fmla="*/ 170 h 561"/>
              <a:gd name="T90" fmla="*/ 416 w 661"/>
              <a:gd name="T91" fmla="*/ 138 h 561"/>
              <a:gd name="T92" fmla="*/ 471 w 661"/>
              <a:gd name="T93" fmla="*/ 160 h 561"/>
              <a:gd name="T94" fmla="*/ 444 w 661"/>
              <a:gd name="T95" fmla="*/ 117 h 561"/>
              <a:gd name="T96" fmla="*/ 419 w 661"/>
              <a:gd name="T97" fmla="*/ 32 h 561"/>
              <a:gd name="T98" fmla="*/ 389 w 661"/>
              <a:gd name="T99" fmla="*/ 14 h 561"/>
              <a:gd name="T100" fmla="*/ 462 w 661"/>
              <a:gd name="T101" fmla="*/ 34 h 561"/>
              <a:gd name="T102" fmla="*/ 444 w 661"/>
              <a:gd name="T103" fmla="*/ 40 h 561"/>
              <a:gd name="T104" fmla="*/ 525 w 661"/>
              <a:gd name="T105" fmla="*/ 117 h 561"/>
              <a:gd name="T106" fmla="*/ 527 w 661"/>
              <a:gd name="T107" fmla="*/ 218 h 561"/>
              <a:gd name="T108" fmla="*/ 539 w 661"/>
              <a:gd name="T109" fmla="*/ 294 h 561"/>
              <a:gd name="T110" fmla="*/ 566 w 661"/>
              <a:gd name="T111" fmla="*/ 258 h 561"/>
              <a:gd name="T112" fmla="*/ 571 w 661"/>
              <a:gd name="T113" fmla="*/ 228 h 561"/>
              <a:gd name="T114" fmla="*/ 573 w 661"/>
              <a:gd name="T115" fmla="*/ 249 h 561"/>
              <a:gd name="T116" fmla="*/ 277 w 661"/>
              <a:gd name="T117" fmla="*/ 311 h 561"/>
              <a:gd name="T118" fmla="*/ 427 w 661"/>
              <a:gd name="T119" fmla="*/ 200 h 561"/>
              <a:gd name="T120" fmla="*/ 224 w 661"/>
              <a:gd name="T121" fmla="*/ 201 h 561"/>
              <a:gd name="T122" fmla="*/ 510 w 661"/>
              <a:gd name="T123" fmla="*/ 187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61" h="561">
                <a:moveTo>
                  <a:pt x="619" y="317"/>
                </a:moveTo>
                <a:lnTo>
                  <a:pt x="617" y="318"/>
                </a:lnTo>
                <a:lnTo>
                  <a:pt x="615" y="316"/>
                </a:lnTo>
                <a:lnTo>
                  <a:pt x="615" y="313"/>
                </a:lnTo>
                <a:lnTo>
                  <a:pt x="614" y="310"/>
                </a:lnTo>
                <a:lnTo>
                  <a:pt x="618" y="309"/>
                </a:lnTo>
                <a:lnTo>
                  <a:pt x="619" y="313"/>
                </a:lnTo>
                <a:lnTo>
                  <a:pt x="619" y="315"/>
                </a:lnTo>
                <a:lnTo>
                  <a:pt x="619" y="317"/>
                </a:lnTo>
                <a:close/>
                <a:moveTo>
                  <a:pt x="562" y="241"/>
                </a:moveTo>
                <a:lnTo>
                  <a:pt x="561" y="241"/>
                </a:lnTo>
                <a:lnTo>
                  <a:pt x="561" y="240"/>
                </a:lnTo>
                <a:lnTo>
                  <a:pt x="561" y="238"/>
                </a:lnTo>
                <a:lnTo>
                  <a:pt x="566" y="232"/>
                </a:lnTo>
                <a:lnTo>
                  <a:pt x="566" y="230"/>
                </a:lnTo>
                <a:lnTo>
                  <a:pt x="566" y="229"/>
                </a:lnTo>
                <a:lnTo>
                  <a:pt x="567" y="232"/>
                </a:lnTo>
                <a:lnTo>
                  <a:pt x="568" y="233"/>
                </a:lnTo>
                <a:lnTo>
                  <a:pt x="567" y="233"/>
                </a:lnTo>
                <a:lnTo>
                  <a:pt x="566" y="234"/>
                </a:lnTo>
                <a:lnTo>
                  <a:pt x="565" y="238"/>
                </a:lnTo>
                <a:lnTo>
                  <a:pt x="563" y="238"/>
                </a:lnTo>
                <a:lnTo>
                  <a:pt x="563" y="240"/>
                </a:lnTo>
                <a:lnTo>
                  <a:pt x="562" y="240"/>
                </a:lnTo>
                <a:lnTo>
                  <a:pt x="562" y="241"/>
                </a:lnTo>
                <a:close/>
                <a:moveTo>
                  <a:pt x="580" y="203"/>
                </a:moveTo>
                <a:lnTo>
                  <a:pt x="580" y="205"/>
                </a:lnTo>
                <a:lnTo>
                  <a:pt x="578" y="205"/>
                </a:lnTo>
                <a:lnTo>
                  <a:pt x="578" y="203"/>
                </a:lnTo>
                <a:lnTo>
                  <a:pt x="580" y="203"/>
                </a:lnTo>
                <a:close/>
                <a:moveTo>
                  <a:pt x="414" y="207"/>
                </a:moveTo>
                <a:lnTo>
                  <a:pt x="403" y="210"/>
                </a:lnTo>
                <a:lnTo>
                  <a:pt x="402" y="205"/>
                </a:lnTo>
                <a:lnTo>
                  <a:pt x="412" y="202"/>
                </a:lnTo>
                <a:lnTo>
                  <a:pt x="413" y="201"/>
                </a:lnTo>
                <a:lnTo>
                  <a:pt x="413" y="202"/>
                </a:lnTo>
                <a:lnTo>
                  <a:pt x="414" y="203"/>
                </a:lnTo>
                <a:lnTo>
                  <a:pt x="415" y="205"/>
                </a:lnTo>
                <a:lnTo>
                  <a:pt x="414" y="207"/>
                </a:lnTo>
                <a:close/>
                <a:moveTo>
                  <a:pt x="230" y="203"/>
                </a:moveTo>
                <a:lnTo>
                  <a:pt x="230" y="205"/>
                </a:lnTo>
                <a:lnTo>
                  <a:pt x="228" y="205"/>
                </a:lnTo>
                <a:lnTo>
                  <a:pt x="228" y="203"/>
                </a:lnTo>
                <a:lnTo>
                  <a:pt x="229" y="203"/>
                </a:lnTo>
                <a:lnTo>
                  <a:pt x="230" y="203"/>
                </a:lnTo>
                <a:close/>
                <a:moveTo>
                  <a:pt x="137" y="82"/>
                </a:moveTo>
                <a:lnTo>
                  <a:pt x="136" y="77"/>
                </a:lnTo>
                <a:lnTo>
                  <a:pt x="138" y="76"/>
                </a:lnTo>
                <a:lnTo>
                  <a:pt x="140" y="75"/>
                </a:lnTo>
                <a:lnTo>
                  <a:pt x="140" y="76"/>
                </a:lnTo>
                <a:lnTo>
                  <a:pt x="142" y="81"/>
                </a:lnTo>
                <a:lnTo>
                  <a:pt x="137" y="82"/>
                </a:lnTo>
                <a:close/>
                <a:moveTo>
                  <a:pt x="397" y="64"/>
                </a:moveTo>
                <a:lnTo>
                  <a:pt x="384" y="69"/>
                </a:lnTo>
                <a:lnTo>
                  <a:pt x="381" y="62"/>
                </a:lnTo>
                <a:lnTo>
                  <a:pt x="386" y="62"/>
                </a:lnTo>
                <a:lnTo>
                  <a:pt x="387" y="61"/>
                </a:lnTo>
                <a:lnTo>
                  <a:pt x="392" y="61"/>
                </a:lnTo>
                <a:lnTo>
                  <a:pt x="398" y="61"/>
                </a:lnTo>
                <a:lnTo>
                  <a:pt x="399" y="61"/>
                </a:lnTo>
                <a:lnTo>
                  <a:pt x="399" y="62"/>
                </a:lnTo>
                <a:lnTo>
                  <a:pt x="399" y="64"/>
                </a:lnTo>
                <a:lnTo>
                  <a:pt x="397" y="64"/>
                </a:lnTo>
                <a:close/>
                <a:moveTo>
                  <a:pt x="382" y="58"/>
                </a:moveTo>
                <a:lnTo>
                  <a:pt x="380" y="59"/>
                </a:lnTo>
                <a:lnTo>
                  <a:pt x="378" y="52"/>
                </a:lnTo>
                <a:lnTo>
                  <a:pt x="379" y="51"/>
                </a:lnTo>
                <a:lnTo>
                  <a:pt x="382" y="51"/>
                </a:lnTo>
                <a:lnTo>
                  <a:pt x="385" y="58"/>
                </a:lnTo>
                <a:lnTo>
                  <a:pt x="382" y="58"/>
                </a:lnTo>
                <a:close/>
                <a:moveTo>
                  <a:pt x="601" y="279"/>
                </a:moveTo>
                <a:lnTo>
                  <a:pt x="600" y="279"/>
                </a:lnTo>
                <a:lnTo>
                  <a:pt x="599" y="280"/>
                </a:lnTo>
                <a:lnTo>
                  <a:pt x="599" y="282"/>
                </a:lnTo>
                <a:lnTo>
                  <a:pt x="596" y="282"/>
                </a:lnTo>
                <a:lnTo>
                  <a:pt x="592" y="284"/>
                </a:lnTo>
                <a:lnTo>
                  <a:pt x="587" y="285"/>
                </a:lnTo>
                <a:lnTo>
                  <a:pt x="585" y="286"/>
                </a:lnTo>
                <a:lnTo>
                  <a:pt x="584" y="287"/>
                </a:lnTo>
                <a:lnTo>
                  <a:pt x="583" y="290"/>
                </a:lnTo>
                <a:lnTo>
                  <a:pt x="580" y="292"/>
                </a:lnTo>
                <a:lnTo>
                  <a:pt x="579" y="293"/>
                </a:lnTo>
                <a:lnTo>
                  <a:pt x="579" y="296"/>
                </a:lnTo>
                <a:lnTo>
                  <a:pt x="579" y="297"/>
                </a:lnTo>
                <a:lnTo>
                  <a:pt x="576" y="299"/>
                </a:lnTo>
                <a:lnTo>
                  <a:pt x="571" y="300"/>
                </a:lnTo>
                <a:lnTo>
                  <a:pt x="574" y="303"/>
                </a:lnTo>
                <a:lnTo>
                  <a:pt x="574" y="304"/>
                </a:lnTo>
                <a:lnTo>
                  <a:pt x="573" y="305"/>
                </a:lnTo>
                <a:lnTo>
                  <a:pt x="568" y="307"/>
                </a:lnTo>
                <a:lnTo>
                  <a:pt x="570" y="313"/>
                </a:lnTo>
                <a:lnTo>
                  <a:pt x="550" y="320"/>
                </a:lnTo>
                <a:lnTo>
                  <a:pt x="552" y="326"/>
                </a:lnTo>
                <a:lnTo>
                  <a:pt x="562" y="322"/>
                </a:lnTo>
                <a:lnTo>
                  <a:pt x="567" y="322"/>
                </a:lnTo>
                <a:lnTo>
                  <a:pt x="568" y="322"/>
                </a:lnTo>
                <a:lnTo>
                  <a:pt x="569" y="327"/>
                </a:lnTo>
                <a:lnTo>
                  <a:pt x="576" y="327"/>
                </a:lnTo>
                <a:lnTo>
                  <a:pt x="583" y="324"/>
                </a:lnTo>
                <a:lnTo>
                  <a:pt x="582" y="320"/>
                </a:lnTo>
                <a:lnTo>
                  <a:pt x="589" y="317"/>
                </a:lnTo>
                <a:lnTo>
                  <a:pt x="591" y="317"/>
                </a:lnTo>
                <a:lnTo>
                  <a:pt x="592" y="316"/>
                </a:lnTo>
                <a:lnTo>
                  <a:pt x="593" y="316"/>
                </a:lnTo>
                <a:lnTo>
                  <a:pt x="594" y="316"/>
                </a:lnTo>
                <a:lnTo>
                  <a:pt x="593" y="313"/>
                </a:lnTo>
                <a:lnTo>
                  <a:pt x="592" y="312"/>
                </a:lnTo>
                <a:lnTo>
                  <a:pt x="592" y="311"/>
                </a:lnTo>
                <a:lnTo>
                  <a:pt x="592" y="310"/>
                </a:lnTo>
                <a:lnTo>
                  <a:pt x="591" y="309"/>
                </a:lnTo>
                <a:lnTo>
                  <a:pt x="592" y="308"/>
                </a:lnTo>
                <a:lnTo>
                  <a:pt x="593" y="308"/>
                </a:lnTo>
                <a:lnTo>
                  <a:pt x="594" y="308"/>
                </a:lnTo>
                <a:lnTo>
                  <a:pt x="595" y="307"/>
                </a:lnTo>
                <a:lnTo>
                  <a:pt x="596" y="307"/>
                </a:lnTo>
                <a:lnTo>
                  <a:pt x="597" y="307"/>
                </a:lnTo>
                <a:lnTo>
                  <a:pt x="599" y="305"/>
                </a:lnTo>
                <a:lnTo>
                  <a:pt x="600" y="305"/>
                </a:lnTo>
                <a:lnTo>
                  <a:pt x="601" y="305"/>
                </a:lnTo>
                <a:lnTo>
                  <a:pt x="601" y="304"/>
                </a:lnTo>
                <a:lnTo>
                  <a:pt x="602" y="304"/>
                </a:lnTo>
                <a:lnTo>
                  <a:pt x="608" y="322"/>
                </a:lnTo>
                <a:lnTo>
                  <a:pt x="609" y="322"/>
                </a:lnTo>
                <a:lnTo>
                  <a:pt x="612" y="320"/>
                </a:lnTo>
                <a:lnTo>
                  <a:pt x="613" y="320"/>
                </a:lnTo>
                <a:lnTo>
                  <a:pt x="615" y="319"/>
                </a:lnTo>
                <a:lnTo>
                  <a:pt x="617" y="319"/>
                </a:lnTo>
                <a:lnTo>
                  <a:pt x="620" y="318"/>
                </a:lnTo>
                <a:lnTo>
                  <a:pt x="623" y="317"/>
                </a:lnTo>
                <a:lnTo>
                  <a:pt x="625" y="316"/>
                </a:lnTo>
                <a:lnTo>
                  <a:pt x="627" y="316"/>
                </a:lnTo>
                <a:lnTo>
                  <a:pt x="626" y="313"/>
                </a:lnTo>
                <a:lnTo>
                  <a:pt x="625" y="312"/>
                </a:lnTo>
                <a:lnTo>
                  <a:pt x="623" y="311"/>
                </a:lnTo>
                <a:lnTo>
                  <a:pt x="623" y="310"/>
                </a:lnTo>
                <a:lnTo>
                  <a:pt x="622" y="309"/>
                </a:lnTo>
                <a:lnTo>
                  <a:pt x="621" y="308"/>
                </a:lnTo>
                <a:lnTo>
                  <a:pt x="620" y="307"/>
                </a:lnTo>
                <a:lnTo>
                  <a:pt x="617" y="302"/>
                </a:lnTo>
                <a:lnTo>
                  <a:pt x="615" y="301"/>
                </a:lnTo>
                <a:lnTo>
                  <a:pt x="615" y="300"/>
                </a:lnTo>
                <a:lnTo>
                  <a:pt x="614" y="299"/>
                </a:lnTo>
                <a:lnTo>
                  <a:pt x="613" y="295"/>
                </a:lnTo>
                <a:lnTo>
                  <a:pt x="613" y="294"/>
                </a:lnTo>
                <a:lnTo>
                  <a:pt x="612" y="292"/>
                </a:lnTo>
                <a:lnTo>
                  <a:pt x="612" y="291"/>
                </a:lnTo>
                <a:lnTo>
                  <a:pt x="611" y="291"/>
                </a:lnTo>
                <a:lnTo>
                  <a:pt x="612" y="290"/>
                </a:lnTo>
                <a:lnTo>
                  <a:pt x="612" y="287"/>
                </a:lnTo>
                <a:lnTo>
                  <a:pt x="613" y="286"/>
                </a:lnTo>
                <a:lnTo>
                  <a:pt x="614" y="282"/>
                </a:lnTo>
                <a:lnTo>
                  <a:pt x="614" y="280"/>
                </a:lnTo>
                <a:lnTo>
                  <a:pt x="614" y="279"/>
                </a:lnTo>
                <a:lnTo>
                  <a:pt x="614" y="278"/>
                </a:lnTo>
                <a:lnTo>
                  <a:pt x="613" y="277"/>
                </a:lnTo>
                <a:lnTo>
                  <a:pt x="612" y="277"/>
                </a:lnTo>
                <a:lnTo>
                  <a:pt x="610" y="278"/>
                </a:lnTo>
                <a:lnTo>
                  <a:pt x="605" y="279"/>
                </a:lnTo>
                <a:lnTo>
                  <a:pt x="604" y="279"/>
                </a:lnTo>
                <a:lnTo>
                  <a:pt x="602" y="280"/>
                </a:lnTo>
                <a:lnTo>
                  <a:pt x="601" y="279"/>
                </a:lnTo>
                <a:lnTo>
                  <a:pt x="601" y="278"/>
                </a:lnTo>
                <a:lnTo>
                  <a:pt x="602" y="277"/>
                </a:lnTo>
                <a:lnTo>
                  <a:pt x="603" y="277"/>
                </a:lnTo>
                <a:lnTo>
                  <a:pt x="603" y="276"/>
                </a:lnTo>
                <a:lnTo>
                  <a:pt x="601" y="269"/>
                </a:lnTo>
                <a:lnTo>
                  <a:pt x="600" y="265"/>
                </a:lnTo>
                <a:lnTo>
                  <a:pt x="611" y="261"/>
                </a:lnTo>
                <a:lnTo>
                  <a:pt x="612" y="260"/>
                </a:lnTo>
                <a:lnTo>
                  <a:pt x="618" y="258"/>
                </a:lnTo>
                <a:lnTo>
                  <a:pt x="621" y="257"/>
                </a:lnTo>
                <a:lnTo>
                  <a:pt x="623" y="257"/>
                </a:lnTo>
                <a:lnTo>
                  <a:pt x="628" y="254"/>
                </a:lnTo>
                <a:lnTo>
                  <a:pt x="629" y="254"/>
                </a:lnTo>
                <a:lnTo>
                  <a:pt x="630" y="253"/>
                </a:lnTo>
                <a:lnTo>
                  <a:pt x="631" y="253"/>
                </a:lnTo>
                <a:lnTo>
                  <a:pt x="632" y="258"/>
                </a:lnTo>
                <a:lnTo>
                  <a:pt x="630" y="259"/>
                </a:lnTo>
                <a:lnTo>
                  <a:pt x="629" y="254"/>
                </a:lnTo>
                <a:lnTo>
                  <a:pt x="622" y="258"/>
                </a:lnTo>
                <a:lnTo>
                  <a:pt x="613" y="260"/>
                </a:lnTo>
                <a:lnTo>
                  <a:pt x="613" y="261"/>
                </a:lnTo>
                <a:lnTo>
                  <a:pt x="612" y="261"/>
                </a:lnTo>
                <a:lnTo>
                  <a:pt x="612" y="262"/>
                </a:lnTo>
                <a:lnTo>
                  <a:pt x="612" y="263"/>
                </a:lnTo>
                <a:lnTo>
                  <a:pt x="612" y="266"/>
                </a:lnTo>
                <a:lnTo>
                  <a:pt x="611" y="267"/>
                </a:lnTo>
                <a:lnTo>
                  <a:pt x="611" y="268"/>
                </a:lnTo>
                <a:lnTo>
                  <a:pt x="611" y="269"/>
                </a:lnTo>
                <a:lnTo>
                  <a:pt x="611" y="270"/>
                </a:lnTo>
                <a:lnTo>
                  <a:pt x="610" y="270"/>
                </a:lnTo>
                <a:lnTo>
                  <a:pt x="610" y="271"/>
                </a:lnTo>
                <a:lnTo>
                  <a:pt x="608" y="272"/>
                </a:lnTo>
                <a:lnTo>
                  <a:pt x="605" y="276"/>
                </a:lnTo>
                <a:lnTo>
                  <a:pt x="605" y="277"/>
                </a:lnTo>
                <a:lnTo>
                  <a:pt x="605" y="278"/>
                </a:lnTo>
                <a:lnTo>
                  <a:pt x="605" y="279"/>
                </a:lnTo>
                <a:lnTo>
                  <a:pt x="606" y="278"/>
                </a:lnTo>
                <a:lnTo>
                  <a:pt x="611" y="277"/>
                </a:lnTo>
                <a:lnTo>
                  <a:pt x="613" y="276"/>
                </a:lnTo>
                <a:lnTo>
                  <a:pt x="614" y="276"/>
                </a:lnTo>
                <a:lnTo>
                  <a:pt x="615" y="276"/>
                </a:lnTo>
                <a:lnTo>
                  <a:pt x="615" y="277"/>
                </a:lnTo>
                <a:lnTo>
                  <a:pt x="615" y="278"/>
                </a:lnTo>
                <a:lnTo>
                  <a:pt x="615" y="282"/>
                </a:lnTo>
                <a:lnTo>
                  <a:pt x="614" y="283"/>
                </a:lnTo>
                <a:lnTo>
                  <a:pt x="614" y="285"/>
                </a:lnTo>
                <a:lnTo>
                  <a:pt x="613" y="286"/>
                </a:lnTo>
                <a:lnTo>
                  <a:pt x="613" y="288"/>
                </a:lnTo>
                <a:lnTo>
                  <a:pt x="613" y="290"/>
                </a:lnTo>
                <a:lnTo>
                  <a:pt x="613" y="291"/>
                </a:lnTo>
                <a:lnTo>
                  <a:pt x="614" y="292"/>
                </a:lnTo>
                <a:lnTo>
                  <a:pt x="614" y="293"/>
                </a:lnTo>
                <a:lnTo>
                  <a:pt x="614" y="294"/>
                </a:lnTo>
                <a:lnTo>
                  <a:pt x="615" y="295"/>
                </a:lnTo>
                <a:lnTo>
                  <a:pt x="617" y="297"/>
                </a:lnTo>
                <a:lnTo>
                  <a:pt x="617" y="300"/>
                </a:lnTo>
                <a:lnTo>
                  <a:pt x="618" y="300"/>
                </a:lnTo>
                <a:lnTo>
                  <a:pt x="621" y="304"/>
                </a:lnTo>
                <a:lnTo>
                  <a:pt x="621" y="305"/>
                </a:lnTo>
                <a:lnTo>
                  <a:pt x="625" y="310"/>
                </a:lnTo>
                <a:lnTo>
                  <a:pt x="627" y="309"/>
                </a:lnTo>
                <a:lnTo>
                  <a:pt x="629" y="309"/>
                </a:lnTo>
                <a:lnTo>
                  <a:pt x="630" y="308"/>
                </a:lnTo>
                <a:lnTo>
                  <a:pt x="631" y="308"/>
                </a:lnTo>
                <a:lnTo>
                  <a:pt x="634" y="307"/>
                </a:lnTo>
                <a:lnTo>
                  <a:pt x="636" y="305"/>
                </a:lnTo>
                <a:lnTo>
                  <a:pt x="637" y="305"/>
                </a:lnTo>
                <a:lnTo>
                  <a:pt x="640" y="304"/>
                </a:lnTo>
                <a:lnTo>
                  <a:pt x="644" y="303"/>
                </a:lnTo>
                <a:lnTo>
                  <a:pt x="645" y="302"/>
                </a:lnTo>
                <a:lnTo>
                  <a:pt x="649" y="301"/>
                </a:lnTo>
                <a:lnTo>
                  <a:pt x="652" y="300"/>
                </a:lnTo>
                <a:lnTo>
                  <a:pt x="653" y="300"/>
                </a:lnTo>
                <a:lnTo>
                  <a:pt x="661" y="324"/>
                </a:lnTo>
                <a:lnTo>
                  <a:pt x="643" y="330"/>
                </a:lnTo>
                <a:lnTo>
                  <a:pt x="640" y="332"/>
                </a:lnTo>
                <a:lnTo>
                  <a:pt x="642" y="333"/>
                </a:lnTo>
                <a:lnTo>
                  <a:pt x="642" y="334"/>
                </a:lnTo>
                <a:lnTo>
                  <a:pt x="643" y="334"/>
                </a:lnTo>
                <a:lnTo>
                  <a:pt x="643" y="335"/>
                </a:lnTo>
                <a:lnTo>
                  <a:pt x="644" y="338"/>
                </a:lnTo>
                <a:lnTo>
                  <a:pt x="643" y="338"/>
                </a:lnTo>
                <a:lnTo>
                  <a:pt x="638" y="341"/>
                </a:lnTo>
                <a:lnTo>
                  <a:pt x="637" y="341"/>
                </a:lnTo>
                <a:lnTo>
                  <a:pt x="635" y="336"/>
                </a:lnTo>
                <a:lnTo>
                  <a:pt x="634" y="337"/>
                </a:lnTo>
                <a:lnTo>
                  <a:pt x="630" y="342"/>
                </a:lnTo>
                <a:lnTo>
                  <a:pt x="628" y="344"/>
                </a:lnTo>
                <a:lnTo>
                  <a:pt x="625" y="347"/>
                </a:lnTo>
                <a:lnTo>
                  <a:pt x="620" y="353"/>
                </a:lnTo>
                <a:lnTo>
                  <a:pt x="617" y="358"/>
                </a:lnTo>
                <a:lnTo>
                  <a:pt x="615" y="360"/>
                </a:lnTo>
                <a:lnTo>
                  <a:pt x="611" y="361"/>
                </a:lnTo>
                <a:lnTo>
                  <a:pt x="611" y="362"/>
                </a:lnTo>
                <a:lnTo>
                  <a:pt x="611" y="363"/>
                </a:lnTo>
                <a:lnTo>
                  <a:pt x="610" y="363"/>
                </a:lnTo>
                <a:lnTo>
                  <a:pt x="610" y="364"/>
                </a:lnTo>
                <a:lnTo>
                  <a:pt x="610" y="366"/>
                </a:lnTo>
                <a:lnTo>
                  <a:pt x="609" y="366"/>
                </a:lnTo>
                <a:lnTo>
                  <a:pt x="608" y="367"/>
                </a:lnTo>
                <a:lnTo>
                  <a:pt x="606" y="368"/>
                </a:lnTo>
                <a:lnTo>
                  <a:pt x="606" y="369"/>
                </a:lnTo>
                <a:lnTo>
                  <a:pt x="605" y="369"/>
                </a:lnTo>
                <a:lnTo>
                  <a:pt x="594" y="374"/>
                </a:lnTo>
                <a:lnTo>
                  <a:pt x="589" y="375"/>
                </a:lnTo>
                <a:lnTo>
                  <a:pt x="588" y="376"/>
                </a:lnTo>
                <a:lnTo>
                  <a:pt x="585" y="377"/>
                </a:lnTo>
                <a:lnTo>
                  <a:pt x="580" y="378"/>
                </a:lnTo>
                <a:lnTo>
                  <a:pt x="577" y="379"/>
                </a:lnTo>
                <a:lnTo>
                  <a:pt x="574" y="380"/>
                </a:lnTo>
                <a:lnTo>
                  <a:pt x="574" y="382"/>
                </a:lnTo>
                <a:lnTo>
                  <a:pt x="573" y="382"/>
                </a:lnTo>
                <a:lnTo>
                  <a:pt x="571" y="382"/>
                </a:lnTo>
                <a:lnTo>
                  <a:pt x="569" y="383"/>
                </a:lnTo>
                <a:lnTo>
                  <a:pt x="568" y="383"/>
                </a:lnTo>
                <a:lnTo>
                  <a:pt x="566" y="383"/>
                </a:lnTo>
                <a:lnTo>
                  <a:pt x="563" y="384"/>
                </a:lnTo>
                <a:lnTo>
                  <a:pt x="561" y="385"/>
                </a:lnTo>
                <a:lnTo>
                  <a:pt x="560" y="385"/>
                </a:lnTo>
                <a:lnTo>
                  <a:pt x="560" y="386"/>
                </a:lnTo>
                <a:lnTo>
                  <a:pt x="559" y="386"/>
                </a:lnTo>
                <a:lnTo>
                  <a:pt x="559" y="384"/>
                </a:lnTo>
                <a:lnTo>
                  <a:pt x="552" y="386"/>
                </a:lnTo>
                <a:lnTo>
                  <a:pt x="551" y="387"/>
                </a:lnTo>
                <a:lnTo>
                  <a:pt x="541" y="391"/>
                </a:lnTo>
                <a:lnTo>
                  <a:pt x="542" y="392"/>
                </a:lnTo>
                <a:lnTo>
                  <a:pt x="536" y="394"/>
                </a:lnTo>
                <a:lnTo>
                  <a:pt x="533" y="385"/>
                </a:lnTo>
                <a:lnTo>
                  <a:pt x="531" y="379"/>
                </a:lnTo>
                <a:lnTo>
                  <a:pt x="530" y="376"/>
                </a:lnTo>
                <a:lnTo>
                  <a:pt x="528" y="376"/>
                </a:lnTo>
                <a:lnTo>
                  <a:pt x="527" y="376"/>
                </a:lnTo>
                <a:lnTo>
                  <a:pt x="527" y="377"/>
                </a:lnTo>
                <a:lnTo>
                  <a:pt x="526" y="377"/>
                </a:lnTo>
                <a:lnTo>
                  <a:pt x="525" y="377"/>
                </a:lnTo>
                <a:lnTo>
                  <a:pt x="524" y="376"/>
                </a:lnTo>
                <a:lnTo>
                  <a:pt x="522" y="374"/>
                </a:lnTo>
                <a:lnTo>
                  <a:pt x="520" y="371"/>
                </a:lnTo>
                <a:lnTo>
                  <a:pt x="519" y="370"/>
                </a:lnTo>
                <a:lnTo>
                  <a:pt x="517" y="368"/>
                </a:lnTo>
                <a:lnTo>
                  <a:pt x="514" y="366"/>
                </a:lnTo>
                <a:lnTo>
                  <a:pt x="507" y="363"/>
                </a:lnTo>
                <a:lnTo>
                  <a:pt x="507" y="364"/>
                </a:lnTo>
                <a:lnTo>
                  <a:pt x="505" y="366"/>
                </a:lnTo>
                <a:lnTo>
                  <a:pt x="504" y="366"/>
                </a:lnTo>
                <a:lnTo>
                  <a:pt x="502" y="368"/>
                </a:lnTo>
                <a:lnTo>
                  <a:pt x="500" y="369"/>
                </a:lnTo>
                <a:lnTo>
                  <a:pt x="499" y="369"/>
                </a:lnTo>
                <a:lnTo>
                  <a:pt x="497" y="369"/>
                </a:lnTo>
                <a:lnTo>
                  <a:pt x="496" y="369"/>
                </a:lnTo>
                <a:lnTo>
                  <a:pt x="494" y="369"/>
                </a:lnTo>
                <a:lnTo>
                  <a:pt x="493" y="369"/>
                </a:lnTo>
                <a:lnTo>
                  <a:pt x="491" y="369"/>
                </a:lnTo>
                <a:lnTo>
                  <a:pt x="490" y="369"/>
                </a:lnTo>
                <a:lnTo>
                  <a:pt x="488" y="368"/>
                </a:lnTo>
                <a:lnTo>
                  <a:pt x="487" y="368"/>
                </a:lnTo>
                <a:lnTo>
                  <a:pt x="487" y="369"/>
                </a:lnTo>
                <a:lnTo>
                  <a:pt x="485" y="369"/>
                </a:lnTo>
                <a:lnTo>
                  <a:pt x="484" y="369"/>
                </a:lnTo>
                <a:lnTo>
                  <a:pt x="484" y="368"/>
                </a:lnTo>
                <a:lnTo>
                  <a:pt x="484" y="367"/>
                </a:lnTo>
                <a:lnTo>
                  <a:pt x="484" y="366"/>
                </a:lnTo>
                <a:lnTo>
                  <a:pt x="483" y="366"/>
                </a:lnTo>
                <a:lnTo>
                  <a:pt x="483" y="364"/>
                </a:lnTo>
                <a:lnTo>
                  <a:pt x="480" y="364"/>
                </a:lnTo>
                <a:lnTo>
                  <a:pt x="479" y="364"/>
                </a:lnTo>
                <a:lnTo>
                  <a:pt x="477" y="364"/>
                </a:lnTo>
                <a:lnTo>
                  <a:pt x="475" y="364"/>
                </a:lnTo>
                <a:lnTo>
                  <a:pt x="474" y="364"/>
                </a:lnTo>
                <a:lnTo>
                  <a:pt x="472" y="364"/>
                </a:lnTo>
                <a:lnTo>
                  <a:pt x="471" y="364"/>
                </a:lnTo>
                <a:lnTo>
                  <a:pt x="468" y="363"/>
                </a:lnTo>
                <a:lnTo>
                  <a:pt x="468" y="364"/>
                </a:lnTo>
                <a:lnTo>
                  <a:pt x="467" y="364"/>
                </a:lnTo>
                <a:lnTo>
                  <a:pt x="466" y="366"/>
                </a:lnTo>
                <a:lnTo>
                  <a:pt x="465" y="367"/>
                </a:lnTo>
                <a:lnTo>
                  <a:pt x="464" y="368"/>
                </a:lnTo>
                <a:lnTo>
                  <a:pt x="464" y="367"/>
                </a:lnTo>
                <a:lnTo>
                  <a:pt x="463" y="364"/>
                </a:lnTo>
                <a:lnTo>
                  <a:pt x="457" y="354"/>
                </a:lnTo>
                <a:lnTo>
                  <a:pt x="454" y="355"/>
                </a:lnTo>
                <a:lnTo>
                  <a:pt x="450" y="357"/>
                </a:lnTo>
                <a:lnTo>
                  <a:pt x="449" y="358"/>
                </a:lnTo>
                <a:lnTo>
                  <a:pt x="446" y="359"/>
                </a:lnTo>
                <a:lnTo>
                  <a:pt x="438" y="361"/>
                </a:lnTo>
                <a:lnTo>
                  <a:pt x="433" y="363"/>
                </a:lnTo>
                <a:lnTo>
                  <a:pt x="430" y="364"/>
                </a:lnTo>
                <a:lnTo>
                  <a:pt x="424" y="366"/>
                </a:lnTo>
                <a:lnTo>
                  <a:pt x="422" y="367"/>
                </a:lnTo>
                <a:lnTo>
                  <a:pt x="420" y="368"/>
                </a:lnTo>
                <a:lnTo>
                  <a:pt x="422" y="374"/>
                </a:lnTo>
                <a:lnTo>
                  <a:pt x="423" y="377"/>
                </a:lnTo>
                <a:lnTo>
                  <a:pt x="423" y="379"/>
                </a:lnTo>
                <a:lnTo>
                  <a:pt x="424" y="382"/>
                </a:lnTo>
                <a:lnTo>
                  <a:pt x="425" y="384"/>
                </a:lnTo>
                <a:lnTo>
                  <a:pt x="425" y="385"/>
                </a:lnTo>
                <a:lnTo>
                  <a:pt x="427" y="388"/>
                </a:lnTo>
                <a:lnTo>
                  <a:pt x="419" y="392"/>
                </a:lnTo>
                <a:lnTo>
                  <a:pt x="415" y="393"/>
                </a:lnTo>
                <a:lnTo>
                  <a:pt x="405" y="396"/>
                </a:lnTo>
                <a:lnTo>
                  <a:pt x="398" y="400"/>
                </a:lnTo>
                <a:lnTo>
                  <a:pt x="397" y="400"/>
                </a:lnTo>
                <a:lnTo>
                  <a:pt x="389" y="403"/>
                </a:lnTo>
                <a:lnTo>
                  <a:pt x="389" y="405"/>
                </a:lnTo>
                <a:lnTo>
                  <a:pt x="395" y="419"/>
                </a:lnTo>
                <a:lnTo>
                  <a:pt x="394" y="419"/>
                </a:lnTo>
                <a:lnTo>
                  <a:pt x="369" y="428"/>
                </a:lnTo>
                <a:lnTo>
                  <a:pt x="370" y="428"/>
                </a:lnTo>
                <a:lnTo>
                  <a:pt x="372" y="436"/>
                </a:lnTo>
                <a:lnTo>
                  <a:pt x="375" y="442"/>
                </a:lnTo>
                <a:lnTo>
                  <a:pt x="375" y="443"/>
                </a:lnTo>
                <a:lnTo>
                  <a:pt x="375" y="446"/>
                </a:lnTo>
                <a:lnTo>
                  <a:pt x="372" y="449"/>
                </a:lnTo>
                <a:lnTo>
                  <a:pt x="370" y="451"/>
                </a:lnTo>
                <a:lnTo>
                  <a:pt x="367" y="453"/>
                </a:lnTo>
                <a:lnTo>
                  <a:pt x="366" y="454"/>
                </a:lnTo>
                <a:lnTo>
                  <a:pt x="366" y="455"/>
                </a:lnTo>
                <a:lnTo>
                  <a:pt x="364" y="455"/>
                </a:lnTo>
                <a:lnTo>
                  <a:pt x="345" y="462"/>
                </a:lnTo>
                <a:lnTo>
                  <a:pt x="343" y="463"/>
                </a:lnTo>
                <a:lnTo>
                  <a:pt x="336" y="466"/>
                </a:lnTo>
                <a:lnTo>
                  <a:pt x="329" y="468"/>
                </a:lnTo>
                <a:lnTo>
                  <a:pt x="323" y="470"/>
                </a:lnTo>
                <a:lnTo>
                  <a:pt x="317" y="472"/>
                </a:lnTo>
                <a:lnTo>
                  <a:pt x="317" y="471"/>
                </a:lnTo>
                <a:lnTo>
                  <a:pt x="316" y="469"/>
                </a:lnTo>
                <a:lnTo>
                  <a:pt x="310" y="471"/>
                </a:lnTo>
                <a:lnTo>
                  <a:pt x="301" y="467"/>
                </a:lnTo>
                <a:lnTo>
                  <a:pt x="297" y="476"/>
                </a:lnTo>
                <a:lnTo>
                  <a:pt x="295" y="477"/>
                </a:lnTo>
                <a:lnTo>
                  <a:pt x="294" y="476"/>
                </a:lnTo>
                <a:lnTo>
                  <a:pt x="293" y="475"/>
                </a:lnTo>
                <a:lnTo>
                  <a:pt x="292" y="475"/>
                </a:lnTo>
                <a:lnTo>
                  <a:pt x="291" y="476"/>
                </a:lnTo>
                <a:lnTo>
                  <a:pt x="290" y="477"/>
                </a:lnTo>
                <a:lnTo>
                  <a:pt x="289" y="478"/>
                </a:lnTo>
                <a:lnTo>
                  <a:pt x="287" y="478"/>
                </a:lnTo>
                <a:lnTo>
                  <a:pt x="287" y="479"/>
                </a:lnTo>
                <a:lnTo>
                  <a:pt x="286" y="479"/>
                </a:lnTo>
                <a:lnTo>
                  <a:pt x="286" y="480"/>
                </a:lnTo>
                <a:lnTo>
                  <a:pt x="283" y="483"/>
                </a:lnTo>
                <a:lnTo>
                  <a:pt x="283" y="485"/>
                </a:lnTo>
                <a:lnTo>
                  <a:pt x="283" y="486"/>
                </a:lnTo>
                <a:lnTo>
                  <a:pt x="283" y="487"/>
                </a:lnTo>
                <a:lnTo>
                  <a:pt x="282" y="487"/>
                </a:lnTo>
                <a:lnTo>
                  <a:pt x="282" y="488"/>
                </a:lnTo>
                <a:lnTo>
                  <a:pt x="282" y="492"/>
                </a:lnTo>
                <a:lnTo>
                  <a:pt x="282" y="493"/>
                </a:lnTo>
                <a:lnTo>
                  <a:pt x="282" y="494"/>
                </a:lnTo>
                <a:lnTo>
                  <a:pt x="282" y="495"/>
                </a:lnTo>
                <a:lnTo>
                  <a:pt x="281" y="495"/>
                </a:lnTo>
                <a:lnTo>
                  <a:pt x="281" y="496"/>
                </a:lnTo>
                <a:lnTo>
                  <a:pt x="281" y="497"/>
                </a:lnTo>
                <a:lnTo>
                  <a:pt x="281" y="502"/>
                </a:lnTo>
                <a:lnTo>
                  <a:pt x="281" y="503"/>
                </a:lnTo>
                <a:lnTo>
                  <a:pt x="280" y="503"/>
                </a:lnTo>
                <a:lnTo>
                  <a:pt x="280" y="504"/>
                </a:lnTo>
                <a:lnTo>
                  <a:pt x="278" y="504"/>
                </a:lnTo>
                <a:lnTo>
                  <a:pt x="278" y="505"/>
                </a:lnTo>
                <a:lnTo>
                  <a:pt x="277" y="506"/>
                </a:lnTo>
                <a:lnTo>
                  <a:pt x="276" y="506"/>
                </a:lnTo>
                <a:lnTo>
                  <a:pt x="275" y="504"/>
                </a:lnTo>
                <a:lnTo>
                  <a:pt x="271" y="501"/>
                </a:lnTo>
                <a:lnTo>
                  <a:pt x="267" y="497"/>
                </a:lnTo>
                <a:lnTo>
                  <a:pt x="265" y="500"/>
                </a:lnTo>
                <a:lnTo>
                  <a:pt x="265" y="501"/>
                </a:lnTo>
                <a:lnTo>
                  <a:pt x="259" y="505"/>
                </a:lnTo>
                <a:lnTo>
                  <a:pt x="257" y="509"/>
                </a:lnTo>
                <a:lnTo>
                  <a:pt x="256" y="509"/>
                </a:lnTo>
                <a:lnTo>
                  <a:pt x="256" y="510"/>
                </a:lnTo>
                <a:lnTo>
                  <a:pt x="256" y="509"/>
                </a:lnTo>
                <a:lnTo>
                  <a:pt x="255" y="509"/>
                </a:lnTo>
                <a:lnTo>
                  <a:pt x="255" y="510"/>
                </a:lnTo>
                <a:lnTo>
                  <a:pt x="254" y="511"/>
                </a:lnTo>
                <a:lnTo>
                  <a:pt x="252" y="512"/>
                </a:lnTo>
                <a:lnTo>
                  <a:pt x="241" y="525"/>
                </a:lnTo>
                <a:lnTo>
                  <a:pt x="244" y="528"/>
                </a:lnTo>
                <a:lnTo>
                  <a:pt x="243" y="529"/>
                </a:lnTo>
                <a:lnTo>
                  <a:pt x="242" y="530"/>
                </a:lnTo>
                <a:lnTo>
                  <a:pt x="240" y="531"/>
                </a:lnTo>
                <a:lnTo>
                  <a:pt x="240" y="533"/>
                </a:lnTo>
                <a:lnTo>
                  <a:pt x="240" y="535"/>
                </a:lnTo>
                <a:lnTo>
                  <a:pt x="240" y="538"/>
                </a:lnTo>
                <a:lnTo>
                  <a:pt x="239" y="541"/>
                </a:lnTo>
                <a:lnTo>
                  <a:pt x="237" y="542"/>
                </a:lnTo>
                <a:lnTo>
                  <a:pt x="235" y="542"/>
                </a:lnTo>
                <a:lnTo>
                  <a:pt x="235" y="543"/>
                </a:lnTo>
                <a:lnTo>
                  <a:pt x="235" y="544"/>
                </a:lnTo>
                <a:lnTo>
                  <a:pt x="235" y="545"/>
                </a:lnTo>
                <a:lnTo>
                  <a:pt x="237" y="545"/>
                </a:lnTo>
                <a:lnTo>
                  <a:pt x="237" y="546"/>
                </a:lnTo>
                <a:lnTo>
                  <a:pt x="238" y="547"/>
                </a:lnTo>
                <a:lnTo>
                  <a:pt x="238" y="550"/>
                </a:lnTo>
                <a:lnTo>
                  <a:pt x="240" y="555"/>
                </a:lnTo>
                <a:lnTo>
                  <a:pt x="240" y="556"/>
                </a:lnTo>
                <a:lnTo>
                  <a:pt x="240" y="558"/>
                </a:lnTo>
                <a:lnTo>
                  <a:pt x="239" y="558"/>
                </a:lnTo>
                <a:lnTo>
                  <a:pt x="238" y="560"/>
                </a:lnTo>
                <a:lnTo>
                  <a:pt x="237" y="561"/>
                </a:lnTo>
                <a:lnTo>
                  <a:pt x="235" y="561"/>
                </a:lnTo>
                <a:lnTo>
                  <a:pt x="234" y="561"/>
                </a:lnTo>
                <a:lnTo>
                  <a:pt x="232" y="561"/>
                </a:lnTo>
                <a:lnTo>
                  <a:pt x="231" y="561"/>
                </a:lnTo>
                <a:lnTo>
                  <a:pt x="229" y="561"/>
                </a:lnTo>
                <a:lnTo>
                  <a:pt x="226" y="560"/>
                </a:lnTo>
                <a:lnTo>
                  <a:pt x="226" y="561"/>
                </a:lnTo>
                <a:lnTo>
                  <a:pt x="225" y="561"/>
                </a:lnTo>
                <a:lnTo>
                  <a:pt x="224" y="561"/>
                </a:lnTo>
                <a:lnTo>
                  <a:pt x="224" y="560"/>
                </a:lnTo>
                <a:lnTo>
                  <a:pt x="223" y="558"/>
                </a:lnTo>
                <a:lnTo>
                  <a:pt x="222" y="555"/>
                </a:lnTo>
                <a:lnTo>
                  <a:pt x="222" y="554"/>
                </a:lnTo>
                <a:lnTo>
                  <a:pt x="221" y="553"/>
                </a:lnTo>
                <a:lnTo>
                  <a:pt x="221" y="552"/>
                </a:lnTo>
                <a:lnTo>
                  <a:pt x="220" y="551"/>
                </a:lnTo>
                <a:lnTo>
                  <a:pt x="220" y="550"/>
                </a:lnTo>
                <a:lnTo>
                  <a:pt x="220" y="548"/>
                </a:lnTo>
                <a:lnTo>
                  <a:pt x="218" y="545"/>
                </a:lnTo>
                <a:lnTo>
                  <a:pt x="217" y="543"/>
                </a:lnTo>
                <a:lnTo>
                  <a:pt x="216" y="542"/>
                </a:lnTo>
                <a:lnTo>
                  <a:pt x="215" y="541"/>
                </a:lnTo>
                <a:lnTo>
                  <a:pt x="212" y="537"/>
                </a:lnTo>
                <a:lnTo>
                  <a:pt x="211" y="536"/>
                </a:lnTo>
                <a:lnTo>
                  <a:pt x="209" y="535"/>
                </a:lnTo>
                <a:lnTo>
                  <a:pt x="208" y="534"/>
                </a:lnTo>
                <a:lnTo>
                  <a:pt x="207" y="534"/>
                </a:lnTo>
                <a:lnTo>
                  <a:pt x="206" y="534"/>
                </a:lnTo>
                <a:lnTo>
                  <a:pt x="203" y="533"/>
                </a:lnTo>
                <a:lnTo>
                  <a:pt x="197" y="531"/>
                </a:lnTo>
                <a:lnTo>
                  <a:pt x="196" y="531"/>
                </a:lnTo>
                <a:lnTo>
                  <a:pt x="195" y="530"/>
                </a:lnTo>
                <a:lnTo>
                  <a:pt x="192" y="530"/>
                </a:lnTo>
                <a:lnTo>
                  <a:pt x="190" y="529"/>
                </a:lnTo>
                <a:lnTo>
                  <a:pt x="188" y="528"/>
                </a:lnTo>
                <a:lnTo>
                  <a:pt x="185" y="526"/>
                </a:lnTo>
                <a:lnTo>
                  <a:pt x="183" y="526"/>
                </a:lnTo>
                <a:lnTo>
                  <a:pt x="182" y="525"/>
                </a:lnTo>
                <a:lnTo>
                  <a:pt x="181" y="525"/>
                </a:lnTo>
                <a:lnTo>
                  <a:pt x="180" y="525"/>
                </a:lnTo>
                <a:lnTo>
                  <a:pt x="179" y="525"/>
                </a:lnTo>
                <a:lnTo>
                  <a:pt x="175" y="525"/>
                </a:lnTo>
                <a:lnTo>
                  <a:pt x="174" y="525"/>
                </a:lnTo>
                <a:lnTo>
                  <a:pt x="173" y="526"/>
                </a:lnTo>
                <a:lnTo>
                  <a:pt x="171" y="527"/>
                </a:lnTo>
                <a:lnTo>
                  <a:pt x="170" y="527"/>
                </a:lnTo>
                <a:lnTo>
                  <a:pt x="169" y="528"/>
                </a:lnTo>
                <a:lnTo>
                  <a:pt x="166" y="528"/>
                </a:lnTo>
                <a:lnTo>
                  <a:pt x="164" y="529"/>
                </a:lnTo>
                <a:lnTo>
                  <a:pt x="162" y="529"/>
                </a:lnTo>
                <a:lnTo>
                  <a:pt x="160" y="530"/>
                </a:lnTo>
                <a:lnTo>
                  <a:pt x="157" y="522"/>
                </a:lnTo>
                <a:lnTo>
                  <a:pt x="157" y="521"/>
                </a:lnTo>
                <a:lnTo>
                  <a:pt x="156" y="518"/>
                </a:lnTo>
                <a:lnTo>
                  <a:pt x="149" y="520"/>
                </a:lnTo>
                <a:lnTo>
                  <a:pt x="148" y="520"/>
                </a:lnTo>
                <a:lnTo>
                  <a:pt x="147" y="518"/>
                </a:lnTo>
                <a:lnTo>
                  <a:pt x="147" y="517"/>
                </a:lnTo>
                <a:lnTo>
                  <a:pt x="147" y="512"/>
                </a:lnTo>
                <a:lnTo>
                  <a:pt x="146" y="509"/>
                </a:lnTo>
                <a:lnTo>
                  <a:pt x="146" y="505"/>
                </a:lnTo>
                <a:lnTo>
                  <a:pt x="143" y="504"/>
                </a:lnTo>
                <a:lnTo>
                  <a:pt x="140" y="502"/>
                </a:lnTo>
                <a:lnTo>
                  <a:pt x="138" y="501"/>
                </a:lnTo>
                <a:lnTo>
                  <a:pt x="136" y="500"/>
                </a:lnTo>
                <a:lnTo>
                  <a:pt x="135" y="499"/>
                </a:lnTo>
                <a:lnTo>
                  <a:pt x="133" y="501"/>
                </a:lnTo>
                <a:lnTo>
                  <a:pt x="131" y="501"/>
                </a:lnTo>
                <a:lnTo>
                  <a:pt x="130" y="503"/>
                </a:lnTo>
                <a:lnTo>
                  <a:pt x="129" y="503"/>
                </a:lnTo>
                <a:lnTo>
                  <a:pt x="128" y="503"/>
                </a:lnTo>
                <a:lnTo>
                  <a:pt x="127" y="504"/>
                </a:lnTo>
                <a:lnTo>
                  <a:pt x="128" y="504"/>
                </a:lnTo>
                <a:lnTo>
                  <a:pt x="128" y="505"/>
                </a:lnTo>
                <a:lnTo>
                  <a:pt x="122" y="514"/>
                </a:lnTo>
                <a:lnTo>
                  <a:pt x="118" y="522"/>
                </a:lnTo>
                <a:lnTo>
                  <a:pt x="116" y="527"/>
                </a:lnTo>
                <a:lnTo>
                  <a:pt x="113" y="530"/>
                </a:lnTo>
                <a:lnTo>
                  <a:pt x="110" y="535"/>
                </a:lnTo>
                <a:lnTo>
                  <a:pt x="104" y="545"/>
                </a:lnTo>
                <a:lnTo>
                  <a:pt x="101" y="543"/>
                </a:lnTo>
                <a:lnTo>
                  <a:pt x="99" y="542"/>
                </a:lnTo>
                <a:lnTo>
                  <a:pt x="99" y="541"/>
                </a:lnTo>
                <a:lnTo>
                  <a:pt x="96" y="539"/>
                </a:lnTo>
                <a:lnTo>
                  <a:pt x="95" y="539"/>
                </a:lnTo>
                <a:lnTo>
                  <a:pt x="94" y="538"/>
                </a:lnTo>
                <a:lnTo>
                  <a:pt x="93" y="537"/>
                </a:lnTo>
                <a:lnTo>
                  <a:pt x="92" y="537"/>
                </a:lnTo>
                <a:lnTo>
                  <a:pt x="91" y="537"/>
                </a:lnTo>
                <a:lnTo>
                  <a:pt x="90" y="536"/>
                </a:lnTo>
                <a:lnTo>
                  <a:pt x="87" y="535"/>
                </a:lnTo>
                <a:lnTo>
                  <a:pt x="85" y="533"/>
                </a:lnTo>
                <a:lnTo>
                  <a:pt x="83" y="529"/>
                </a:lnTo>
                <a:lnTo>
                  <a:pt x="80" y="525"/>
                </a:lnTo>
                <a:lnTo>
                  <a:pt x="79" y="521"/>
                </a:lnTo>
                <a:lnTo>
                  <a:pt x="78" y="520"/>
                </a:lnTo>
                <a:lnTo>
                  <a:pt x="77" y="519"/>
                </a:lnTo>
                <a:lnTo>
                  <a:pt x="77" y="518"/>
                </a:lnTo>
                <a:lnTo>
                  <a:pt x="75" y="509"/>
                </a:lnTo>
                <a:lnTo>
                  <a:pt x="75" y="508"/>
                </a:lnTo>
                <a:lnTo>
                  <a:pt x="74" y="508"/>
                </a:lnTo>
                <a:lnTo>
                  <a:pt x="73" y="506"/>
                </a:lnTo>
                <a:lnTo>
                  <a:pt x="71" y="505"/>
                </a:lnTo>
                <a:lnTo>
                  <a:pt x="71" y="504"/>
                </a:lnTo>
                <a:lnTo>
                  <a:pt x="70" y="504"/>
                </a:lnTo>
                <a:lnTo>
                  <a:pt x="69" y="503"/>
                </a:lnTo>
                <a:lnTo>
                  <a:pt x="69" y="502"/>
                </a:lnTo>
                <a:lnTo>
                  <a:pt x="69" y="501"/>
                </a:lnTo>
                <a:lnTo>
                  <a:pt x="69" y="500"/>
                </a:lnTo>
                <a:lnTo>
                  <a:pt x="68" y="500"/>
                </a:lnTo>
                <a:lnTo>
                  <a:pt x="68" y="499"/>
                </a:lnTo>
                <a:lnTo>
                  <a:pt x="68" y="496"/>
                </a:lnTo>
                <a:lnTo>
                  <a:pt x="67" y="495"/>
                </a:lnTo>
                <a:lnTo>
                  <a:pt x="66" y="492"/>
                </a:lnTo>
                <a:lnTo>
                  <a:pt x="68" y="491"/>
                </a:lnTo>
                <a:lnTo>
                  <a:pt x="68" y="486"/>
                </a:lnTo>
                <a:lnTo>
                  <a:pt x="67" y="485"/>
                </a:lnTo>
                <a:lnTo>
                  <a:pt x="68" y="484"/>
                </a:lnTo>
                <a:lnTo>
                  <a:pt x="73" y="474"/>
                </a:lnTo>
                <a:lnTo>
                  <a:pt x="84" y="454"/>
                </a:lnTo>
                <a:lnTo>
                  <a:pt x="85" y="454"/>
                </a:lnTo>
                <a:lnTo>
                  <a:pt x="92" y="459"/>
                </a:lnTo>
                <a:lnTo>
                  <a:pt x="92" y="458"/>
                </a:lnTo>
                <a:lnTo>
                  <a:pt x="93" y="456"/>
                </a:lnTo>
                <a:lnTo>
                  <a:pt x="94" y="455"/>
                </a:lnTo>
                <a:lnTo>
                  <a:pt x="95" y="454"/>
                </a:lnTo>
                <a:lnTo>
                  <a:pt x="95" y="452"/>
                </a:lnTo>
                <a:lnTo>
                  <a:pt x="94" y="450"/>
                </a:lnTo>
                <a:lnTo>
                  <a:pt x="91" y="446"/>
                </a:lnTo>
                <a:lnTo>
                  <a:pt x="92" y="445"/>
                </a:lnTo>
                <a:lnTo>
                  <a:pt x="93" y="443"/>
                </a:lnTo>
                <a:lnTo>
                  <a:pt x="91" y="437"/>
                </a:lnTo>
                <a:lnTo>
                  <a:pt x="91" y="436"/>
                </a:lnTo>
                <a:lnTo>
                  <a:pt x="92" y="435"/>
                </a:lnTo>
                <a:lnTo>
                  <a:pt x="92" y="434"/>
                </a:lnTo>
                <a:lnTo>
                  <a:pt x="94" y="431"/>
                </a:lnTo>
                <a:lnTo>
                  <a:pt x="97" y="421"/>
                </a:lnTo>
                <a:lnTo>
                  <a:pt x="100" y="419"/>
                </a:lnTo>
                <a:lnTo>
                  <a:pt x="100" y="414"/>
                </a:lnTo>
                <a:lnTo>
                  <a:pt x="99" y="413"/>
                </a:lnTo>
                <a:lnTo>
                  <a:pt x="100" y="411"/>
                </a:lnTo>
                <a:lnTo>
                  <a:pt x="101" y="409"/>
                </a:lnTo>
                <a:lnTo>
                  <a:pt x="102" y="409"/>
                </a:lnTo>
                <a:lnTo>
                  <a:pt x="104" y="408"/>
                </a:lnTo>
                <a:lnTo>
                  <a:pt x="108" y="407"/>
                </a:lnTo>
                <a:lnTo>
                  <a:pt x="109" y="408"/>
                </a:lnTo>
                <a:lnTo>
                  <a:pt x="110" y="408"/>
                </a:lnTo>
                <a:lnTo>
                  <a:pt x="110" y="407"/>
                </a:lnTo>
                <a:lnTo>
                  <a:pt x="111" y="405"/>
                </a:lnTo>
                <a:lnTo>
                  <a:pt x="111" y="404"/>
                </a:lnTo>
                <a:lnTo>
                  <a:pt x="112" y="403"/>
                </a:lnTo>
                <a:lnTo>
                  <a:pt x="112" y="402"/>
                </a:lnTo>
                <a:lnTo>
                  <a:pt x="112" y="401"/>
                </a:lnTo>
                <a:lnTo>
                  <a:pt x="112" y="400"/>
                </a:lnTo>
                <a:lnTo>
                  <a:pt x="111" y="397"/>
                </a:lnTo>
                <a:lnTo>
                  <a:pt x="111" y="395"/>
                </a:lnTo>
                <a:lnTo>
                  <a:pt x="112" y="389"/>
                </a:lnTo>
                <a:lnTo>
                  <a:pt x="112" y="388"/>
                </a:lnTo>
                <a:lnTo>
                  <a:pt x="112" y="386"/>
                </a:lnTo>
                <a:lnTo>
                  <a:pt x="112" y="385"/>
                </a:lnTo>
                <a:lnTo>
                  <a:pt x="112" y="384"/>
                </a:lnTo>
                <a:lnTo>
                  <a:pt x="110" y="383"/>
                </a:lnTo>
                <a:lnTo>
                  <a:pt x="109" y="382"/>
                </a:lnTo>
                <a:lnTo>
                  <a:pt x="108" y="382"/>
                </a:lnTo>
                <a:lnTo>
                  <a:pt x="108" y="380"/>
                </a:lnTo>
                <a:lnTo>
                  <a:pt x="106" y="380"/>
                </a:lnTo>
                <a:lnTo>
                  <a:pt x="106" y="379"/>
                </a:lnTo>
                <a:lnTo>
                  <a:pt x="105" y="379"/>
                </a:lnTo>
                <a:lnTo>
                  <a:pt x="105" y="377"/>
                </a:lnTo>
                <a:lnTo>
                  <a:pt x="104" y="374"/>
                </a:lnTo>
                <a:lnTo>
                  <a:pt x="104" y="372"/>
                </a:lnTo>
                <a:lnTo>
                  <a:pt x="105" y="371"/>
                </a:lnTo>
                <a:lnTo>
                  <a:pt x="108" y="371"/>
                </a:lnTo>
                <a:lnTo>
                  <a:pt x="109" y="371"/>
                </a:lnTo>
                <a:lnTo>
                  <a:pt x="110" y="371"/>
                </a:lnTo>
                <a:lnTo>
                  <a:pt x="110" y="369"/>
                </a:lnTo>
                <a:lnTo>
                  <a:pt x="110" y="367"/>
                </a:lnTo>
                <a:lnTo>
                  <a:pt x="111" y="366"/>
                </a:lnTo>
                <a:lnTo>
                  <a:pt x="111" y="364"/>
                </a:lnTo>
                <a:lnTo>
                  <a:pt x="111" y="363"/>
                </a:lnTo>
                <a:lnTo>
                  <a:pt x="111" y="362"/>
                </a:lnTo>
                <a:lnTo>
                  <a:pt x="112" y="361"/>
                </a:lnTo>
                <a:lnTo>
                  <a:pt x="112" y="359"/>
                </a:lnTo>
                <a:lnTo>
                  <a:pt x="112" y="354"/>
                </a:lnTo>
                <a:lnTo>
                  <a:pt x="112" y="353"/>
                </a:lnTo>
                <a:lnTo>
                  <a:pt x="111" y="352"/>
                </a:lnTo>
                <a:lnTo>
                  <a:pt x="111" y="353"/>
                </a:lnTo>
                <a:lnTo>
                  <a:pt x="112" y="354"/>
                </a:lnTo>
                <a:lnTo>
                  <a:pt x="111" y="359"/>
                </a:lnTo>
                <a:lnTo>
                  <a:pt x="111" y="361"/>
                </a:lnTo>
                <a:lnTo>
                  <a:pt x="111" y="362"/>
                </a:lnTo>
                <a:lnTo>
                  <a:pt x="106" y="369"/>
                </a:lnTo>
                <a:lnTo>
                  <a:pt x="104" y="368"/>
                </a:lnTo>
                <a:lnTo>
                  <a:pt x="102" y="367"/>
                </a:lnTo>
                <a:lnTo>
                  <a:pt x="99" y="371"/>
                </a:lnTo>
                <a:lnTo>
                  <a:pt x="102" y="374"/>
                </a:lnTo>
                <a:lnTo>
                  <a:pt x="102" y="375"/>
                </a:lnTo>
                <a:lnTo>
                  <a:pt x="102" y="377"/>
                </a:lnTo>
                <a:lnTo>
                  <a:pt x="104" y="379"/>
                </a:lnTo>
                <a:lnTo>
                  <a:pt x="104" y="380"/>
                </a:lnTo>
                <a:lnTo>
                  <a:pt x="105" y="382"/>
                </a:lnTo>
                <a:lnTo>
                  <a:pt x="108" y="386"/>
                </a:lnTo>
                <a:lnTo>
                  <a:pt x="109" y="386"/>
                </a:lnTo>
                <a:lnTo>
                  <a:pt x="110" y="393"/>
                </a:lnTo>
                <a:lnTo>
                  <a:pt x="109" y="399"/>
                </a:lnTo>
                <a:lnTo>
                  <a:pt x="105" y="403"/>
                </a:lnTo>
                <a:lnTo>
                  <a:pt x="104" y="403"/>
                </a:lnTo>
                <a:lnTo>
                  <a:pt x="99" y="405"/>
                </a:lnTo>
                <a:lnTo>
                  <a:pt x="91" y="402"/>
                </a:lnTo>
                <a:lnTo>
                  <a:pt x="94" y="393"/>
                </a:lnTo>
                <a:lnTo>
                  <a:pt x="91" y="388"/>
                </a:lnTo>
                <a:lnTo>
                  <a:pt x="87" y="378"/>
                </a:lnTo>
                <a:lnTo>
                  <a:pt x="84" y="377"/>
                </a:lnTo>
                <a:lnTo>
                  <a:pt x="82" y="382"/>
                </a:lnTo>
                <a:lnTo>
                  <a:pt x="77" y="378"/>
                </a:lnTo>
                <a:lnTo>
                  <a:pt x="76" y="378"/>
                </a:lnTo>
                <a:lnTo>
                  <a:pt x="79" y="369"/>
                </a:lnTo>
                <a:lnTo>
                  <a:pt x="77" y="368"/>
                </a:lnTo>
                <a:lnTo>
                  <a:pt x="76" y="366"/>
                </a:lnTo>
                <a:lnTo>
                  <a:pt x="75" y="364"/>
                </a:lnTo>
                <a:lnTo>
                  <a:pt x="75" y="362"/>
                </a:lnTo>
                <a:lnTo>
                  <a:pt x="65" y="358"/>
                </a:lnTo>
                <a:lnTo>
                  <a:pt x="49" y="392"/>
                </a:lnTo>
                <a:lnTo>
                  <a:pt x="49" y="393"/>
                </a:lnTo>
                <a:lnTo>
                  <a:pt x="52" y="399"/>
                </a:lnTo>
                <a:lnTo>
                  <a:pt x="51" y="403"/>
                </a:lnTo>
                <a:lnTo>
                  <a:pt x="54" y="410"/>
                </a:lnTo>
                <a:lnTo>
                  <a:pt x="52" y="412"/>
                </a:lnTo>
                <a:lnTo>
                  <a:pt x="50" y="412"/>
                </a:lnTo>
                <a:lnTo>
                  <a:pt x="47" y="411"/>
                </a:lnTo>
                <a:lnTo>
                  <a:pt x="44" y="408"/>
                </a:lnTo>
                <a:lnTo>
                  <a:pt x="41" y="403"/>
                </a:lnTo>
                <a:lnTo>
                  <a:pt x="35" y="393"/>
                </a:lnTo>
                <a:lnTo>
                  <a:pt x="33" y="389"/>
                </a:lnTo>
                <a:lnTo>
                  <a:pt x="32" y="388"/>
                </a:lnTo>
                <a:lnTo>
                  <a:pt x="22" y="371"/>
                </a:lnTo>
                <a:lnTo>
                  <a:pt x="21" y="366"/>
                </a:lnTo>
                <a:lnTo>
                  <a:pt x="23" y="361"/>
                </a:lnTo>
                <a:lnTo>
                  <a:pt x="21" y="360"/>
                </a:lnTo>
                <a:lnTo>
                  <a:pt x="15" y="360"/>
                </a:lnTo>
                <a:lnTo>
                  <a:pt x="5" y="360"/>
                </a:lnTo>
                <a:lnTo>
                  <a:pt x="1" y="360"/>
                </a:lnTo>
                <a:lnTo>
                  <a:pt x="0" y="360"/>
                </a:lnTo>
                <a:lnTo>
                  <a:pt x="0" y="358"/>
                </a:lnTo>
                <a:lnTo>
                  <a:pt x="0" y="357"/>
                </a:lnTo>
                <a:lnTo>
                  <a:pt x="1" y="355"/>
                </a:lnTo>
                <a:lnTo>
                  <a:pt x="1" y="354"/>
                </a:lnTo>
                <a:lnTo>
                  <a:pt x="1" y="353"/>
                </a:lnTo>
                <a:lnTo>
                  <a:pt x="2" y="352"/>
                </a:lnTo>
                <a:lnTo>
                  <a:pt x="2" y="351"/>
                </a:lnTo>
                <a:lnTo>
                  <a:pt x="2" y="350"/>
                </a:lnTo>
                <a:lnTo>
                  <a:pt x="4" y="349"/>
                </a:lnTo>
                <a:lnTo>
                  <a:pt x="7" y="350"/>
                </a:lnTo>
                <a:lnTo>
                  <a:pt x="14" y="351"/>
                </a:lnTo>
                <a:lnTo>
                  <a:pt x="14" y="350"/>
                </a:lnTo>
                <a:lnTo>
                  <a:pt x="14" y="345"/>
                </a:lnTo>
                <a:lnTo>
                  <a:pt x="13" y="333"/>
                </a:lnTo>
                <a:lnTo>
                  <a:pt x="16" y="327"/>
                </a:lnTo>
                <a:lnTo>
                  <a:pt x="17" y="325"/>
                </a:lnTo>
                <a:lnTo>
                  <a:pt x="19" y="320"/>
                </a:lnTo>
                <a:lnTo>
                  <a:pt x="19" y="319"/>
                </a:lnTo>
                <a:lnTo>
                  <a:pt x="9" y="315"/>
                </a:lnTo>
                <a:lnTo>
                  <a:pt x="9" y="313"/>
                </a:lnTo>
                <a:lnTo>
                  <a:pt x="13" y="308"/>
                </a:lnTo>
                <a:lnTo>
                  <a:pt x="14" y="305"/>
                </a:lnTo>
                <a:lnTo>
                  <a:pt x="19" y="309"/>
                </a:lnTo>
                <a:lnTo>
                  <a:pt x="25" y="312"/>
                </a:lnTo>
                <a:lnTo>
                  <a:pt x="30" y="316"/>
                </a:lnTo>
                <a:lnTo>
                  <a:pt x="33" y="318"/>
                </a:lnTo>
                <a:lnTo>
                  <a:pt x="35" y="319"/>
                </a:lnTo>
                <a:lnTo>
                  <a:pt x="36" y="319"/>
                </a:lnTo>
                <a:lnTo>
                  <a:pt x="39" y="320"/>
                </a:lnTo>
                <a:lnTo>
                  <a:pt x="39" y="319"/>
                </a:lnTo>
                <a:lnTo>
                  <a:pt x="40" y="318"/>
                </a:lnTo>
                <a:lnTo>
                  <a:pt x="41" y="316"/>
                </a:lnTo>
                <a:lnTo>
                  <a:pt x="43" y="312"/>
                </a:lnTo>
                <a:lnTo>
                  <a:pt x="43" y="311"/>
                </a:lnTo>
                <a:lnTo>
                  <a:pt x="45" y="307"/>
                </a:lnTo>
                <a:lnTo>
                  <a:pt x="47" y="307"/>
                </a:lnTo>
                <a:lnTo>
                  <a:pt x="48" y="303"/>
                </a:lnTo>
                <a:lnTo>
                  <a:pt x="50" y="300"/>
                </a:lnTo>
                <a:lnTo>
                  <a:pt x="56" y="303"/>
                </a:lnTo>
                <a:lnTo>
                  <a:pt x="57" y="303"/>
                </a:lnTo>
                <a:lnTo>
                  <a:pt x="59" y="304"/>
                </a:lnTo>
                <a:lnTo>
                  <a:pt x="61" y="305"/>
                </a:lnTo>
                <a:lnTo>
                  <a:pt x="62" y="307"/>
                </a:lnTo>
                <a:lnTo>
                  <a:pt x="65" y="308"/>
                </a:lnTo>
                <a:lnTo>
                  <a:pt x="69" y="310"/>
                </a:lnTo>
                <a:lnTo>
                  <a:pt x="68" y="311"/>
                </a:lnTo>
                <a:lnTo>
                  <a:pt x="66" y="317"/>
                </a:lnTo>
                <a:lnTo>
                  <a:pt x="61" y="324"/>
                </a:lnTo>
                <a:lnTo>
                  <a:pt x="65" y="326"/>
                </a:lnTo>
                <a:lnTo>
                  <a:pt x="68" y="327"/>
                </a:lnTo>
                <a:lnTo>
                  <a:pt x="74" y="330"/>
                </a:lnTo>
                <a:lnTo>
                  <a:pt x="76" y="332"/>
                </a:lnTo>
                <a:lnTo>
                  <a:pt x="78" y="334"/>
                </a:lnTo>
                <a:lnTo>
                  <a:pt x="80" y="335"/>
                </a:lnTo>
                <a:lnTo>
                  <a:pt x="83" y="336"/>
                </a:lnTo>
                <a:lnTo>
                  <a:pt x="85" y="337"/>
                </a:lnTo>
                <a:lnTo>
                  <a:pt x="87" y="338"/>
                </a:lnTo>
                <a:lnTo>
                  <a:pt x="88" y="339"/>
                </a:lnTo>
                <a:lnTo>
                  <a:pt x="90" y="339"/>
                </a:lnTo>
                <a:lnTo>
                  <a:pt x="92" y="341"/>
                </a:lnTo>
                <a:lnTo>
                  <a:pt x="94" y="342"/>
                </a:lnTo>
                <a:lnTo>
                  <a:pt x="95" y="343"/>
                </a:lnTo>
                <a:lnTo>
                  <a:pt x="96" y="343"/>
                </a:lnTo>
                <a:lnTo>
                  <a:pt x="96" y="344"/>
                </a:lnTo>
                <a:lnTo>
                  <a:pt x="99" y="345"/>
                </a:lnTo>
                <a:lnTo>
                  <a:pt x="102" y="346"/>
                </a:lnTo>
                <a:lnTo>
                  <a:pt x="103" y="347"/>
                </a:lnTo>
                <a:lnTo>
                  <a:pt x="104" y="345"/>
                </a:lnTo>
                <a:lnTo>
                  <a:pt x="105" y="343"/>
                </a:lnTo>
                <a:lnTo>
                  <a:pt x="104" y="343"/>
                </a:lnTo>
                <a:lnTo>
                  <a:pt x="103" y="342"/>
                </a:lnTo>
                <a:lnTo>
                  <a:pt x="104" y="341"/>
                </a:lnTo>
                <a:lnTo>
                  <a:pt x="104" y="339"/>
                </a:lnTo>
                <a:lnTo>
                  <a:pt x="105" y="339"/>
                </a:lnTo>
                <a:lnTo>
                  <a:pt x="105" y="338"/>
                </a:lnTo>
                <a:lnTo>
                  <a:pt x="106" y="336"/>
                </a:lnTo>
                <a:lnTo>
                  <a:pt x="108" y="336"/>
                </a:lnTo>
                <a:lnTo>
                  <a:pt x="109" y="336"/>
                </a:lnTo>
                <a:lnTo>
                  <a:pt x="111" y="338"/>
                </a:lnTo>
                <a:lnTo>
                  <a:pt x="112" y="338"/>
                </a:lnTo>
                <a:lnTo>
                  <a:pt x="113" y="338"/>
                </a:lnTo>
                <a:lnTo>
                  <a:pt x="113" y="337"/>
                </a:lnTo>
                <a:lnTo>
                  <a:pt x="113" y="338"/>
                </a:lnTo>
                <a:lnTo>
                  <a:pt x="114" y="338"/>
                </a:lnTo>
                <a:lnTo>
                  <a:pt x="113" y="347"/>
                </a:lnTo>
                <a:lnTo>
                  <a:pt x="113" y="352"/>
                </a:lnTo>
                <a:lnTo>
                  <a:pt x="114" y="352"/>
                </a:lnTo>
                <a:lnTo>
                  <a:pt x="114" y="353"/>
                </a:lnTo>
                <a:lnTo>
                  <a:pt x="114" y="354"/>
                </a:lnTo>
                <a:lnTo>
                  <a:pt x="118" y="355"/>
                </a:lnTo>
                <a:lnTo>
                  <a:pt x="119" y="357"/>
                </a:lnTo>
                <a:lnTo>
                  <a:pt x="121" y="357"/>
                </a:lnTo>
                <a:lnTo>
                  <a:pt x="125" y="358"/>
                </a:lnTo>
                <a:lnTo>
                  <a:pt x="133" y="360"/>
                </a:lnTo>
                <a:lnTo>
                  <a:pt x="147" y="363"/>
                </a:lnTo>
                <a:lnTo>
                  <a:pt x="151" y="364"/>
                </a:lnTo>
                <a:lnTo>
                  <a:pt x="156" y="372"/>
                </a:lnTo>
                <a:lnTo>
                  <a:pt x="156" y="374"/>
                </a:lnTo>
                <a:lnTo>
                  <a:pt x="156" y="377"/>
                </a:lnTo>
                <a:lnTo>
                  <a:pt x="159" y="378"/>
                </a:lnTo>
                <a:lnTo>
                  <a:pt x="162" y="379"/>
                </a:lnTo>
                <a:lnTo>
                  <a:pt x="168" y="386"/>
                </a:lnTo>
                <a:lnTo>
                  <a:pt x="168" y="388"/>
                </a:lnTo>
                <a:lnTo>
                  <a:pt x="170" y="391"/>
                </a:lnTo>
                <a:lnTo>
                  <a:pt x="171" y="392"/>
                </a:lnTo>
                <a:lnTo>
                  <a:pt x="173" y="395"/>
                </a:lnTo>
                <a:lnTo>
                  <a:pt x="174" y="395"/>
                </a:lnTo>
                <a:lnTo>
                  <a:pt x="177" y="397"/>
                </a:lnTo>
                <a:lnTo>
                  <a:pt x="178" y="397"/>
                </a:lnTo>
                <a:lnTo>
                  <a:pt x="178" y="400"/>
                </a:lnTo>
                <a:lnTo>
                  <a:pt x="178" y="401"/>
                </a:lnTo>
                <a:lnTo>
                  <a:pt x="183" y="404"/>
                </a:lnTo>
                <a:lnTo>
                  <a:pt x="189" y="408"/>
                </a:lnTo>
                <a:lnTo>
                  <a:pt x="194" y="409"/>
                </a:lnTo>
                <a:lnTo>
                  <a:pt x="187" y="420"/>
                </a:lnTo>
                <a:lnTo>
                  <a:pt x="188" y="420"/>
                </a:lnTo>
                <a:lnTo>
                  <a:pt x="191" y="422"/>
                </a:lnTo>
                <a:lnTo>
                  <a:pt x="192" y="422"/>
                </a:lnTo>
                <a:lnTo>
                  <a:pt x="200" y="409"/>
                </a:lnTo>
                <a:lnTo>
                  <a:pt x="203" y="405"/>
                </a:lnTo>
                <a:lnTo>
                  <a:pt x="207" y="397"/>
                </a:lnTo>
                <a:lnTo>
                  <a:pt x="208" y="395"/>
                </a:lnTo>
                <a:lnTo>
                  <a:pt x="208" y="394"/>
                </a:lnTo>
                <a:lnTo>
                  <a:pt x="211" y="393"/>
                </a:lnTo>
                <a:lnTo>
                  <a:pt x="212" y="391"/>
                </a:lnTo>
                <a:lnTo>
                  <a:pt x="217" y="386"/>
                </a:lnTo>
                <a:lnTo>
                  <a:pt x="218" y="386"/>
                </a:lnTo>
                <a:lnTo>
                  <a:pt x="220" y="385"/>
                </a:lnTo>
                <a:lnTo>
                  <a:pt x="221" y="383"/>
                </a:lnTo>
                <a:lnTo>
                  <a:pt x="224" y="384"/>
                </a:lnTo>
                <a:lnTo>
                  <a:pt x="225" y="384"/>
                </a:lnTo>
                <a:lnTo>
                  <a:pt x="226" y="385"/>
                </a:lnTo>
                <a:lnTo>
                  <a:pt x="226" y="384"/>
                </a:lnTo>
                <a:lnTo>
                  <a:pt x="228" y="384"/>
                </a:lnTo>
                <a:lnTo>
                  <a:pt x="229" y="384"/>
                </a:lnTo>
                <a:lnTo>
                  <a:pt x="230" y="383"/>
                </a:lnTo>
                <a:lnTo>
                  <a:pt x="232" y="382"/>
                </a:lnTo>
                <a:lnTo>
                  <a:pt x="233" y="382"/>
                </a:lnTo>
                <a:lnTo>
                  <a:pt x="235" y="382"/>
                </a:lnTo>
                <a:lnTo>
                  <a:pt x="237" y="382"/>
                </a:lnTo>
                <a:lnTo>
                  <a:pt x="239" y="382"/>
                </a:lnTo>
                <a:lnTo>
                  <a:pt x="240" y="380"/>
                </a:lnTo>
                <a:lnTo>
                  <a:pt x="241" y="380"/>
                </a:lnTo>
                <a:lnTo>
                  <a:pt x="243" y="379"/>
                </a:lnTo>
                <a:lnTo>
                  <a:pt x="247" y="377"/>
                </a:lnTo>
                <a:lnTo>
                  <a:pt x="248" y="376"/>
                </a:lnTo>
                <a:lnTo>
                  <a:pt x="242" y="372"/>
                </a:lnTo>
                <a:lnTo>
                  <a:pt x="240" y="370"/>
                </a:lnTo>
                <a:lnTo>
                  <a:pt x="239" y="369"/>
                </a:lnTo>
                <a:lnTo>
                  <a:pt x="240" y="368"/>
                </a:lnTo>
                <a:lnTo>
                  <a:pt x="240" y="367"/>
                </a:lnTo>
                <a:lnTo>
                  <a:pt x="241" y="367"/>
                </a:lnTo>
                <a:lnTo>
                  <a:pt x="238" y="364"/>
                </a:lnTo>
                <a:lnTo>
                  <a:pt x="237" y="363"/>
                </a:lnTo>
                <a:lnTo>
                  <a:pt x="235" y="363"/>
                </a:lnTo>
                <a:lnTo>
                  <a:pt x="234" y="362"/>
                </a:lnTo>
                <a:lnTo>
                  <a:pt x="231" y="360"/>
                </a:lnTo>
                <a:lnTo>
                  <a:pt x="225" y="355"/>
                </a:lnTo>
                <a:lnTo>
                  <a:pt x="224" y="354"/>
                </a:lnTo>
                <a:lnTo>
                  <a:pt x="223" y="353"/>
                </a:lnTo>
                <a:lnTo>
                  <a:pt x="222" y="352"/>
                </a:lnTo>
                <a:lnTo>
                  <a:pt x="222" y="351"/>
                </a:lnTo>
                <a:lnTo>
                  <a:pt x="221" y="351"/>
                </a:lnTo>
                <a:lnTo>
                  <a:pt x="221" y="350"/>
                </a:lnTo>
                <a:lnTo>
                  <a:pt x="221" y="349"/>
                </a:lnTo>
                <a:lnTo>
                  <a:pt x="220" y="347"/>
                </a:lnTo>
                <a:lnTo>
                  <a:pt x="220" y="346"/>
                </a:lnTo>
                <a:lnTo>
                  <a:pt x="220" y="338"/>
                </a:lnTo>
                <a:lnTo>
                  <a:pt x="218" y="337"/>
                </a:lnTo>
                <a:lnTo>
                  <a:pt x="218" y="336"/>
                </a:lnTo>
                <a:lnTo>
                  <a:pt x="218" y="335"/>
                </a:lnTo>
                <a:lnTo>
                  <a:pt x="218" y="334"/>
                </a:lnTo>
                <a:lnTo>
                  <a:pt x="217" y="334"/>
                </a:lnTo>
                <a:lnTo>
                  <a:pt x="217" y="333"/>
                </a:lnTo>
                <a:lnTo>
                  <a:pt x="214" y="334"/>
                </a:lnTo>
                <a:lnTo>
                  <a:pt x="212" y="335"/>
                </a:lnTo>
                <a:lnTo>
                  <a:pt x="208" y="326"/>
                </a:lnTo>
                <a:lnTo>
                  <a:pt x="208" y="325"/>
                </a:lnTo>
                <a:lnTo>
                  <a:pt x="207" y="325"/>
                </a:lnTo>
                <a:lnTo>
                  <a:pt x="206" y="324"/>
                </a:lnTo>
                <a:lnTo>
                  <a:pt x="202" y="321"/>
                </a:lnTo>
                <a:lnTo>
                  <a:pt x="200" y="320"/>
                </a:lnTo>
                <a:lnTo>
                  <a:pt x="199" y="320"/>
                </a:lnTo>
                <a:lnTo>
                  <a:pt x="198" y="318"/>
                </a:lnTo>
                <a:lnTo>
                  <a:pt x="197" y="318"/>
                </a:lnTo>
                <a:lnTo>
                  <a:pt x="197" y="316"/>
                </a:lnTo>
                <a:lnTo>
                  <a:pt x="196" y="315"/>
                </a:lnTo>
                <a:lnTo>
                  <a:pt x="190" y="317"/>
                </a:lnTo>
                <a:lnTo>
                  <a:pt x="196" y="327"/>
                </a:lnTo>
                <a:lnTo>
                  <a:pt x="194" y="328"/>
                </a:lnTo>
                <a:lnTo>
                  <a:pt x="192" y="329"/>
                </a:lnTo>
                <a:lnTo>
                  <a:pt x="190" y="332"/>
                </a:lnTo>
                <a:lnTo>
                  <a:pt x="187" y="329"/>
                </a:lnTo>
                <a:lnTo>
                  <a:pt x="183" y="327"/>
                </a:lnTo>
                <a:lnTo>
                  <a:pt x="182" y="327"/>
                </a:lnTo>
                <a:lnTo>
                  <a:pt x="180" y="325"/>
                </a:lnTo>
                <a:lnTo>
                  <a:pt x="178" y="321"/>
                </a:lnTo>
                <a:lnTo>
                  <a:pt x="178" y="320"/>
                </a:lnTo>
                <a:lnTo>
                  <a:pt x="177" y="320"/>
                </a:lnTo>
                <a:lnTo>
                  <a:pt x="174" y="319"/>
                </a:lnTo>
                <a:lnTo>
                  <a:pt x="172" y="319"/>
                </a:lnTo>
                <a:lnTo>
                  <a:pt x="168" y="317"/>
                </a:lnTo>
                <a:lnTo>
                  <a:pt x="166" y="316"/>
                </a:lnTo>
                <a:lnTo>
                  <a:pt x="164" y="315"/>
                </a:lnTo>
                <a:lnTo>
                  <a:pt x="160" y="312"/>
                </a:lnTo>
                <a:lnTo>
                  <a:pt x="152" y="309"/>
                </a:lnTo>
                <a:lnTo>
                  <a:pt x="148" y="307"/>
                </a:lnTo>
                <a:lnTo>
                  <a:pt x="147" y="305"/>
                </a:lnTo>
                <a:lnTo>
                  <a:pt x="145" y="304"/>
                </a:lnTo>
                <a:lnTo>
                  <a:pt x="137" y="301"/>
                </a:lnTo>
                <a:lnTo>
                  <a:pt x="134" y="299"/>
                </a:lnTo>
                <a:lnTo>
                  <a:pt x="127" y="295"/>
                </a:lnTo>
                <a:lnTo>
                  <a:pt x="127" y="294"/>
                </a:lnTo>
                <a:lnTo>
                  <a:pt x="125" y="293"/>
                </a:lnTo>
                <a:lnTo>
                  <a:pt x="123" y="292"/>
                </a:lnTo>
                <a:lnTo>
                  <a:pt x="122" y="292"/>
                </a:lnTo>
                <a:lnTo>
                  <a:pt x="122" y="291"/>
                </a:lnTo>
                <a:lnTo>
                  <a:pt x="121" y="291"/>
                </a:lnTo>
                <a:lnTo>
                  <a:pt x="121" y="290"/>
                </a:lnTo>
                <a:lnTo>
                  <a:pt x="120" y="288"/>
                </a:lnTo>
                <a:lnTo>
                  <a:pt x="121" y="287"/>
                </a:lnTo>
                <a:lnTo>
                  <a:pt x="122" y="286"/>
                </a:lnTo>
                <a:lnTo>
                  <a:pt x="123" y="285"/>
                </a:lnTo>
                <a:lnTo>
                  <a:pt x="122" y="285"/>
                </a:lnTo>
                <a:lnTo>
                  <a:pt x="121" y="284"/>
                </a:lnTo>
                <a:lnTo>
                  <a:pt x="120" y="284"/>
                </a:lnTo>
                <a:lnTo>
                  <a:pt x="119" y="284"/>
                </a:lnTo>
                <a:lnTo>
                  <a:pt x="119" y="283"/>
                </a:lnTo>
                <a:lnTo>
                  <a:pt x="118" y="283"/>
                </a:lnTo>
                <a:lnTo>
                  <a:pt x="117" y="283"/>
                </a:lnTo>
                <a:lnTo>
                  <a:pt x="114" y="283"/>
                </a:lnTo>
                <a:lnTo>
                  <a:pt x="113" y="283"/>
                </a:lnTo>
                <a:lnTo>
                  <a:pt x="112" y="283"/>
                </a:lnTo>
                <a:lnTo>
                  <a:pt x="111" y="283"/>
                </a:lnTo>
                <a:lnTo>
                  <a:pt x="109" y="282"/>
                </a:lnTo>
                <a:lnTo>
                  <a:pt x="106" y="282"/>
                </a:lnTo>
                <a:lnTo>
                  <a:pt x="104" y="282"/>
                </a:lnTo>
                <a:lnTo>
                  <a:pt x="102" y="282"/>
                </a:lnTo>
                <a:lnTo>
                  <a:pt x="102" y="280"/>
                </a:lnTo>
                <a:lnTo>
                  <a:pt x="101" y="280"/>
                </a:lnTo>
                <a:lnTo>
                  <a:pt x="99" y="280"/>
                </a:lnTo>
                <a:lnTo>
                  <a:pt x="97" y="279"/>
                </a:lnTo>
                <a:lnTo>
                  <a:pt x="95" y="278"/>
                </a:lnTo>
                <a:lnTo>
                  <a:pt x="94" y="278"/>
                </a:lnTo>
                <a:lnTo>
                  <a:pt x="93" y="277"/>
                </a:lnTo>
                <a:lnTo>
                  <a:pt x="92" y="277"/>
                </a:lnTo>
                <a:lnTo>
                  <a:pt x="92" y="276"/>
                </a:lnTo>
                <a:lnTo>
                  <a:pt x="91" y="275"/>
                </a:lnTo>
                <a:lnTo>
                  <a:pt x="90" y="275"/>
                </a:lnTo>
                <a:lnTo>
                  <a:pt x="88" y="272"/>
                </a:lnTo>
                <a:lnTo>
                  <a:pt x="87" y="271"/>
                </a:lnTo>
                <a:lnTo>
                  <a:pt x="86" y="270"/>
                </a:lnTo>
                <a:lnTo>
                  <a:pt x="85" y="269"/>
                </a:lnTo>
                <a:lnTo>
                  <a:pt x="84" y="268"/>
                </a:lnTo>
                <a:lnTo>
                  <a:pt x="82" y="266"/>
                </a:lnTo>
                <a:lnTo>
                  <a:pt x="80" y="266"/>
                </a:lnTo>
                <a:lnTo>
                  <a:pt x="79" y="265"/>
                </a:lnTo>
                <a:lnTo>
                  <a:pt x="78" y="263"/>
                </a:lnTo>
                <a:lnTo>
                  <a:pt x="76" y="263"/>
                </a:lnTo>
                <a:lnTo>
                  <a:pt x="74" y="262"/>
                </a:lnTo>
                <a:lnTo>
                  <a:pt x="71" y="261"/>
                </a:lnTo>
                <a:lnTo>
                  <a:pt x="69" y="261"/>
                </a:lnTo>
                <a:lnTo>
                  <a:pt x="68" y="260"/>
                </a:lnTo>
                <a:lnTo>
                  <a:pt x="69" y="257"/>
                </a:lnTo>
                <a:lnTo>
                  <a:pt x="73" y="249"/>
                </a:lnTo>
                <a:lnTo>
                  <a:pt x="74" y="250"/>
                </a:lnTo>
                <a:lnTo>
                  <a:pt x="75" y="251"/>
                </a:lnTo>
                <a:lnTo>
                  <a:pt x="76" y="251"/>
                </a:lnTo>
                <a:lnTo>
                  <a:pt x="79" y="251"/>
                </a:lnTo>
                <a:lnTo>
                  <a:pt x="87" y="255"/>
                </a:lnTo>
                <a:lnTo>
                  <a:pt x="88" y="255"/>
                </a:lnTo>
                <a:lnTo>
                  <a:pt x="90" y="257"/>
                </a:lnTo>
                <a:lnTo>
                  <a:pt x="91" y="258"/>
                </a:lnTo>
                <a:lnTo>
                  <a:pt x="92" y="259"/>
                </a:lnTo>
                <a:lnTo>
                  <a:pt x="93" y="260"/>
                </a:lnTo>
                <a:lnTo>
                  <a:pt x="94" y="260"/>
                </a:lnTo>
                <a:lnTo>
                  <a:pt x="95" y="263"/>
                </a:lnTo>
                <a:lnTo>
                  <a:pt x="96" y="265"/>
                </a:lnTo>
                <a:lnTo>
                  <a:pt x="97" y="265"/>
                </a:lnTo>
                <a:lnTo>
                  <a:pt x="97" y="266"/>
                </a:lnTo>
                <a:lnTo>
                  <a:pt x="99" y="266"/>
                </a:lnTo>
                <a:lnTo>
                  <a:pt x="100" y="267"/>
                </a:lnTo>
                <a:lnTo>
                  <a:pt x="101" y="268"/>
                </a:lnTo>
                <a:lnTo>
                  <a:pt x="102" y="269"/>
                </a:lnTo>
                <a:lnTo>
                  <a:pt x="103" y="269"/>
                </a:lnTo>
                <a:lnTo>
                  <a:pt x="104" y="270"/>
                </a:lnTo>
                <a:lnTo>
                  <a:pt x="106" y="270"/>
                </a:lnTo>
                <a:lnTo>
                  <a:pt x="108" y="270"/>
                </a:lnTo>
                <a:lnTo>
                  <a:pt x="109" y="270"/>
                </a:lnTo>
                <a:lnTo>
                  <a:pt x="110" y="270"/>
                </a:lnTo>
                <a:lnTo>
                  <a:pt x="112" y="270"/>
                </a:lnTo>
                <a:lnTo>
                  <a:pt x="114" y="270"/>
                </a:lnTo>
                <a:lnTo>
                  <a:pt x="116" y="270"/>
                </a:lnTo>
                <a:lnTo>
                  <a:pt x="117" y="270"/>
                </a:lnTo>
                <a:lnTo>
                  <a:pt x="118" y="270"/>
                </a:lnTo>
                <a:lnTo>
                  <a:pt x="119" y="271"/>
                </a:lnTo>
                <a:lnTo>
                  <a:pt x="120" y="271"/>
                </a:lnTo>
                <a:lnTo>
                  <a:pt x="122" y="271"/>
                </a:lnTo>
                <a:lnTo>
                  <a:pt x="123" y="271"/>
                </a:lnTo>
                <a:lnTo>
                  <a:pt x="125" y="272"/>
                </a:lnTo>
                <a:lnTo>
                  <a:pt x="126" y="272"/>
                </a:lnTo>
                <a:lnTo>
                  <a:pt x="127" y="274"/>
                </a:lnTo>
                <a:lnTo>
                  <a:pt x="128" y="274"/>
                </a:lnTo>
                <a:lnTo>
                  <a:pt x="129" y="275"/>
                </a:lnTo>
                <a:lnTo>
                  <a:pt x="130" y="276"/>
                </a:lnTo>
                <a:lnTo>
                  <a:pt x="131" y="276"/>
                </a:lnTo>
                <a:lnTo>
                  <a:pt x="128" y="279"/>
                </a:lnTo>
                <a:lnTo>
                  <a:pt x="128" y="280"/>
                </a:lnTo>
                <a:lnTo>
                  <a:pt x="129" y="282"/>
                </a:lnTo>
                <a:lnTo>
                  <a:pt x="131" y="283"/>
                </a:lnTo>
                <a:lnTo>
                  <a:pt x="134" y="285"/>
                </a:lnTo>
                <a:lnTo>
                  <a:pt x="137" y="286"/>
                </a:lnTo>
                <a:lnTo>
                  <a:pt x="142" y="290"/>
                </a:lnTo>
                <a:lnTo>
                  <a:pt x="144" y="291"/>
                </a:lnTo>
                <a:lnTo>
                  <a:pt x="152" y="295"/>
                </a:lnTo>
                <a:lnTo>
                  <a:pt x="157" y="297"/>
                </a:lnTo>
                <a:lnTo>
                  <a:pt x="162" y="300"/>
                </a:lnTo>
                <a:lnTo>
                  <a:pt x="169" y="303"/>
                </a:lnTo>
                <a:lnTo>
                  <a:pt x="169" y="304"/>
                </a:lnTo>
                <a:lnTo>
                  <a:pt x="174" y="307"/>
                </a:lnTo>
                <a:lnTo>
                  <a:pt x="175" y="308"/>
                </a:lnTo>
                <a:lnTo>
                  <a:pt x="177" y="308"/>
                </a:lnTo>
                <a:lnTo>
                  <a:pt x="178" y="308"/>
                </a:lnTo>
                <a:lnTo>
                  <a:pt x="182" y="307"/>
                </a:lnTo>
                <a:lnTo>
                  <a:pt x="190" y="303"/>
                </a:lnTo>
                <a:lnTo>
                  <a:pt x="191" y="303"/>
                </a:lnTo>
                <a:lnTo>
                  <a:pt x="192" y="303"/>
                </a:lnTo>
                <a:lnTo>
                  <a:pt x="196" y="302"/>
                </a:lnTo>
                <a:lnTo>
                  <a:pt x="202" y="300"/>
                </a:lnTo>
                <a:lnTo>
                  <a:pt x="203" y="300"/>
                </a:lnTo>
                <a:lnTo>
                  <a:pt x="204" y="299"/>
                </a:lnTo>
                <a:lnTo>
                  <a:pt x="207" y="297"/>
                </a:lnTo>
                <a:lnTo>
                  <a:pt x="213" y="295"/>
                </a:lnTo>
                <a:lnTo>
                  <a:pt x="214" y="295"/>
                </a:lnTo>
                <a:lnTo>
                  <a:pt x="221" y="292"/>
                </a:lnTo>
                <a:lnTo>
                  <a:pt x="222" y="292"/>
                </a:lnTo>
                <a:lnTo>
                  <a:pt x="217" y="280"/>
                </a:lnTo>
                <a:lnTo>
                  <a:pt x="215" y="272"/>
                </a:lnTo>
                <a:lnTo>
                  <a:pt x="215" y="271"/>
                </a:lnTo>
                <a:lnTo>
                  <a:pt x="213" y="268"/>
                </a:lnTo>
                <a:lnTo>
                  <a:pt x="208" y="251"/>
                </a:lnTo>
                <a:lnTo>
                  <a:pt x="204" y="242"/>
                </a:lnTo>
                <a:lnTo>
                  <a:pt x="199" y="227"/>
                </a:lnTo>
                <a:lnTo>
                  <a:pt x="198" y="227"/>
                </a:lnTo>
                <a:lnTo>
                  <a:pt x="197" y="227"/>
                </a:lnTo>
                <a:lnTo>
                  <a:pt x="197" y="228"/>
                </a:lnTo>
                <a:lnTo>
                  <a:pt x="196" y="228"/>
                </a:lnTo>
                <a:lnTo>
                  <a:pt x="195" y="228"/>
                </a:lnTo>
                <a:lnTo>
                  <a:pt x="194" y="229"/>
                </a:lnTo>
                <a:lnTo>
                  <a:pt x="192" y="229"/>
                </a:lnTo>
                <a:lnTo>
                  <a:pt x="191" y="229"/>
                </a:lnTo>
                <a:lnTo>
                  <a:pt x="190" y="230"/>
                </a:lnTo>
                <a:lnTo>
                  <a:pt x="189" y="230"/>
                </a:lnTo>
                <a:lnTo>
                  <a:pt x="188" y="230"/>
                </a:lnTo>
                <a:lnTo>
                  <a:pt x="188" y="232"/>
                </a:lnTo>
                <a:lnTo>
                  <a:pt x="186" y="233"/>
                </a:lnTo>
                <a:lnTo>
                  <a:pt x="185" y="233"/>
                </a:lnTo>
                <a:lnTo>
                  <a:pt x="183" y="234"/>
                </a:lnTo>
                <a:lnTo>
                  <a:pt x="181" y="234"/>
                </a:lnTo>
                <a:lnTo>
                  <a:pt x="179" y="235"/>
                </a:lnTo>
                <a:lnTo>
                  <a:pt x="179" y="234"/>
                </a:lnTo>
                <a:lnTo>
                  <a:pt x="177" y="227"/>
                </a:lnTo>
                <a:lnTo>
                  <a:pt x="173" y="219"/>
                </a:lnTo>
                <a:lnTo>
                  <a:pt x="169" y="220"/>
                </a:lnTo>
                <a:lnTo>
                  <a:pt x="168" y="221"/>
                </a:lnTo>
                <a:lnTo>
                  <a:pt x="166" y="221"/>
                </a:lnTo>
                <a:lnTo>
                  <a:pt x="165" y="221"/>
                </a:lnTo>
                <a:lnTo>
                  <a:pt x="164" y="221"/>
                </a:lnTo>
                <a:lnTo>
                  <a:pt x="163" y="221"/>
                </a:lnTo>
                <a:lnTo>
                  <a:pt x="160" y="220"/>
                </a:lnTo>
                <a:lnTo>
                  <a:pt x="159" y="220"/>
                </a:lnTo>
                <a:lnTo>
                  <a:pt x="157" y="220"/>
                </a:lnTo>
                <a:lnTo>
                  <a:pt x="156" y="220"/>
                </a:lnTo>
                <a:lnTo>
                  <a:pt x="155" y="220"/>
                </a:lnTo>
                <a:lnTo>
                  <a:pt x="154" y="220"/>
                </a:lnTo>
                <a:lnTo>
                  <a:pt x="154" y="221"/>
                </a:lnTo>
                <a:lnTo>
                  <a:pt x="153" y="221"/>
                </a:lnTo>
                <a:lnTo>
                  <a:pt x="148" y="210"/>
                </a:lnTo>
                <a:lnTo>
                  <a:pt x="129" y="217"/>
                </a:lnTo>
                <a:lnTo>
                  <a:pt x="122" y="196"/>
                </a:lnTo>
                <a:lnTo>
                  <a:pt x="120" y="191"/>
                </a:lnTo>
                <a:lnTo>
                  <a:pt x="119" y="188"/>
                </a:lnTo>
                <a:lnTo>
                  <a:pt x="119" y="187"/>
                </a:lnTo>
                <a:lnTo>
                  <a:pt x="119" y="186"/>
                </a:lnTo>
                <a:lnTo>
                  <a:pt x="109" y="190"/>
                </a:lnTo>
                <a:lnTo>
                  <a:pt x="104" y="192"/>
                </a:lnTo>
                <a:lnTo>
                  <a:pt x="100" y="193"/>
                </a:lnTo>
                <a:lnTo>
                  <a:pt x="99" y="193"/>
                </a:lnTo>
                <a:lnTo>
                  <a:pt x="97" y="193"/>
                </a:lnTo>
                <a:lnTo>
                  <a:pt x="96" y="194"/>
                </a:lnTo>
                <a:lnTo>
                  <a:pt x="93" y="195"/>
                </a:lnTo>
                <a:lnTo>
                  <a:pt x="92" y="195"/>
                </a:lnTo>
                <a:lnTo>
                  <a:pt x="90" y="196"/>
                </a:lnTo>
                <a:lnTo>
                  <a:pt x="88" y="196"/>
                </a:lnTo>
                <a:lnTo>
                  <a:pt x="84" y="199"/>
                </a:lnTo>
                <a:lnTo>
                  <a:pt x="83" y="199"/>
                </a:lnTo>
                <a:lnTo>
                  <a:pt x="80" y="198"/>
                </a:lnTo>
                <a:lnTo>
                  <a:pt x="77" y="195"/>
                </a:lnTo>
                <a:lnTo>
                  <a:pt x="71" y="193"/>
                </a:lnTo>
                <a:lnTo>
                  <a:pt x="67" y="191"/>
                </a:lnTo>
                <a:lnTo>
                  <a:pt x="67" y="190"/>
                </a:lnTo>
                <a:lnTo>
                  <a:pt x="68" y="187"/>
                </a:lnTo>
                <a:lnTo>
                  <a:pt x="69" y="185"/>
                </a:lnTo>
                <a:lnTo>
                  <a:pt x="66" y="183"/>
                </a:lnTo>
                <a:lnTo>
                  <a:pt x="65" y="182"/>
                </a:lnTo>
                <a:lnTo>
                  <a:pt x="64" y="182"/>
                </a:lnTo>
                <a:lnTo>
                  <a:pt x="62" y="182"/>
                </a:lnTo>
                <a:lnTo>
                  <a:pt x="62" y="180"/>
                </a:lnTo>
                <a:lnTo>
                  <a:pt x="61" y="180"/>
                </a:lnTo>
                <a:lnTo>
                  <a:pt x="60" y="179"/>
                </a:lnTo>
                <a:lnTo>
                  <a:pt x="59" y="179"/>
                </a:lnTo>
                <a:lnTo>
                  <a:pt x="58" y="178"/>
                </a:lnTo>
                <a:lnTo>
                  <a:pt x="59" y="178"/>
                </a:lnTo>
                <a:lnTo>
                  <a:pt x="59" y="176"/>
                </a:lnTo>
                <a:lnTo>
                  <a:pt x="56" y="174"/>
                </a:lnTo>
                <a:lnTo>
                  <a:pt x="54" y="174"/>
                </a:lnTo>
                <a:lnTo>
                  <a:pt x="53" y="173"/>
                </a:lnTo>
                <a:lnTo>
                  <a:pt x="48" y="169"/>
                </a:lnTo>
                <a:lnTo>
                  <a:pt x="38" y="163"/>
                </a:lnTo>
                <a:lnTo>
                  <a:pt x="38" y="161"/>
                </a:lnTo>
                <a:lnTo>
                  <a:pt x="42" y="152"/>
                </a:lnTo>
                <a:lnTo>
                  <a:pt x="48" y="142"/>
                </a:lnTo>
                <a:lnTo>
                  <a:pt x="49" y="141"/>
                </a:lnTo>
                <a:lnTo>
                  <a:pt x="59" y="145"/>
                </a:lnTo>
                <a:lnTo>
                  <a:pt x="59" y="144"/>
                </a:lnTo>
                <a:lnTo>
                  <a:pt x="61" y="144"/>
                </a:lnTo>
                <a:lnTo>
                  <a:pt x="64" y="143"/>
                </a:lnTo>
                <a:lnTo>
                  <a:pt x="67" y="142"/>
                </a:lnTo>
                <a:lnTo>
                  <a:pt x="68" y="142"/>
                </a:lnTo>
                <a:lnTo>
                  <a:pt x="74" y="140"/>
                </a:lnTo>
                <a:lnTo>
                  <a:pt x="68" y="126"/>
                </a:lnTo>
                <a:lnTo>
                  <a:pt x="71" y="125"/>
                </a:lnTo>
                <a:lnTo>
                  <a:pt x="76" y="124"/>
                </a:lnTo>
                <a:lnTo>
                  <a:pt x="79" y="123"/>
                </a:lnTo>
                <a:lnTo>
                  <a:pt x="83" y="121"/>
                </a:lnTo>
                <a:lnTo>
                  <a:pt x="90" y="119"/>
                </a:lnTo>
                <a:lnTo>
                  <a:pt x="95" y="117"/>
                </a:lnTo>
                <a:lnTo>
                  <a:pt x="99" y="116"/>
                </a:lnTo>
                <a:lnTo>
                  <a:pt x="102" y="115"/>
                </a:lnTo>
                <a:lnTo>
                  <a:pt x="104" y="113"/>
                </a:lnTo>
                <a:lnTo>
                  <a:pt x="108" y="112"/>
                </a:lnTo>
                <a:lnTo>
                  <a:pt x="111" y="110"/>
                </a:lnTo>
                <a:lnTo>
                  <a:pt x="111" y="111"/>
                </a:lnTo>
                <a:lnTo>
                  <a:pt x="112" y="111"/>
                </a:lnTo>
                <a:lnTo>
                  <a:pt x="120" y="108"/>
                </a:lnTo>
                <a:lnTo>
                  <a:pt x="122" y="110"/>
                </a:lnTo>
                <a:lnTo>
                  <a:pt x="123" y="110"/>
                </a:lnTo>
                <a:lnTo>
                  <a:pt x="126" y="106"/>
                </a:lnTo>
                <a:lnTo>
                  <a:pt x="131" y="95"/>
                </a:lnTo>
                <a:lnTo>
                  <a:pt x="134" y="94"/>
                </a:lnTo>
                <a:lnTo>
                  <a:pt x="135" y="94"/>
                </a:lnTo>
                <a:lnTo>
                  <a:pt x="139" y="92"/>
                </a:lnTo>
                <a:lnTo>
                  <a:pt x="145" y="90"/>
                </a:lnTo>
                <a:lnTo>
                  <a:pt x="147" y="89"/>
                </a:lnTo>
                <a:lnTo>
                  <a:pt x="148" y="89"/>
                </a:lnTo>
                <a:lnTo>
                  <a:pt x="148" y="85"/>
                </a:lnTo>
                <a:lnTo>
                  <a:pt x="147" y="79"/>
                </a:lnTo>
                <a:lnTo>
                  <a:pt x="147" y="78"/>
                </a:lnTo>
                <a:lnTo>
                  <a:pt x="147" y="75"/>
                </a:lnTo>
                <a:lnTo>
                  <a:pt x="148" y="75"/>
                </a:lnTo>
                <a:lnTo>
                  <a:pt x="153" y="74"/>
                </a:lnTo>
                <a:lnTo>
                  <a:pt x="154" y="74"/>
                </a:lnTo>
                <a:lnTo>
                  <a:pt x="154" y="73"/>
                </a:lnTo>
                <a:lnTo>
                  <a:pt x="154" y="70"/>
                </a:lnTo>
                <a:lnTo>
                  <a:pt x="159" y="69"/>
                </a:lnTo>
                <a:lnTo>
                  <a:pt x="159" y="68"/>
                </a:lnTo>
                <a:lnTo>
                  <a:pt x="159" y="66"/>
                </a:lnTo>
                <a:lnTo>
                  <a:pt x="157" y="64"/>
                </a:lnTo>
                <a:lnTo>
                  <a:pt x="157" y="62"/>
                </a:lnTo>
                <a:lnTo>
                  <a:pt x="157" y="61"/>
                </a:lnTo>
                <a:lnTo>
                  <a:pt x="157" y="60"/>
                </a:lnTo>
                <a:lnTo>
                  <a:pt x="156" y="60"/>
                </a:lnTo>
                <a:lnTo>
                  <a:pt x="156" y="58"/>
                </a:lnTo>
                <a:lnTo>
                  <a:pt x="156" y="56"/>
                </a:lnTo>
                <a:lnTo>
                  <a:pt x="156" y="53"/>
                </a:lnTo>
                <a:lnTo>
                  <a:pt x="157" y="52"/>
                </a:lnTo>
                <a:lnTo>
                  <a:pt x="157" y="51"/>
                </a:lnTo>
                <a:lnTo>
                  <a:pt x="159" y="50"/>
                </a:lnTo>
                <a:lnTo>
                  <a:pt x="162" y="60"/>
                </a:lnTo>
                <a:lnTo>
                  <a:pt x="164" y="65"/>
                </a:lnTo>
                <a:lnTo>
                  <a:pt x="164" y="66"/>
                </a:lnTo>
                <a:lnTo>
                  <a:pt x="166" y="70"/>
                </a:lnTo>
                <a:lnTo>
                  <a:pt x="168" y="73"/>
                </a:lnTo>
                <a:lnTo>
                  <a:pt x="168" y="74"/>
                </a:lnTo>
                <a:lnTo>
                  <a:pt x="166" y="75"/>
                </a:lnTo>
                <a:lnTo>
                  <a:pt x="165" y="76"/>
                </a:lnTo>
                <a:lnTo>
                  <a:pt x="166" y="81"/>
                </a:lnTo>
                <a:lnTo>
                  <a:pt x="165" y="83"/>
                </a:lnTo>
                <a:lnTo>
                  <a:pt x="166" y="85"/>
                </a:lnTo>
                <a:lnTo>
                  <a:pt x="165" y="86"/>
                </a:lnTo>
                <a:lnTo>
                  <a:pt x="166" y="87"/>
                </a:lnTo>
                <a:lnTo>
                  <a:pt x="166" y="90"/>
                </a:lnTo>
                <a:lnTo>
                  <a:pt x="168" y="91"/>
                </a:lnTo>
                <a:lnTo>
                  <a:pt x="168" y="93"/>
                </a:lnTo>
                <a:lnTo>
                  <a:pt x="168" y="95"/>
                </a:lnTo>
                <a:lnTo>
                  <a:pt x="168" y="96"/>
                </a:lnTo>
                <a:lnTo>
                  <a:pt x="170" y="99"/>
                </a:lnTo>
                <a:lnTo>
                  <a:pt x="170" y="100"/>
                </a:lnTo>
                <a:lnTo>
                  <a:pt x="171" y="103"/>
                </a:lnTo>
                <a:lnTo>
                  <a:pt x="171" y="106"/>
                </a:lnTo>
                <a:lnTo>
                  <a:pt x="173" y="110"/>
                </a:lnTo>
                <a:lnTo>
                  <a:pt x="175" y="115"/>
                </a:lnTo>
                <a:lnTo>
                  <a:pt x="178" y="121"/>
                </a:lnTo>
                <a:lnTo>
                  <a:pt x="179" y="123"/>
                </a:lnTo>
                <a:lnTo>
                  <a:pt x="181" y="129"/>
                </a:lnTo>
                <a:lnTo>
                  <a:pt x="181" y="131"/>
                </a:lnTo>
                <a:lnTo>
                  <a:pt x="182" y="131"/>
                </a:lnTo>
                <a:lnTo>
                  <a:pt x="182" y="133"/>
                </a:lnTo>
                <a:lnTo>
                  <a:pt x="183" y="133"/>
                </a:lnTo>
                <a:lnTo>
                  <a:pt x="186" y="136"/>
                </a:lnTo>
                <a:lnTo>
                  <a:pt x="187" y="135"/>
                </a:lnTo>
                <a:lnTo>
                  <a:pt x="189" y="135"/>
                </a:lnTo>
                <a:lnTo>
                  <a:pt x="190" y="134"/>
                </a:lnTo>
                <a:lnTo>
                  <a:pt x="192" y="134"/>
                </a:lnTo>
                <a:lnTo>
                  <a:pt x="194" y="133"/>
                </a:lnTo>
                <a:lnTo>
                  <a:pt x="195" y="133"/>
                </a:lnTo>
                <a:lnTo>
                  <a:pt x="195" y="134"/>
                </a:lnTo>
                <a:lnTo>
                  <a:pt x="196" y="135"/>
                </a:lnTo>
                <a:lnTo>
                  <a:pt x="199" y="140"/>
                </a:lnTo>
                <a:lnTo>
                  <a:pt x="196" y="141"/>
                </a:lnTo>
                <a:lnTo>
                  <a:pt x="191" y="142"/>
                </a:lnTo>
                <a:lnTo>
                  <a:pt x="195" y="149"/>
                </a:lnTo>
                <a:lnTo>
                  <a:pt x="195" y="150"/>
                </a:lnTo>
                <a:lnTo>
                  <a:pt x="200" y="146"/>
                </a:lnTo>
                <a:lnTo>
                  <a:pt x="202" y="145"/>
                </a:lnTo>
                <a:lnTo>
                  <a:pt x="203" y="145"/>
                </a:lnTo>
                <a:lnTo>
                  <a:pt x="204" y="144"/>
                </a:lnTo>
                <a:lnTo>
                  <a:pt x="212" y="142"/>
                </a:lnTo>
                <a:lnTo>
                  <a:pt x="209" y="135"/>
                </a:lnTo>
                <a:lnTo>
                  <a:pt x="207" y="131"/>
                </a:lnTo>
                <a:lnTo>
                  <a:pt x="205" y="126"/>
                </a:lnTo>
                <a:lnTo>
                  <a:pt x="204" y="123"/>
                </a:lnTo>
                <a:lnTo>
                  <a:pt x="203" y="121"/>
                </a:lnTo>
                <a:lnTo>
                  <a:pt x="204" y="121"/>
                </a:lnTo>
                <a:lnTo>
                  <a:pt x="207" y="120"/>
                </a:lnTo>
                <a:lnTo>
                  <a:pt x="213" y="119"/>
                </a:lnTo>
                <a:lnTo>
                  <a:pt x="218" y="117"/>
                </a:lnTo>
                <a:lnTo>
                  <a:pt x="220" y="117"/>
                </a:lnTo>
                <a:lnTo>
                  <a:pt x="223" y="116"/>
                </a:lnTo>
                <a:lnTo>
                  <a:pt x="228" y="115"/>
                </a:lnTo>
                <a:lnTo>
                  <a:pt x="229" y="115"/>
                </a:lnTo>
                <a:lnTo>
                  <a:pt x="230" y="115"/>
                </a:lnTo>
                <a:lnTo>
                  <a:pt x="233" y="113"/>
                </a:lnTo>
                <a:lnTo>
                  <a:pt x="237" y="112"/>
                </a:lnTo>
                <a:lnTo>
                  <a:pt x="239" y="111"/>
                </a:lnTo>
                <a:lnTo>
                  <a:pt x="241" y="118"/>
                </a:lnTo>
                <a:lnTo>
                  <a:pt x="243" y="124"/>
                </a:lnTo>
                <a:lnTo>
                  <a:pt x="243" y="125"/>
                </a:lnTo>
                <a:lnTo>
                  <a:pt x="244" y="129"/>
                </a:lnTo>
                <a:lnTo>
                  <a:pt x="246" y="131"/>
                </a:lnTo>
                <a:lnTo>
                  <a:pt x="247" y="134"/>
                </a:lnTo>
                <a:lnTo>
                  <a:pt x="247" y="135"/>
                </a:lnTo>
                <a:lnTo>
                  <a:pt x="248" y="137"/>
                </a:lnTo>
                <a:lnTo>
                  <a:pt x="249" y="141"/>
                </a:lnTo>
                <a:lnTo>
                  <a:pt x="250" y="143"/>
                </a:lnTo>
                <a:lnTo>
                  <a:pt x="251" y="145"/>
                </a:lnTo>
                <a:lnTo>
                  <a:pt x="252" y="148"/>
                </a:lnTo>
                <a:lnTo>
                  <a:pt x="252" y="149"/>
                </a:lnTo>
                <a:lnTo>
                  <a:pt x="254" y="152"/>
                </a:lnTo>
                <a:lnTo>
                  <a:pt x="255" y="153"/>
                </a:lnTo>
                <a:lnTo>
                  <a:pt x="256" y="156"/>
                </a:lnTo>
                <a:lnTo>
                  <a:pt x="257" y="161"/>
                </a:lnTo>
                <a:lnTo>
                  <a:pt x="257" y="162"/>
                </a:lnTo>
                <a:lnTo>
                  <a:pt x="264" y="157"/>
                </a:lnTo>
                <a:lnTo>
                  <a:pt x="265" y="157"/>
                </a:lnTo>
                <a:lnTo>
                  <a:pt x="265" y="158"/>
                </a:lnTo>
                <a:lnTo>
                  <a:pt x="258" y="163"/>
                </a:lnTo>
                <a:lnTo>
                  <a:pt x="258" y="165"/>
                </a:lnTo>
                <a:lnTo>
                  <a:pt x="259" y="167"/>
                </a:lnTo>
                <a:lnTo>
                  <a:pt x="261" y="173"/>
                </a:lnTo>
                <a:lnTo>
                  <a:pt x="264" y="179"/>
                </a:lnTo>
                <a:lnTo>
                  <a:pt x="265" y="182"/>
                </a:lnTo>
                <a:lnTo>
                  <a:pt x="271" y="179"/>
                </a:lnTo>
                <a:lnTo>
                  <a:pt x="272" y="178"/>
                </a:lnTo>
                <a:lnTo>
                  <a:pt x="271" y="176"/>
                </a:lnTo>
                <a:lnTo>
                  <a:pt x="269" y="173"/>
                </a:lnTo>
                <a:lnTo>
                  <a:pt x="268" y="169"/>
                </a:lnTo>
                <a:lnTo>
                  <a:pt x="268" y="168"/>
                </a:lnTo>
                <a:lnTo>
                  <a:pt x="275" y="166"/>
                </a:lnTo>
                <a:lnTo>
                  <a:pt x="276" y="165"/>
                </a:lnTo>
                <a:lnTo>
                  <a:pt x="277" y="165"/>
                </a:lnTo>
                <a:lnTo>
                  <a:pt x="275" y="159"/>
                </a:lnTo>
                <a:lnTo>
                  <a:pt x="278" y="158"/>
                </a:lnTo>
                <a:lnTo>
                  <a:pt x="280" y="157"/>
                </a:lnTo>
                <a:lnTo>
                  <a:pt x="280" y="154"/>
                </a:lnTo>
                <a:lnTo>
                  <a:pt x="281" y="154"/>
                </a:lnTo>
                <a:lnTo>
                  <a:pt x="282" y="156"/>
                </a:lnTo>
                <a:lnTo>
                  <a:pt x="283" y="156"/>
                </a:lnTo>
                <a:lnTo>
                  <a:pt x="284" y="157"/>
                </a:lnTo>
                <a:lnTo>
                  <a:pt x="285" y="157"/>
                </a:lnTo>
                <a:lnTo>
                  <a:pt x="286" y="157"/>
                </a:lnTo>
                <a:lnTo>
                  <a:pt x="289" y="157"/>
                </a:lnTo>
                <a:lnTo>
                  <a:pt x="291" y="157"/>
                </a:lnTo>
                <a:lnTo>
                  <a:pt x="292" y="157"/>
                </a:lnTo>
                <a:lnTo>
                  <a:pt x="293" y="157"/>
                </a:lnTo>
                <a:lnTo>
                  <a:pt x="294" y="157"/>
                </a:lnTo>
                <a:lnTo>
                  <a:pt x="295" y="157"/>
                </a:lnTo>
                <a:lnTo>
                  <a:pt x="297" y="157"/>
                </a:lnTo>
                <a:lnTo>
                  <a:pt x="298" y="158"/>
                </a:lnTo>
                <a:lnTo>
                  <a:pt x="299" y="158"/>
                </a:lnTo>
                <a:lnTo>
                  <a:pt x="300" y="158"/>
                </a:lnTo>
                <a:lnTo>
                  <a:pt x="300" y="159"/>
                </a:lnTo>
                <a:lnTo>
                  <a:pt x="300" y="158"/>
                </a:lnTo>
                <a:lnTo>
                  <a:pt x="300" y="157"/>
                </a:lnTo>
                <a:lnTo>
                  <a:pt x="299" y="156"/>
                </a:lnTo>
                <a:lnTo>
                  <a:pt x="299" y="153"/>
                </a:lnTo>
                <a:lnTo>
                  <a:pt x="299" y="152"/>
                </a:lnTo>
                <a:lnTo>
                  <a:pt x="298" y="152"/>
                </a:lnTo>
                <a:lnTo>
                  <a:pt x="297" y="148"/>
                </a:lnTo>
                <a:lnTo>
                  <a:pt x="297" y="146"/>
                </a:lnTo>
                <a:lnTo>
                  <a:pt x="295" y="146"/>
                </a:lnTo>
                <a:lnTo>
                  <a:pt x="295" y="144"/>
                </a:lnTo>
                <a:lnTo>
                  <a:pt x="301" y="142"/>
                </a:lnTo>
                <a:lnTo>
                  <a:pt x="300" y="141"/>
                </a:lnTo>
                <a:lnTo>
                  <a:pt x="300" y="140"/>
                </a:lnTo>
                <a:lnTo>
                  <a:pt x="299" y="137"/>
                </a:lnTo>
                <a:lnTo>
                  <a:pt x="299" y="135"/>
                </a:lnTo>
                <a:lnTo>
                  <a:pt x="297" y="132"/>
                </a:lnTo>
                <a:lnTo>
                  <a:pt x="298" y="132"/>
                </a:lnTo>
                <a:lnTo>
                  <a:pt x="300" y="131"/>
                </a:lnTo>
                <a:lnTo>
                  <a:pt x="301" y="129"/>
                </a:lnTo>
                <a:lnTo>
                  <a:pt x="303" y="129"/>
                </a:lnTo>
                <a:lnTo>
                  <a:pt x="304" y="128"/>
                </a:lnTo>
                <a:lnTo>
                  <a:pt x="306" y="128"/>
                </a:lnTo>
                <a:lnTo>
                  <a:pt x="307" y="127"/>
                </a:lnTo>
                <a:lnTo>
                  <a:pt x="309" y="127"/>
                </a:lnTo>
                <a:lnTo>
                  <a:pt x="310" y="126"/>
                </a:lnTo>
                <a:lnTo>
                  <a:pt x="312" y="126"/>
                </a:lnTo>
                <a:lnTo>
                  <a:pt x="313" y="125"/>
                </a:lnTo>
                <a:lnTo>
                  <a:pt x="315" y="125"/>
                </a:lnTo>
                <a:lnTo>
                  <a:pt x="315" y="123"/>
                </a:lnTo>
                <a:lnTo>
                  <a:pt x="316" y="123"/>
                </a:lnTo>
                <a:lnTo>
                  <a:pt x="316" y="120"/>
                </a:lnTo>
                <a:lnTo>
                  <a:pt x="316" y="119"/>
                </a:lnTo>
                <a:lnTo>
                  <a:pt x="316" y="117"/>
                </a:lnTo>
                <a:lnTo>
                  <a:pt x="317" y="116"/>
                </a:lnTo>
                <a:lnTo>
                  <a:pt x="317" y="115"/>
                </a:lnTo>
                <a:lnTo>
                  <a:pt x="317" y="112"/>
                </a:lnTo>
                <a:lnTo>
                  <a:pt x="317" y="111"/>
                </a:lnTo>
                <a:lnTo>
                  <a:pt x="318" y="110"/>
                </a:lnTo>
                <a:lnTo>
                  <a:pt x="318" y="109"/>
                </a:lnTo>
                <a:lnTo>
                  <a:pt x="318" y="108"/>
                </a:lnTo>
                <a:lnTo>
                  <a:pt x="318" y="107"/>
                </a:lnTo>
                <a:lnTo>
                  <a:pt x="318" y="106"/>
                </a:lnTo>
                <a:lnTo>
                  <a:pt x="318" y="104"/>
                </a:lnTo>
                <a:lnTo>
                  <a:pt x="318" y="102"/>
                </a:lnTo>
                <a:lnTo>
                  <a:pt x="318" y="101"/>
                </a:lnTo>
                <a:lnTo>
                  <a:pt x="318" y="99"/>
                </a:lnTo>
                <a:lnTo>
                  <a:pt x="318" y="98"/>
                </a:lnTo>
                <a:lnTo>
                  <a:pt x="318" y="96"/>
                </a:lnTo>
                <a:lnTo>
                  <a:pt x="317" y="95"/>
                </a:lnTo>
                <a:lnTo>
                  <a:pt x="317" y="94"/>
                </a:lnTo>
                <a:lnTo>
                  <a:pt x="316" y="92"/>
                </a:lnTo>
                <a:lnTo>
                  <a:pt x="316" y="91"/>
                </a:lnTo>
                <a:lnTo>
                  <a:pt x="315" y="91"/>
                </a:lnTo>
                <a:lnTo>
                  <a:pt x="315" y="90"/>
                </a:lnTo>
                <a:lnTo>
                  <a:pt x="313" y="89"/>
                </a:lnTo>
                <a:lnTo>
                  <a:pt x="312" y="87"/>
                </a:lnTo>
                <a:lnTo>
                  <a:pt x="312" y="86"/>
                </a:lnTo>
                <a:lnTo>
                  <a:pt x="315" y="86"/>
                </a:lnTo>
                <a:lnTo>
                  <a:pt x="317" y="86"/>
                </a:lnTo>
                <a:lnTo>
                  <a:pt x="318" y="85"/>
                </a:lnTo>
                <a:lnTo>
                  <a:pt x="319" y="85"/>
                </a:lnTo>
                <a:lnTo>
                  <a:pt x="318" y="84"/>
                </a:lnTo>
                <a:lnTo>
                  <a:pt x="315" y="76"/>
                </a:lnTo>
                <a:lnTo>
                  <a:pt x="313" y="74"/>
                </a:lnTo>
                <a:lnTo>
                  <a:pt x="312" y="70"/>
                </a:lnTo>
                <a:lnTo>
                  <a:pt x="311" y="68"/>
                </a:lnTo>
                <a:lnTo>
                  <a:pt x="312" y="68"/>
                </a:lnTo>
                <a:lnTo>
                  <a:pt x="316" y="66"/>
                </a:lnTo>
                <a:lnTo>
                  <a:pt x="321" y="64"/>
                </a:lnTo>
                <a:lnTo>
                  <a:pt x="329" y="61"/>
                </a:lnTo>
                <a:lnTo>
                  <a:pt x="330" y="61"/>
                </a:lnTo>
                <a:lnTo>
                  <a:pt x="332" y="62"/>
                </a:lnTo>
                <a:lnTo>
                  <a:pt x="332" y="64"/>
                </a:lnTo>
                <a:lnTo>
                  <a:pt x="336" y="62"/>
                </a:lnTo>
                <a:lnTo>
                  <a:pt x="337" y="68"/>
                </a:lnTo>
                <a:lnTo>
                  <a:pt x="338" y="83"/>
                </a:lnTo>
                <a:lnTo>
                  <a:pt x="338" y="84"/>
                </a:lnTo>
                <a:lnTo>
                  <a:pt x="338" y="85"/>
                </a:lnTo>
                <a:lnTo>
                  <a:pt x="337" y="85"/>
                </a:lnTo>
                <a:lnTo>
                  <a:pt x="335" y="85"/>
                </a:lnTo>
                <a:lnTo>
                  <a:pt x="332" y="84"/>
                </a:lnTo>
                <a:lnTo>
                  <a:pt x="328" y="84"/>
                </a:lnTo>
                <a:lnTo>
                  <a:pt x="326" y="84"/>
                </a:lnTo>
                <a:lnTo>
                  <a:pt x="326" y="85"/>
                </a:lnTo>
                <a:lnTo>
                  <a:pt x="327" y="86"/>
                </a:lnTo>
                <a:lnTo>
                  <a:pt x="327" y="87"/>
                </a:lnTo>
                <a:lnTo>
                  <a:pt x="328" y="89"/>
                </a:lnTo>
                <a:lnTo>
                  <a:pt x="328" y="91"/>
                </a:lnTo>
                <a:lnTo>
                  <a:pt x="329" y="93"/>
                </a:lnTo>
                <a:lnTo>
                  <a:pt x="329" y="94"/>
                </a:lnTo>
                <a:lnTo>
                  <a:pt x="329" y="95"/>
                </a:lnTo>
                <a:lnTo>
                  <a:pt x="330" y="96"/>
                </a:lnTo>
                <a:lnTo>
                  <a:pt x="330" y="98"/>
                </a:lnTo>
                <a:lnTo>
                  <a:pt x="330" y="100"/>
                </a:lnTo>
                <a:lnTo>
                  <a:pt x="330" y="102"/>
                </a:lnTo>
                <a:lnTo>
                  <a:pt x="330" y="103"/>
                </a:lnTo>
                <a:lnTo>
                  <a:pt x="330" y="107"/>
                </a:lnTo>
                <a:lnTo>
                  <a:pt x="330" y="108"/>
                </a:lnTo>
                <a:lnTo>
                  <a:pt x="330" y="109"/>
                </a:lnTo>
                <a:lnTo>
                  <a:pt x="329" y="110"/>
                </a:lnTo>
                <a:lnTo>
                  <a:pt x="329" y="111"/>
                </a:lnTo>
                <a:lnTo>
                  <a:pt x="329" y="112"/>
                </a:lnTo>
                <a:lnTo>
                  <a:pt x="329" y="113"/>
                </a:lnTo>
                <a:lnTo>
                  <a:pt x="329" y="115"/>
                </a:lnTo>
                <a:lnTo>
                  <a:pt x="328" y="116"/>
                </a:lnTo>
                <a:lnTo>
                  <a:pt x="328" y="117"/>
                </a:lnTo>
                <a:lnTo>
                  <a:pt x="328" y="118"/>
                </a:lnTo>
                <a:lnTo>
                  <a:pt x="328" y="119"/>
                </a:lnTo>
                <a:lnTo>
                  <a:pt x="328" y="120"/>
                </a:lnTo>
                <a:lnTo>
                  <a:pt x="327" y="123"/>
                </a:lnTo>
                <a:lnTo>
                  <a:pt x="328" y="123"/>
                </a:lnTo>
                <a:lnTo>
                  <a:pt x="330" y="121"/>
                </a:lnTo>
                <a:lnTo>
                  <a:pt x="332" y="121"/>
                </a:lnTo>
                <a:lnTo>
                  <a:pt x="333" y="123"/>
                </a:lnTo>
                <a:lnTo>
                  <a:pt x="333" y="124"/>
                </a:lnTo>
                <a:lnTo>
                  <a:pt x="340" y="120"/>
                </a:lnTo>
                <a:lnTo>
                  <a:pt x="349" y="117"/>
                </a:lnTo>
                <a:lnTo>
                  <a:pt x="350" y="120"/>
                </a:lnTo>
                <a:lnTo>
                  <a:pt x="351" y="120"/>
                </a:lnTo>
                <a:lnTo>
                  <a:pt x="354" y="120"/>
                </a:lnTo>
                <a:lnTo>
                  <a:pt x="353" y="119"/>
                </a:lnTo>
                <a:lnTo>
                  <a:pt x="353" y="118"/>
                </a:lnTo>
                <a:lnTo>
                  <a:pt x="352" y="118"/>
                </a:lnTo>
                <a:lnTo>
                  <a:pt x="352" y="117"/>
                </a:lnTo>
                <a:lnTo>
                  <a:pt x="351" y="117"/>
                </a:lnTo>
                <a:lnTo>
                  <a:pt x="352" y="116"/>
                </a:lnTo>
                <a:lnTo>
                  <a:pt x="353" y="112"/>
                </a:lnTo>
                <a:lnTo>
                  <a:pt x="354" y="111"/>
                </a:lnTo>
                <a:lnTo>
                  <a:pt x="355" y="111"/>
                </a:lnTo>
                <a:lnTo>
                  <a:pt x="356" y="111"/>
                </a:lnTo>
                <a:lnTo>
                  <a:pt x="359" y="112"/>
                </a:lnTo>
                <a:lnTo>
                  <a:pt x="360" y="112"/>
                </a:lnTo>
                <a:lnTo>
                  <a:pt x="361" y="116"/>
                </a:lnTo>
                <a:lnTo>
                  <a:pt x="361" y="117"/>
                </a:lnTo>
                <a:lnTo>
                  <a:pt x="361" y="120"/>
                </a:lnTo>
                <a:lnTo>
                  <a:pt x="362" y="120"/>
                </a:lnTo>
                <a:lnTo>
                  <a:pt x="363" y="120"/>
                </a:lnTo>
                <a:lnTo>
                  <a:pt x="364" y="120"/>
                </a:lnTo>
                <a:lnTo>
                  <a:pt x="368" y="120"/>
                </a:lnTo>
                <a:lnTo>
                  <a:pt x="369" y="120"/>
                </a:lnTo>
                <a:lnTo>
                  <a:pt x="370" y="120"/>
                </a:lnTo>
                <a:lnTo>
                  <a:pt x="372" y="123"/>
                </a:lnTo>
                <a:lnTo>
                  <a:pt x="372" y="125"/>
                </a:lnTo>
                <a:lnTo>
                  <a:pt x="371" y="128"/>
                </a:lnTo>
                <a:lnTo>
                  <a:pt x="371" y="132"/>
                </a:lnTo>
                <a:lnTo>
                  <a:pt x="371" y="133"/>
                </a:lnTo>
                <a:lnTo>
                  <a:pt x="371" y="134"/>
                </a:lnTo>
                <a:lnTo>
                  <a:pt x="372" y="136"/>
                </a:lnTo>
                <a:lnTo>
                  <a:pt x="372" y="137"/>
                </a:lnTo>
                <a:lnTo>
                  <a:pt x="373" y="138"/>
                </a:lnTo>
                <a:lnTo>
                  <a:pt x="376" y="140"/>
                </a:lnTo>
                <a:lnTo>
                  <a:pt x="377" y="140"/>
                </a:lnTo>
                <a:lnTo>
                  <a:pt x="378" y="142"/>
                </a:lnTo>
                <a:lnTo>
                  <a:pt x="378" y="144"/>
                </a:lnTo>
                <a:lnTo>
                  <a:pt x="380" y="150"/>
                </a:lnTo>
                <a:lnTo>
                  <a:pt x="382" y="154"/>
                </a:lnTo>
                <a:lnTo>
                  <a:pt x="382" y="156"/>
                </a:lnTo>
                <a:lnTo>
                  <a:pt x="385" y="159"/>
                </a:lnTo>
                <a:lnTo>
                  <a:pt x="386" y="160"/>
                </a:lnTo>
                <a:lnTo>
                  <a:pt x="385" y="160"/>
                </a:lnTo>
                <a:lnTo>
                  <a:pt x="386" y="160"/>
                </a:lnTo>
                <a:lnTo>
                  <a:pt x="384" y="161"/>
                </a:lnTo>
                <a:lnTo>
                  <a:pt x="382" y="161"/>
                </a:lnTo>
                <a:lnTo>
                  <a:pt x="379" y="162"/>
                </a:lnTo>
                <a:lnTo>
                  <a:pt x="382" y="171"/>
                </a:lnTo>
                <a:lnTo>
                  <a:pt x="384" y="170"/>
                </a:lnTo>
                <a:lnTo>
                  <a:pt x="385" y="170"/>
                </a:lnTo>
                <a:lnTo>
                  <a:pt x="386" y="170"/>
                </a:lnTo>
                <a:lnTo>
                  <a:pt x="390" y="168"/>
                </a:lnTo>
                <a:lnTo>
                  <a:pt x="392" y="168"/>
                </a:lnTo>
                <a:lnTo>
                  <a:pt x="393" y="169"/>
                </a:lnTo>
                <a:lnTo>
                  <a:pt x="395" y="171"/>
                </a:lnTo>
                <a:lnTo>
                  <a:pt x="396" y="173"/>
                </a:lnTo>
                <a:lnTo>
                  <a:pt x="398" y="175"/>
                </a:lnTo>
                <a:lnTo>
                  <a:pt x="401" y="177"/>
                </a:lnTo>
                <a:lnTo>
                  <a:pt x="403" y="179"/>
                </a:lnTo>
                <a:lnTo>
                  <a:pt x="404" y="180"/>
                </a:lnTo>
                <a:lnTo>
                  <a:pt x="413" y="174"/>
                </a:lnTo>
                <a:lnTo>
                  <a:pt x="418" y="178"/>
                </a:lnTo>
                <a:lnTo>
                  <a:pt x="416" y="170"/>
                </a:lnTo>
                <a:lnTo>
                  <a:pt x="418" y="170"/>
                </a:lnTo>
                <a:lnTo>
                  <a:pt x="419" y="170"/>
                </a:lnTo>
                <a:lnTo>
                  <a:pt x="420" y="170"/>
                </a:lnTo>
                <a:lnTo>
                  <a:pt x="421" y="168"/>
                </a:lnTo>
                <a:lnTo>
                  <a:pt x="421" y="167"/>
                </a:lnTo>
                <a:lnTo>
                  <a:pt x="421" y="166"/>
                </a:lnTo>
                <a:lnTo>
                  <a:pt x="421" y="165"/>
                </a:lnTo>
                <a:lnTo>
                  <a:pt x="420" y="165"/>
                </a:lnTo>
                <a:lnTo>
                  <a:pt x="420" y="163"/>
                </a:lnTo>
                <a:lnTo>
                  <a:pt x="420" y="162"/>
                </a:lnTo>
                <a:lnTo>
                  <a:pt x="420" y="161"/>
                </a:lnTo>
                <a:lnTo>
                  <a:pt x="420" y="159"/>
                </a:lnTo>
                <a:lnTo>
                  <a:pt x="419" y="158"/>
                </a:lnTo>
                <a:lnTo>
                  <a:pt x="419" y="157"/>
                </a:lnTo>
                <a:lnTo>
                  <a:pt x="419" y="156"/>
                </a:lnTo>
                <a:lnTo>
                  <a:pt x="419" y="154"/>
                </a:lnTo>
                <a:lnTo>
                  <a:pt x="418" y="154"/>
                </a:lnTo>
                <a:lnTo>
                  <a:pt x="418" y="153"/>
                </a:lnTo>
                <a:lnTo>
                  <a:pt x="418" y="152"/>
                </a:lnTo>
                <a:lnTo>
                  <a:pt x="416" y="152"/>
                </a:lnTo>
                <a:lnTo>
                  <a:pt x="416" y="151"/>
                </a:lnTo>
                <a:lnTo>
                  <a:pt x="416" y="150"/>
                </a:lnTo>
                <a:lnTo>
                  <a:pt x="416" y="149"/>
                </a:lnTo>
                <a:lnTo>
                  <a:pt x="416" y="148"/>
                </a:lnTo>
                <a:lnTo>
                  <a:pt x="415" y="146"/>
                </a:lnTo>
                <a:lnTo>
                  <a:pt x="416" y="146"/>
                </a:lnTo>
                <a:lnTo>
                  <a:pt x="416" y="145"/>
                </a:lnTo>
                <a:lnTo>
                  <a:pt x="416" y="144"/>
                </a:lnTo>
                <a:lnTo>
                  <a:pt x="415" y="143"/>
                </a:lnTo>
                <a:lnTo>
                  <a:pt x="415" y="142"/>
                </a:lnTo>
                <a:lnTo>
                  <a:pt x="416" y="141"/>
                </a:lnTo>
                <a:lnTo>
                  <a:pt x="416" y="140"/>
                </a:lnTo>
                <a:lnTo>
                  <a:pt x="416" y="138"/>
                </a:lnTo>
                <a:lnTo>
                  <a:pt x="416" y="137"/>
                </a:lnTo>
                <a:lnTo>
                  <a:pt x="416" y="136"/>
                </a:lnTo>
                <a:lnTo>
                  <a:pt x="415" y="135"/>
                </a:lnTo>
                <a:lnTo>
                  <a:pt x="416" y="134"/>
                </a:lnTo>
                <a:lnTo>
                  <a:pt x="418" y="134"/>
                </a:lnTo>
                <a:lnTo>
                  <a:pt x="419" y="134"/>
                </a:lnTo>
                <a:lnTo>
                  <a:pt x="420" y="134"/>
                </a:lnTo>
                <a:lnTo>
                  <a:pt x="421" y="134"/>
                </a:lnTo>
                <a:lnTo>
                  <a:pt x="422" y="133"/>
                </a:lnTo>
                <a:lnTo>
                  <a:pt x="424" y="135"/>
                </a:lnTo>
                <a:lnTo>
                  <a:pt x="428" y="136"/>
                </a:lnTo>
                <a:lnTo>
                  <a:pt x="431" y="136"/>
                </a:lnTo>
                <a:lnTo>
                  <a:pt x="432" y="137"/>
                </a:lnTo>
                <a:lnTo>
                  <a:pt x="433" y="137"/>
                </a:lnTo>
                <a:lnTo>
                  <a:pt x="435" y="137"/>
                </a:lnTo>
                <a:lnTo>
                  <a:pt x="437" y="137"/>
                </a:lnTo>
                <a:lnTo>
                  <a:pt x="438" y="137"/>
                </a:lnTo>
                <a:lnTo>
                  <a:pt x="439" y="137"/>
                </a:lnTo>
                <a:lnTo>
                  <a:pt x="440" y="136"/>
                </a:lnTo>
                <a:lnTo>
                  <a:pt x="439" y="137"/>
                </a:lnTo>
                <a:lnTo>
                  <a:pt x="440" y="136"/>
                </a:lnTo>
                <a:lnTo>
                  <a:pt x="441" y="135"/>
                </a:lnTo>
                <a:lnTo>
                  <a:pt x="442" y="134"/>
                </a:lnTo>
                <a:lnTo>
                  <a:pt x="442" y="133"/>
                </a:lnTo>
                <a:lnTo>
                  <a:pt x="444" y="133"/>
                </a:lnTo>
                <a:lnTo>
                  <a:pt x="446" y="136"/>
                </a:lnTo>
                <a:lnTo>
                  <a:pt x="453" y="146"/>
                </a:lnTo>
                <a:lnTo>
                  <a:pt x="453" y="153"/>
                </a:lnTo>
                <a:lnTo>
                  <a:pt x="454" y="153"/>
                </a:lnTo>
                <a:lnTo>
                  <a:pt x="456" y="157"/>
                </a:lnTo>
                <a:lnTo>
                  <a:pt x="459" y="165"/>
                </a:lnTo>
                <a:lnTo>
                  <a:pt x="470" y="161"/>
                </a:lnTo>
                <a:lnTo>
                  <a:pt x="471" y="160"/>
                </a:lnTo>
                <a:lnTo>
                  <a:pt x="472" y="161"/>
                </a:lnTo>
                <a:lnTo>
                  <a:pt x="472" y="160"/>
                </a:lnTo>
                <a:lnTo>
                  <a:pt x="473" y="160"/>
                </a:lnTo>
                <a:lnTo>
                  <a:pt x="474" y="160"/>
                </a:lnTo>
                <a:lnTo>
                  <a:pt x="475" y="160"/>
                </a:lnTo>
                <a:lnTo>
                  <a:pt x="475" y="159"/>
                </a:lnTo>
                <a:lnTo>
                  <a:pt x="476" y="159"/>
                </a:lnTo>
                <a:lnTo>
                  <a:pt x="475" y="159"/>
                </a:lnTo>
                <a:lnTo>
                  <a:pt x="473" y="160"/>
                </a:lnTo>
                <a:lnTo>
                  <a:pt x="473" y="159"/>
                </a:lnTo>
                <a:lnTo>
                  <a:pt x="472" y="157"/>
                </a:lnTo>
                <a:lnTo>
                  <a:pt x="472" y="156"/>
                </a:lnTo>
                <a:lnTo>
                  <a:pt x="472" y="154"/>
                </a:lnTo>
                <a:lnTo>
                  <a:pt x="471" y="151"/>
                </a:lnTo>
                <a:lnTo>
                  <a:pt x="470" y="148"/>
                </a:lnTo>
                <a:lnTo>
                  <a:pt x="468" y="146"/>
                </a:lnTo>
                <a:lnTo>
                  <a:pt x="468" y="144"/>
                </a:lnTo>
                <a:lnTo>
                  <a:pt x="466" y="141"/>
                </a:lnTo>
                <a:lnTo>
                  <a:pt x="466" y="138"/>
                </a:lnTo>
                <a:lnTo>
                  <a:pt x="465" y="136"/>
                </a:lnTo>
                <a:lnTo>
                  <a:pt x="464" y="134"/>
                </a:lnTo>
                <a:lnTo>
                  <a:pt x="463" y="131"/>
                </a:lnTo>
                <a:lnTo>
                  <a:pt x="462" y="128"/>
                </a:lnTo>
                <a:lnTo>
                  <a:pt x="461" y="128"/>
                </a:lnTo>
                <a:lnTo>
                  <a:pt x="459" y="129"/>
                </a:lnTo>
                <a:lnTo>
                  <a:pt x="456" y="129"/>
                </a:lnTo>
                <a:lnTo>
                  <a:pt x="450" y="131"/>
                </a:lnTo>
                <a:lnTo>
                  <a:pt x="448" y="131"/>
                </a:lnTo>
                <a:lnTo>
                  <a:pt x="447" y="129"/>
                </a:lnTo>
                <a:lnTo>
                  <a:pt x="445" y="121"/>
                </a:lnTo>
                <a:lnTo>
                  <a:pt x="444" y="119"/>
                </a:lnTo>
                <a:lnTo>
                  <a:pt x="444" y="118"/>
                </a:lnTo>
                <a:lnTo>
                  <a:pt x="444" y="117"/>
                </a:lnTo>
                <a:lnTo>
                  <a:pt x="446" y="116"/>
                </a:lnTo>
                <a:lnTo>
                  <a:pt x="451" y="115"/>
                </a:lnTo>
                <a:lnTo>
                  <a:pt x="454" y="109"/>
                </a:lnTo>
                <a:lnTo>
                  <a:pt x="454" y="107"/>
                </a:lnTo>
                <a:lnTo>
                  <a:pt x="451" y="103"/>
                </a:lnTo>
                <a:lnTo>
                  <a:pt x="450" y="100"/>
                </a:lnTo>
                <a:lnTo>
                  <a:pt x="450" y="99"/>
                </a:lnTo>
                <a:lnTo>
                  <a:pt x="450" y="98"/>
                </a:lnTo>
                <a:lnTo>
                  <a:pt x="447" y="87"/>
                </a:lnTo>
                <a:lnTo>
                  <a:pt x="445" y="79"/>
                </a:lnTo>
                <a:lnTo>
                  <a:pt x="444" y="77"/>
                </a:lnTo>
                <a:lnTo>
                  <a:pt x="441" y="69"/>
                </a:lnTo>
                <a:lnTo>
                  <a:pt x="438" y="59"/>
                </a:lnTo>
                <a:lnTo>
                  <a:pt x="437" y="56"/>
                </a:lnTo>
                <a:lnTo>
                  <a:pt x="436" y="52"/>
                </a:lnTo>
                <a:lnTo>
                  <a:pt x="433" y="48"/>
                </a:lnTo>
                <a:lnTo>
                  <a:pt x="433" y="46"/>
                </a:lnTo>
                <a:lnTo>
                  <a:pt x="432" y="42"/>
                </a:lnTo>
                <a:lnTo>
                  <a:pt x="431" y="41"/>
                </a:lnTo>
                <a:lnTo>
                  <a:pt x="431" y="36"/>
                </a:lnTo>
                <a:lnTo>
                  <a:pt x="430" y="28"/>
                </a:lnTo>
                <a:lnTo>
                  <a:pt x="425" y="29"/>
                </a:lnTo>
                <a:lnTo>
                  <a:pt x="424" y="29"/>
                </a:lnTo>
                <a:lnTo>
                  <a:pt x="427" y="34"/>
                </a:lnTo>
                <a:lnTo>
                  <a:pt x="424" y="37"/>
                </a:lnTo>
                <a:lnTo>
                  <a:pt x="423" y="37"/>
                </a:lnTo>
                <a:lnTo>
                  <a:pt x="422" y="36"/>
                </a:lnTo>
                <a:lnTo>
                  <a:pt x="421" y="35"/>
                </a:lnTo>
                <a:lnTo>
                  <a:pt x="421" y="34"/>
                </a:lnTo>
                <a:lnTo>
                  <a:pt x="420" y="34"/>
                </a:lnTo>
                <a:lnTo>
                  <a:pt x="420" y="33"/>
                </a:lnTo>
                <a:lnTo>
                  <a:pt x="420" y="32"/>
                </a:lnTo>
                <a:lnTo>
                  <a:pt x="419" y="32"/>
                </a:lnTo>
                <a:lnTo>
                  <a:pt x="412" y="34"/>
                </a:lnTo>
                <a:lnTo>
                  <a:pt x="411" y="28"/>
                </a:lnTo>
                <a:lnTo>
                  <a:pt x="406" y="17"/>
                </a:lnTo>
                <a:lnTo>
                  <a:pt x="405" y="17"/>
                </a:lnTo>
                <a:lnTo>
                  <a:pt x="399" y="24"/>
                </a:lnTo>
                <a:lnTo>
                  <a:pt x="402" y="31"/>
                </a:lnTo>
                <a:lnTo>
                  <a:pt x="403" y="33"/>
                </a:lnTo>
                <a:lnTo>
                  <a:pt x="404" y="36"/>
                </a:lnTo>
                <a:lnTo>
                  <a:pt x="404" y="37"/>
                </a:lnTo>
                <a:lnTo>
                  <a:pt x="403" y="37"/>
                </a:lnTo>
                <a:lnTo>
                  <a:pt x="401" y="39"/>
                </a:lnTo>
                <a:lnTo>
                  <a:pt x="399" y="39"/>
                </a:lnTo>
                <a:lnTo>
                  <a:pt x="399" y="40"/>
                </a:lnTo>
                <a:lnTo>
                  <a:pt x="399" y="43"/>
                </a:lnTo>
                <a:lnTo>
                  <a:pt x="398" y="43"/>
                </a:lnTo>
                <a:lnTo>
                  <a:pt x="393" y="43"/>
                </a:lnTo>
                <a:lnTo>
                  <a:pt x="382" y="41"/>
                </a:lnTo>
                <a:lnTo>
                  <a:pt x="381" y="41"/>
                </a:lnTo>
                <a:lnTo>
                  <a:pt x="380" y="43"/>
                </a:lnTo>
                <a:lnTo>
                  <a:pt x="381" y="46"/>
                </a:lnTo>
                <a:lnTo>
                  <a:pt x="380" y="46"/>
                </a:lnTo>
                <a:lnTo>
                  <a:pt x="381" y="49"/>
                </a:lnTo>
                <a:lnTo>
                  <a:pt x="379" y="50"/>
                </a:lnTo>
                <a:lnTo>
                  <a:pt x="378" y="48"/>
                </a:lnTo>
                <a:lnTo>
                  <a:pt x="377" y="48"/>
                </a:lnTo>
                <a:lnTo>
                  <a:pt x="372" y="36"/>
                </a:lnTo>
                <a:lnTo>
                  <a:pt x="371" y="33"/>
                </a:lnTo>
                <a:lnTo>
                  <a:pt x="370" y="29"/>
                </a:lnTo>
                <a:lnTo>
                  <a:pt x="369" y="28"/>
                </a:lnTo>
                <a:lnTo>
                  <a:pt x="367" y="21"/>
                </a:lnTo>
                <a:lnTo>
                  <a:pt x="372" y="19"/>
                </a:lnTo>
                <a:lnTo>
                  <a:pt x="385" y="15"/>
                </a:lnTo>
                <a:lnTo>
                  <a:pt x="389" y="14"/>
                </a:lnTo>
                <a:lnTo>
                  <a:pt x="396" y="11"/>
                </a:lnTo>
                <a:lnTo>
                  <a:pt x="398" y="17"/>
                </a:lnTo>
                <a:lnTo>
                  <a:pt x="399" y="14"/>
                </a:lnTo>
                <a:lnTo>
                  <a:pt x="401" y="12"/>
                </a:lnTo>
                <a:lnTo>
                  <a:pt x="396" y="10"/>
                </a:lnTo>
                <a:lnTo>
                  <a:pt x="397" y="10"/>
                </a:lnTo>
                <a:lnTo>
                  <a:pt x="399" y="6"/>
                </a:lnTo>
                <a:lnTo>
                  <a:pt x="404" y="0"/>
                </a:lnTo>
                <a:lnTo>
                  <a:pt x="405" y="1"/>
                </a:lnTo>
                <a:lnTo>
                  <a:pt x="416" y="8"/>
                </a:lnTo>
                <a:lnTo>
                  <a:pt x="418" y="9"/>
                </a:lnTo>
                <a:lnTo>
                  <a:pt x="420" y="10"/>
                </a:lnTo>
                <a:lnTo>
                  <a:pt x="421" y="10"/>
                </a:lnTo>
                <a:lnTo>
                  <a:pt x="422" y="11"/>
                </a:lnTo>
                <a:lnTo>
                  <a:pt x="423" y="11"/>
                </a:lnTo>
                <a:lnTo>
                  <a:pt x="425" y="12"/>
                </a:lnTo>
                <a:lnTo>
                  <a:pt x="427" y="12"/>
                </a:lnTo>
                <a:lnTo>
                  <a:pt x="429" y="14"/>
                </a:lnTo>
                <a:lnTo>
                  <a:pt x="430" y="14"/>
                </a:lnTo>
                <a:lnTo>
                  <a:pt x="432" y="14"/>
                </a:lnTo>
                <a:lnTo>
                  <a:pt x="433" y="14"/>
                </a:lnTo>
                <a:lnTo>
                  <a:pt x="437" y="14"/>
                </a:lnTo>
                <a:lnTo>
                  <a:pt x="440" y="14"/>
                </a:lnTo>
                <a:lnTo>
                  <a:pt x="441" y="14"/>
                </a:lnTo>
                <a:lnTo>
                  <a:pt x="442" y="14"/>
                </a:lnTo>
                <a:lnTo>
                  <a:pt x="444" y="14"/>
                </a:lnTo>
                <a:lnTo>
                  <a:pt x="445" y="14"/>
                </a:lnTo>
                <a:lnTo>
                  <a:pt x="450" y="14"/>
                </a:lnTo>
                <a:lnTo>
                  <a:pt x="451" y="15"/>
                </a:lnTo>
                <a:lnTo>
                  <a:pt x="458" y="15"/>
                </a:lnTo>
                <a:lnTo>
                  <a:pt x="465" y="15"/>
                </a:lnTo>
                <a:lnTo>
                  <a:pt x="465" y="16"/>
                </a:lnTo>
                <a:lnTo>
                  <a:pt x="462" y="34"/>
                </a:lnTo>
                <a:lnTo>
                  <a:pt x="464" y="34"/>
                </a:lnTo>
                <a:lnTo>
                  <a:pt x="465" y="34"/>
                </a:lnTo>
                <a:lnTo>
                  <a:pt x="466" y="34"/>
                </a:lnTo>
                <a:lnTo>
                  <a:pt x="466" y="33"/>
                </a:lnTo>
                <a:lnTo>
                  <a:pt x="467" y="33"/>
                </a:lnTo>
                <a:lnTo>
                  <a:pt x="468" y="33"/>
                </a:lnTo>
                <a:lnTo>
                  <a:pt x="470" y="33"/>
                </a:lnTo>
                <a:lnTo>
                  <a:pt x="470" y="34"/>
                </a:lnTo>
                <a:lnTo>
                  <a:pt x="473" y="33"/>
                </a:lnTo>
                <a:lnTo>
                  <a:pt x="475" y="33"/>
                </a:lnTo>
                <a:lnTo>
                  <a:pt x="474" y="35"/>
                </a:lnTo>
                <a:lnTo>
                  <a:pt x="473" y="37"/>
                </a:lnTo>
                <a:lnTo>
                  <a:pt x="472" y="40"/>
                </a:lnTo>
                <a:lnTo>
                  <a:pt x="467" y="48"/>
                </a:lnTo>
                <a:lnTo>
                  <a:pt x="466" y="51"/>
                </a:lnTo>
                <a:lnTo>
                  <a:pt x="465" y="53"/>
                </a:lnTo>
                <a:lnTo>
                  <a:pt x="461" y="43"/>
                </a:lnTo>
                <a:lnTo>
                  <a:pt x="458" y="35"/>
                </a:lnTo>
                <a:lnTo>
                  <a:pt x="457" y="36"/>
                </a:lnTo>
                <a:lnTo>
                  <a:pt x="456" y="36"/>
                </a:lnTo>
                <a:lnTo>
                  <a:pt x="455" y="36"/>
                </a:lnTo>
                <a:lnTo>
                  <a:pt x="454" y="37"/>
                </a:lnTo>
                <a:lnTo>
                  <a:pt x="453" y="37"/>
                </a:lnTo>
                <a:lnTo>
                  <a:pt x="451" y="37"/>
                </a:lnTo>
                <a:lnTo>
                  <a:pt x="451" y="39"/>
                </a:lnTo>
                <a:lnTo>
                  <a:pt x="450" y="39"/>
                </a:lnTo>
                <a:lnTo>
                  <a:pt x="449" y="39"/>
                </a:lnTo>
                <a:lnTo>
                  <a:pt x="448" y="39"/>
                </a:lnTo>
                <a:lnTo>
                  <a:pt x="447" y="39"/>
                </a:lnTo>
                <a:lnTo>
                  <a:pt x="447" y="40"/>
                </a:lnTo>
                <a:lnTo>
                  <a:pt x="446" y="40"/>
                </a:lnTo>
                <a:lnTo>
                  <a:pt x="445" y="40"/>
                </a:lnTo>
                <a:lnTo>
                  <a:pt x="444" y="40"/>
                </a:lnTo>
                <a:lnTo>
                  <a:pt x="444" y="41"/>
                </a:lnTo>
                <a:lnTo>
                  <a:pt x="444" y="42"/>
                </a:lnTo>
                <a:lnTo>
                  <a:pt x="447" y="50"/>
                </a:lnTo>
                <a:lnTo>
                  <a:pt x="448" y="54"/>
                </a:lnTo>
                <a:lnTo>
                  <a:pt x="449" y="59"/>
                </a:lnTo>
                <a:lnTo>
                  <a:pt x="450" y="60"/>
                </a:lnTo>
                <a:lnTo>
                  <a:pt x="456" y="81"/>
                </a:lnTo>
                <a:lnTo>
                  <a:pt x="457" y="81"/>
                </a:lnTo>
                <a:lnTo>
                  <a:pt x="458" y="84"/>
                </a:lnTo>
                <a:lnTo>
                  <a:pt x="462" y="96"/>
                </a:lnTo>
                <a:lnTo>
                  <a:pt x="463" y="99"/>
                </a:lnTo>
                <a:lnTo>
                  <a:pt x="466" y="108"/>
                </a:lnTo>
                <a:lnTo>
                  <a:pt x="477" y="104"/>
                </a:lnTo>
                <a:lnTo>
                  <a:pt x="481" y="103"/>
                </a:lnTo>
                <a:lnTo>
                  <a:pt x="491" y="99"/>
                </a:lnTo>
                <a:lnTo>
                  <a:pt x="493" y="98"/>
                </a:lnTo>
                <a:lnTo>
                  <a:pt x="497" y="96"/>
                </a:lnTo>
                <a:lnTo>
                  <a:pt x="500" y="95"/>
                </a:lnTo>
                <a:lnTo>
                  <a:pt x="501" y="95"/>
                </a:lnTo>
                <a:lnTo>
                  <a:pt x="508" y="93"/>
                </a:lnTo>
                <a:lnTo>
                  <a:pt x="510" y="92"/>
                </a:lnTo>
                <a:lnTo>
                  <a:pt x="510" y="93"/>
                </a:lnTo>
                <a:lnTo>
                  <a:pt x="510" y="95"/>
                </a:lnTo>
                <a:lnTo>
                  <a:pt x="511" y="94"/>
                </a:lnTo>
                <a:lnTo>
                  <a:pt x="517" y="93"/>
                </a:lnTo>
                <a:lnTo>
                  <a:pt x="517" y="94"/>
                </a:lnTo>
                <a:lnTo>
                  <a:pt x="518" y="99"/>
                </a:lnTo>
                <a:lnTo>
                  <a:pt x="519" y="100"/>
                </a:lnTo>
                <a:lnTo>
                  <a:pt x="520" y="103"/>
                </a:lnTo>
                <a:lnTo>
                  <a:pt x="520" y="104"/>
                </a:lnTo>
                <a:lnTo>
                  <a:pt x="523" y="109"/>
                </a:lnTo>
                <a:lnTo>
                  <a:pt x="525" y="116"/>
                </a:lnTo>
                <a:lnTo>
                  <a:pt x="525" y="117"/>
                </a:lnTo>
                <a:lnTo>
                  <a:pt x="528" y="126"/>
                </a:lnTo>
                <a:lnTo>
                  <a:pt x="530" y="129"/>
                </a:lnTo>
                <a:lnTo>
                  <a:pt x="531" y="134"/>
                </a:lnTo>
                <a:lnTo>
                  <a:pt x="510" y="142"/>
                </a:lnTo>
                <a:lnTo>
                  <a:pt x="509" y="142"/>
                </a:lnTo>
                <a:lnTo>
                  <a:pt x="508" y="142"/>
                </a:lnTo>
                <a:lnTo>
                  <a:pt x="510" y="143"/>
                </a:lnTo>
                <a:lnTo>
                  <a:pt x="511" y="144"/>
                </a:lnTo>
                <a:lnTo>
                  <a:pt x="513" y="145"/>
                </a:lnTo>
                <a:lnTo>
                  <a:pt x="515" y="145"/>
                </a:lnTo>
                <a:lnTo>
                  <a:pt x="517" y="146"/>
                </a:lnTo>
                <a:lnTo>
                  <a:pt x="519" y="145"/>
                </a:lnTo>
                <a:lnTo>
                  <a:pt x="520" y="149"/>
                </a:lnTo>
                <a:lnTo>
                  <a:pt x="522" y="149"/>
                </a:lnTo>
                <a:lnTo>
                  <a:pt x="523" y="149"/>
                </a:lnTo>
                <a:lnTo>
                  <a:pt x="541" y="142"/>
                </a:lnTo>
                <a:lnTo>
                  <a:pt x="548" y="159"/>
                </a:lnTo>
                <a:lnTo>
                  <a:pt x="554" y="178"/>
                </a:lnTo>
                <a:lnTo>
                  <a:pt x="544" y="193"/>
                </a:lnTo>
                <a:lnTo>
                  <a:pt x="544" y="194"/>
                </a:lnTo>
                <a:lnTo>
                  <a:pt x="545" y="196"/>
                </a:lnTo>
                <a:lnTo>
                  <a:pt x="544" y="198"/>
                </a:lnTo>
                <a:lnTo>
                  <a:pt x="543" y="198"/>
                </a:lnTo>
                <a:lnTo>
                  <a:pt x="542" y="199"/>
                </a:lnTo>
                <a:lnTo>
                  <a:pt x="541" y="199"/>
                </a:lnTo>
                <a:lnTo>
                  <a:pt x="541" y="200"/>
                </a:lnTo>
                <a:lnTo>
                  <a:pt x="540" y="200"/>
                </a:lnTo>
                <a:lnTo>
                  <a:pt x="540" y="201"/>
                </a:lnTo>
                <a:lnTo>
                  <a:pt x="537" y="203"/>
                </a:lnTo>
                <a:lnTo>
                  <a:pt x="533" y="210"/>
                </a:lnTo>
                <a:lnTo>
                  <a:pt x="532" y="211"/>
                </a:lnTo>
                <a:lnTo>
                  <a:pt x="528" y="217"/>
                </a:lnTo>
                <a:lnTo>
                  <a:pt x="527" y="218"/>
                </a:lnTo>
                <a:lnTo>
                  <a:pt x="537" y="219"/>
                </a:lnTo>
                <a:lnTo>
                  <a:pt x="541" y="220"/>
                </a:lnTo>
                <a:lnTo>
                  <a:pt x="542" y="220"/>
                </a:lnTo>
                <a:lnTo>
                  <a:pt x="549" y="221"/>
                </a:lnTo>
                <a:lnTo>
                  <a:pt x="551" y="221"/>
                </a:lnTo>
                <a:lnTo>
                  <a:pt x="557" y="223"/>
                </a:lnTo>
                <a:lnTo>
                  <a:pt x="553" y="228"/>
                </a:lnTo>
                <a:lnTo>
                  <a:pt x="553" y="229"/>
                </a:lnTo>
                <a:lnTo>
                  <a:pt x="554" y="229"/>
                </a:lnTo>
                <a:lnTo>
                  <a:pt x="557" y="233"/>
                </a:lnTo>
                <a:lnTo>
                  <a:pt x="558" y="235"/>
                </a:lnTo>
                <a:lnTo>
                  <a:pt x="559" y="235"/>
                </a:lnTo>
                <a:lnTo>
                  <a:pt x="558" y="235"/>
                </a:lnTo>
                <a:lnTo>
                  <a:pt x="558" y="236"/>
                </a:lnTo>
                <a:lnTo>
                  <a:pt x="550" y="248"/>
                </a:lnTo>
                <a:lnTo>
                  <a:pt x="544" y="255"/>
                </a:lnTo>
                <a:lnTo>
                  <a:pt x="543" y="255"/>
                </a:lnTo>
                <a:lnTo>
                  <a:pt x="544" y="257"/>
                </a:lnTo>
                <a:lnTo>
                  <a:pt x="545" y="257"/>
                </a:lnTo>
                <a:lnTo>
                  <a:pt x="546" y="258"/>
                </a:lnTo>
                <a:lnTo>
                  <a:pt x="546" y="259"/>
                </a:lnTo>
                <a:lnTo>
                  <a:pt x="549" y="260"/>
                </a:lnTo>
                <a:lnTo>
                  <a:pt x="550" y="262"/>
                </a:lnTo>
                <a:lnTo>
                  <a:pt x="551" y="265"/>
                </a:lnTo>
                <a:lnTo>
                  <a:pt x="551" y="266"/>
                </a:lnTo>
                <a:lnTo>
                  <a:pt x="552" y="266"/>
                </a:lnTo>
                <a:lnTo>
                  <a:pt x="552" y="267"/>
                </a:lnTo>
                <a:lnTo>
                  <a:pt x="551" y="268"/>
                </a:lnTo>
                <a:lnTo>
                  <a:pt x="550" y="269"/>
                </a:lnTo>
                <a:lnTo>
                  <a:pt x="546" y="278"/>
                </a:lnTo>
                <a:lnTo>
                  <a:pt x="544" y="280"/>
                </a:lnTo>
                <a:lnTo>
                  <a:pt x="537" y="291"/>
                </a:lnTo>
                <a:lnTo>
                  <a:pt x="539" y="294"/>
                </a:lnTo>
                <a:lnTo>
                  <a:pt x="539" y="295"/>
                </a:lnTo>
                <a:lnTo>
                  <a:pt x="542" y="303"/>
                </a:lnTo>
                <a:lnTo>
                  <a:pt x="550" y="301"/>
                </a:lnTo>
                <a:lnTo>
                  <a:pt x="549" y="300"/>
                </a:lnTo>
                <a:lnTo>
                  <a:pt x="548" y="296"/>
                </a:lnTo>
                <a:lnTo>
                  <a:pt x="556" y="294"/>
                </a:lnTo>
                <a:lnTo>
                  <a:pt x="557" y="293"/>
                </a:lnTo>
                <a:lnTo>
                  <a:pt x="559" y="297"/>
                </a:lnTo>
                <a:lnTo>
                  <a:pt x="559" y="296"/>
                </a:lnTo>
                <a:lnTo>
                  <a:pt x="558" y="293"/>
                </a:lnTo>
                <a:lnTo>
                  <a:pt x="557" y="293"/>
                </a:lnTo>
                <a:lnTo>
                  <a:pt x="548" y="284"/>
                </a:lnTo>
                <a:lnTo>
                  <a:pt x="550" y="282"/>
                </a:lnTo>
                <a:lnTo>
                  <a:pt x="552" y="278"/>
                </a:lnTo>
                <a:lnTo>
                  <a:pt x="558" y="270"/>
                </a:lnTo>
                <a:lnTo>
                  <a:pt x="559" y="269"/>
                </a:lnTo>
                <a:lnTo>
                  <a:pt x="561" y="270"/>
                </a:lnTo>
                <a:lnTo>
                  <a:pt x="562" y="270"/>
                </a:lnTo>
                <a:lnTo>
                  <a:pt x="562" y="269"/>
                </a:lnTo>
                <a:lnTo>
                  <a:pt x="561" y="268"/>
                </a:lnTo>
                <a:lnTo>
                  <a:pt x="561" y="267"/>
                </a:lnTo>
                <a:lnTo>
                  <a:pt x="559" y="266"/>
                </a:lnTo>
                <a:lnTo>
                  <a:pt x="558" y="266"/>
                </a:lnTo>
                <a:lnTo>
                  <a:pt x="558" y="263"/>
                </a:lnTo>
                <a:lnTo>
                  <a:pt x="558" y="262"/>
                </a:lnTo>
                <a:lnTo>
                  <a:pt x="559" y="262"/>
                </a:lnTo>
                <a:lnTo>
                  <a:pt x="560" y="261"/>
                </a:lnTo>
                <a:lnTo>
                  <a:pt x="561" y="261"/>
                </a:lnTo>
                <a:lnTo>
                  <a:pt x="565" y="259"/>
                </a:lnTo>
                <a:lnTo>
                  <a:pt x="565" y="260"/>
                </a:lnTo>
                <a:lnTo>
                  <a:pt x="566" y="259"/>
                </a:lnTo>
                <a:lnTo>
                  <a:pt x="567" y="258"/>
                </a:lnTo>
                <a:lnTo>
                  <a:pt x="566" y="258"/>
                </a:lnTo>
                <a:lnTo>
                  <a:pt x="567" y="257"/>
                </a:lnTo>
                <a:lnTo>
                  <a:pt x="567" y="255"/>
                </a:lnTo>
                <a:lnTo>
                  <a:pt x="568" y="255"/>
                </a:lnTo>
                <a:lnTo>
                  <a:pt x="569" y="255"/>
                </a:lnTo>
                <a:lnTo>
                  <a:pt x="569" y="254"/>
                </a:lnTo>
                <a:lnTo>
                  <a:pt x="570" y="254"/>
                </a:lnTo>
                <a:lnTo>
                  <a:pt x="569" y="253"/>
                </a:lnTo>
                <a:lnTo>
                  <a:pt x="569" y="252"/>
                </a:lnTo>
                <a:lnTo>
                  <a:pt x="570" y="251"/>
                </a:lnTo>
                <a:lnTo>
                  <a:pt x="569" y="251"/>
                </a:lnTo>
                <a:lnTo>
                  <a:pt x="568" y="249"/>
                </a:lnTo>
                <a:lnTo>
                  <a:pt x="562" y="242"/>
                </a:lnTo>
                <a:lnTo>
                  <a:pt x="562" y="241"/>
                </a:lnTo>
                <a:lnTo>
                  <a:pt x="563" y="241"/>
                </a:lnTo>
                <a:lnTo>
                  <a:pt x="565" y="240"/>
                </a:lnTo>
                <a:lnTo>
                  <a:pt x="565" y="238"/>
                </a:lnTo>
                <a:lnTo>
                  <a:pt x="567" y="234"/>
                </a:lnTo>
                <a:lnTo>
                  <a:pt x="568" y="233"/>
                </a:lnTo>
                <a:lnTo>
                  <a:pt x="569" y="232"/>
                </a:lnTo>
                <a:lnTo>
                  <a:pt x="569" y="230"/>
                </a:lnTo>
                <a:lnTo>
                  <a:pt x="569" y="229"/>
                </a:lnTo>
                <a:lnTo>
                  <a:pt x="568" y="228"/>
                </a:lnTo>
                <a:lnTo>
                  <a:pt x="568" y="227"/>
                </a:lnTo>
                <a:lnTo>
                  <a:pt x="567" y="227"/>
                </a:lnTo>
                <a:lnTo>
                  <a:pt x="567" y="226"/>
                </a:lnTo>
                <a:lnTo>
                  <a:pt x="568" y="225"/>
                </a:lnTo>
                <a:lnTo>
                  <a:pt x="568" y="223"/>
                </a:lnTo>
                <a:lnTo>
                  <a:pt x="569" y="221"/>
                </a:lnTo>
                <a:lnTo>
                  <a:pt x="568" y="220"/>
                </a:lnTo>
                <a:lnTo>
                  <a:pt x="569" y="220"/>
                </a:lnTo>
                <a:lnTo>
                  <a:pt x="569" y="221"/>
                </a:lnTo>
                <a:lnTo>
                  <a:pt x="570" y="225"/>
                </a:lnTo>
                <a:lnTo>
                  <a:pt x="571" y="228"/>
                </a:lnTo>
                <a:lnTo>
                  <a:pt x="578" y="227"/>
                </a:lnTo>
                <a:lnTo>
                  <a:pt x="583" y="227"/>
                </a:lnTo>
                <a:lnTo>
                  <a:pt x="585" y="227"/>
                </a:lnTo>
                <a:lnTo>
                  <a:pt x="585" y="228"/>
                </a:lnTo>
                <a:lnTo>
                  <a:pt x="585" y="225"/>
                </a:lnTo>
                <a:lnTo>
                  <a:pt x="593" y="223"/>
                </a:lnTo>
                <a:lnTo>
                  <a:pt x="595" y="227"/>
                </a:lnTo>
                <a:lnTo>
                  <a:pt x="600" y="225"/>
                </a:lnTo>
                <a:lnTo>
                  <a:pt x="605" y="223"/>
                </a:lnTo>
                <a:lnTo>
                  <a:pt x="604" y="218"/>
                </a:lnTo>
                <a:lnTo>
                  <a:pt x="617" y="213"/>
                </a:lnTo>
                <a:lnTo>
                  <a:pt x="618" y="216"/>
                </a:lnTo>
                <a:lnTo>
                  <a:pt x="619" y="218"/>
                </a:lnTo>
                <a:lnTo>
                  <a:pt x="620" y="220"/>
                </a:lnTo>
                <a:lnTo>
                  <a:pt x="621" y="225"/>
                </a:lnTo>
                <a:lnTo>
                  <a:pt x="622" y="226"/>
                </a:lnTo>
                <a:lnTo>
                  <a:pt x="622" y="227"/>
                </a:lnTo>
                <a:lnTo>
                  <a:pt x="622" y="228"/>
                </a:lnTo>
                <a:lnTo>
                  <a:pt x="623" y="230"/>
                </a:lnTo>
                <a:lnTo>
                  <a:pt x="617" y="233"/>
                </a:lnTo>
                <a:lnTo>
                  <a:pt x="609" y="236"/>
                </a:lnTo>
                <a:lnTo>
                  <a:pt x="604" y="237"/>
                </a:lnTo>
                <a:lnTo>
                  <a:pt x="599" y="240"/>
                </a:lnTo>
                <a:lnTo>
                  <a:pt x="595" y="242"/>
                </a:lnTo>
                <a:lnTo>
                  <a:pt x="592" y="243"/>
                </a:lnTo>
                <a:lnTo>
                  <a:pt x="593" y="246"/>
                </a:lnTo>
                <a:lnTo>
                  <a:pt x="594" y="250"/>
                </a:lnTo>
                <a:lnTo>
                  <a:pt x="588" y="248"/>
                </a:lnTo>
                <a:lnTo>
                  <a:pt x="584" y="245"/>
                </a:lnTo>
                <a:lnTo>
                  <a:pt x="578" y="243"/>
                </a:lnTo>
                <a:lnTo>
                  <a:pt x="574" y="242"/>
                </a:lnTo>
                <a:lnTo>
                  <a:pt x="573" y="248"/>
                </a:lnTo>
                <a:lnTo>
                  <a:pt x="573" y="249"/>
                </a:lnTo>
                <a:lnTo>
                  <a:pt x="573" y="250"/>
                </a:lnTo>
                <a:lnTo>
                  <a:pt x="571" y="251"/>
                </a:lnTo>
                <a:lnTo>
                  <a:pt x="573" y="252"/>
                </a:lnTo>
                <a:lnTo>
                  <a:pt x="575" y="254"/>
                </a:lnTo>
                <a:lnTo>
                  <a:pt x="576" y="257"/>
                </a:lnTo>
                <a:lnTo>
                  <a:pt x="578" y="259"/>
                </a:lnTo>
                <a:lnTo>
                  <a:pt x="579" y="260"/>
                </a:lnTo>
                <a:lnTo>
                  <a:pt x="582" y="262"/>
                </a:lnTo>
                <a:lnTo>
                  <a:pt x="583" y="262"/>
                </a:lnTo>
                <a:lnTo>
                  <a:pt x="583" y="263"/>
                </a:lnTo>
                <a:lnTo>
                  <a:pt x="585" y="265"/>
                </a:lnTo>
                <a:lnTo>
                  <a:pt x="586" y="265"/>
                </a:lnTo>
                <a:lnTo>
                  <a:pt x="587" y="265"/>
                </a:lnTo>
                <a:lnTo>
                  <a:pt x="589" y="266"/>
                </a:lnTo>
                <a:lnTo>
                  <a:pt x="591" y="266"/>
                </a:lnTo>
                <a:lnTo>
                  <a:pt x="592" y="267"/>
                </a:lnTo>
                <a:lnTo>
                  <a:pt x="593" y="268"/>
                </a:lnTo>
                <a:lnTo>
                  <a:pt x="594" y="272"/>
                </a:lnTo>
                <a:lnTo>
                  <a:pt x="594" y="271"/>
                </a:lnTo>
                <a:lnTo>
                  <a:pt x="594" y="272"/>
                </a:lnTo>
                <a:lnTo>
                  <a:pt x="595" y="272"/>
                </a:lnTo>
                <a:lnTo>
                  <a:pt x="595" y="274"/>
                </a:lnTo>
                <a:lnTo>
                  <a:pt x="595" y="275"/>
                </a:lnTo>
                <a:lnTo>
                  <a:pt x="596" y="275"/>
                </a:lnTo>
                <a:lnTo>
                  <a:pt x="596" y="276"/>
                </a:lnTo>
                <a:lnTo>
                  <a:pt x="597" y="276"/>
                </a:lnTo>
                <a:lnTo>
                  <a:pt x="597" y="277"/>
                </a:lnTo>
                <a:lnTo>
                  <a:pt x="599" y="277"/>
                </a:lnTo>
                <a:lnTo>
                  <a:pt x="600" y="278"/>
                </a:lnTo>
                <a:lnTo>
                  <a:pt x="601" y="278"/>
                </a:lnTo>
                <a:lnTo>
                  <a:pt x="601" y="279"/>
                </a:lnTo>
                <a:close/>
                <a:moveTo>
                  <a:pt x="286" y="308"/>
                </a:moveTo>
                <a:lnTo>
                  <a:pt x="277" y="311"/>
                </a:lnTo>
                <a:lnTo>
                  <a:pt x="278" y="311"/>
                </a:lnTo>
                <a:lnTo>
                  <a:pt x="281" y="311"/>
                </a:lnTo>
                <a:lnTo>
                  <a:pt x="286" y="309"/>
                </a:lnTo>
                <a:lnTo>
                  <a:pt x="286" y="308"/>
                </a:lnTo>
                <a:close/>
                <a:moveTo>
                  <a:pt x="203" y="312"/>
                </a:moveTo>
                <a:lnTo>
                  <a:pt x="197" y="313"/>
                </a:lnTo>
                <a:lnTo>
                  <a:pt x="197" y="315"/>
                </a:lnTo>
                <a:lnTo>
                  <a:pt x="198" y="316"/>
                </a:lnTo>
                <a:lnTo>
                  <a:pt x="199" y="317"/>
                </a:lnTo>
                <a:lnTo>
                  <a:pt x="199" y="318"/>
                </a:lnTo>
                <a:lnTo>
                  <a:pt x="200" y="319"/>
                </a:lnTo>
                <a:lnTo>
                  <a:pt x="200" y="320"/>
                </a:lnTo>
                <a:lnTo>
                  <a:pt x="202" y="320"/>
                </a:lnTo>
                <a:lnTo>
                  <a:pt x="203" y="321"/>
                </a:lnTo>
                <a:lnTo>
                  <a:pt x="207" y="324"/>
                </a:lnTo>
                <a:lnTo>
                  <a:pt x="208" y="324"/>
                </a:lnTo>
                <a:lnTo>
                  <a:pt x="207" y="324"/>
                </a:lnTo>
                <a:lnTo>
                  <a:pt x="207" y="322"/>
                </a:lnTo>
                <a:lnTo>
                  <a:pt x="207" y="321"/>
                </a:lnTo>
                <a:lnTo>
                  <a:pt x="206" y="320"/>
                </a:lnTo>
                <a:lnTo>
                  <a:pt x="206" y="319"/>
                </a:lnTo>
                <a:lnTo>
                  <a:pt x="205" y="318"/>
                </a:lnTo>
                <a:lnTo>
                  <a:pt x="205" y="316"/>
                </a:lnTo>
                <a:lnTo>
                  <a:pt x="204" y="315"/>
                </a:lnTo>
                <a:lnTo>
                  <a:pt x="203" y="312"/>
                </a:lnTo>
                <a:close/>
                <a:moveTo>
                  <a:pt x="435" y="213"/>
                </a:moveTo>
                <a:lnTo>
                  <a:pt x="430" y="200"/>
                </a:lnTo>
                <a:lnTo>
                  <a:pt x="428" y="201"/>
                </a:lnTo>
                <a:lnTo>
                  <a:pt x="429" y="202"/>
                </a:lnTo>
                <a:lnTo>
                  <a:pt x="427" y="203"/>
                </a:lnTo>
                <a:lnTo>
                  <a:pt x="425" y="201"/>
                </a:lnTo>
                <a:lnTo>
                  <a:pt x="427" y="201"/>
                </a:lnTo>
                <a:lnTo>
                  <a:pt x="427" y="200"/>
                </a:lnTo>
                <a:lnTo>
                  <a:pt x="428" y="200"/>
                </a:lnTo>
                <a:lnTo>
                  <a:pt x="429" y="200"/>
                </a:lnTo>
                <a:lnTo>
                  <a:pt x="430" y="200"/>
                </a:lnTo>
                <a:lnTo>
                  <a:pt x="428" y="193"/>
                </a:lnTo>
                <a:lnTo>
                  <a:pt x="422" y="178"/>
                </a:lnTo>
                <a:lnTo>
                  <a:pt x="416" y="180"/>
                </a:lnTo>
                <a:lnTo>
                  <a:pt x="406" y="183"/>
                </a:lnTo>
                <a:lnTo>
                  <a:pt x="406" y="184"/>
                </a:lnTo>
                <a:lnTo>
                  <a:pt x="407" y="184"/>
                </a:lnTo>
                <a:lnTo>
                  <a:pt x="407" y="185"/>
                </a:lnTo>
                <a:lnTo>
                  <a:pt x="411" y="183"/>
                </a:lnTo>
                <a:lnTo>
                  <a:pt x="412" y="186"/>
                </a:lnTo>
                <a:lnTo>
                  <a:pt x="410" y="186"/>
                </a:lnTo>
                <a:lnTo>
                  <a:pt x="409" y="187"/>
                </a:lnTo>
                <a:lnTo>
                  <a:pt x="410" y="190"/>
                </a:lnTo>
                <a:lnTo>
                  <a:pt x="411" y="194"/>
                </a:lnTo>
                <a:lnTo>
                  <a:pt x="412" y="196"/>
                </a:lnTo>
                <a:lnTo>
                  <a:pt x="405" y="199"/>
                </a:lnTo>
                <a:lnTo>
                  <a:pt x="404" y="199"/>
                </a:lnTo>
                <a:lnTo>
                  <a:pt x="403" y="200"/>
                </a:lnTo>
                <a:lnTo>
                  <a:pt x="397" y="202"/>
                </a:lnTo>
                <a:lnTo>
                  <a:pt x="399" y="210"/>
                </a:lnTo>
                <a:lnTo>
                  <a:pt x="401" y="211"/>
                </a:lnTo>
                <a:lnTo>
                  <a:pt x="403" y="217"/>
                </a:lnTo>
                <a:lnTo>
                  <a:pt x="407" y="216"/>
                </a:lnTo>
                <a:lnTo>
                  <a:pt x="412" y="213"/>
                </a:lnTo>
                <a:lnTo>
                  <a:pt x="414" y="220"/>
                </a:lnTo>
                <a:lnTo>
                  <a:pt x="419" y="219"/>
                </a:lnTo>
                <a:lnTo>
                  <a:pt x="420" y="219"/>
                </a:lnTo>
                <a:lnTo>
                  <a:pt x="435" y="213"/>
                </a:lnTo>
                <a:close/>
                <a:moveTo>
                  <a:pt x="228" y="201"/>
                </a:moveTo>
                <a:lnTo>
                  <a:pt x="225" y="200"/>
                </a:lnTo>
                <a:lnTo>
                  <a:pt x="224" y="201"/>
                </a:lnTo>
                <a:lnTo>
                  <a:pt x="221" y="202"/>
                </a:lnTo>
                <a:lnTo>
                  <a:pt x="218" y="203"/>
                </a:lnTo>
                <a:lnTo>
                  <a:pt x="218" y="202"/>
                </a:lnTo>
                <a:lnTo>
                  <a:pt x="217" y="203"/>
                </a:lnTo>
                <a:lnTo>
                  <a:pt x="218" y="205"/>
                </a:lnTo>
                <a:lnTo>
                  <a:pt x="221" y="205"/>
                </a:lnTo>
                <a:lnTo>
                  <a:pt x="225" y="207"/>
                </a:lnTo>
                <a:lnTo>
                  <a:pt x="226" y="207"/>
                </a:lnTo>
                <a:lnTo>
                  <a:pt x="229" y="207"/>
                </a:lnTo>
                <a:lnTo>
                  <a:pt x="231" y="207"/>
                </a:lnTo>
                <a:lnTo>
                  <a:pt x="232" y="207"/>
                </a:lnTo>
                <a:lnTo>
                  <a:pt x="233" y="207"/>
                </a:lnTo>
                <a:lnTo>
                  <a:pt x="231" y="205"/>
                </a:lnTo>
                <a:lnTo>
                  <a:pt x="232" y="203"/>
                </a:lnTo>
                <a:lnTo>
                  <a:pt x="230" y="202"/>
                </a:lnTo>
                <a:lnTo>
                  <a:pt x="228" y="201"/>
                </a:lnTo>
                <a:close/>
                <a:moveTo>
                  <a:pt x="500" y="185"/>
                </a:moveTo>
                <a:lnTo>
                  <a:pt x="504" y="194"/>
                </a:lnTo>
                <a:lnTo>
                  <a:pt x="506" y="194"/>
                </a:lnTo>
                <a:lnTo>
                  <a:pt x="505" y="198"/>
                </a:lnTo>
                <a:lnTo>
                  <a:pt x="505" y="202"/>
                </a:lnTo>
                <a:lnTo>
                  <a:pt x="505" y="203"/>
                </a:lnTo>
                <a:lnTo>
                  <a:pt x="511" y="195"/>
                </a:lnTo>
                <a:lnTo>
                  <a:pt x="513" y="196"/>
                </a:lnTo>
                <a:lnTo>
                  <a:pt x="513" y="195"/>
                </a:lnTo>
                <a:lnTo>
                  <a:pt x="514" y="195"/>
                </a:lnTo>
                <a:lnTo>
                  <a:pt x="514" y="191"/>
                </a:lnTo>
                <a:lnTo>
                  <a:pt x="516" y="191"/>
                </a:lnTo>
                <a:lnTo>
                  <a:pt x="516" y="190"/>
                </a:lnTo>
                <a:lnTo>
                  <a:pt x="513" y="188"/>
                </a:lnTo>
                <a:lnTo>
                  <a:pt x="511" y="191"/>
                </a:lnTo>
                <a:lnTo>
                  <a:pt x="509" y="190"/>
                </a:lnTo>
                <a:lnTo>
                  <a:pt x="510" y="187"/>
                </a:lnTo>
                <a:lnTo>
                  <a:pt x="510" y="186"/>
                </a:lnTo>
                <a:lnTo>
                  <a:pt x="507" y="184"/>
                </a:lnTo>
                <a:lnTo>
                  <a:pt x="506" y="184"/>
                </a:lnTo>
                <a:lnTo>
                  <a:pt x="505" y="184"/>
                </a:lnTo>
                <a:lnTo>
                  <a:pt x="504" y="184"/>
                </a:lnTo>
                <a:lnTo>
                  <a:pt x="502" y="184"/>
                </a:lnTo>
                <a:lnTo>
                  <a:pt x="501" y="184"/>
                </a:lnTo>
                <a:lnTo>
                  <a:pt x="500" y="184"/>
                </a:lnTo>
                <a:lnTo>
                  <a:pt x="499" y="183"/>
                </a:lnTo>
                <a:lnTo>
                  <a:pt x="500" y="185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id="{812FC5CD-0CC8-7EB6-8F34-F08FD714C9FC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45343" y="220794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4" name="肘形连接符 164">
            <a:extLst>
              <a:ext uri="{FF2B5EF4-FFF2-40B4-BE49-F238E27FC236}">
                <a16:creationId xmlns:a16="http://schemas.microsoft.com/office/drawing/2014/main" id="{84A449DD-8ADB-7D80-57AC-456B3449220D}"/>
              </a:ext>
            </a:extLst>
          </p:cNvPr>
          <p:cNvCxnSpPr>
            <a:cxnSpLocks/>
            <a:stCxn id="25" idx="1"/>
            <a:endCxn id="23" idx="0"/>
          </p:cNvCxnSpPr>
          <p:nvPr/>
        </p:nvCxnSpPr>
        <p:spPr>
          <a:xfrm rot="10800000" flipV="1">
            <a:off x="5387551" y="1973112"/>
            <a:ext cx="665384" cy="23483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5" name="圆角矩形 45">
            <a:extLst>
              <a:ext uri="{FF2B5EF4-FFF2-40B4-BE49-F238E27FC236}">
                <a16:creationId xmlns:a16="http://schemas.microsoft.com/office/drawing/2014/main" id="{D07A2A4E-30AE-900D-3006-82F47A3B214F}"/>
              </a:ext>
            </a:extLst>
          </p:cNvPr>
          <p:cNvSpPr/>
          <p:nvPr/>
        </p:nvSpPr>
        <p:spPr>
          <a:xfrm>
            <a:off x="6052935" y="180913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Pflugerville</a:t>
            </a:r>
          </a:p>
        </p:txBody>
      </p:sp>
      <p:sp>
        <p:nvSpPr>
          <p:cNvPr id="28" name="Oval 25">
            <a:extLst>
              <a:ext uri="{FF2B5EF4-FFF2-40B4-BE49-F238E27FC236}">
                <a16:creationId xmlns:a16="http://schemas.microsoft.com/office/drawing/2014/main" id="{4B1646F6-E64C-5A4A-3BE5-7B40EEDA084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76746" y="136733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9" name="肘形连接符 164">
            <a:extLst>
              <a:ext uri="{FF2B5EF4-FFF2-40B4-BE49-F238E27FC236}">
                <a16:creationId xmlns:a16="http://schemas.microsoft.com/office/drawing/2014/main" id="{4A8F13D4-E9A7-72FA-9FE0-30CB4B3CA371}"/>
              </a:ext>
            </a:extLst>
          </p:cNvPr>
          <p:cNvCxnSpPr>
            <a:cxnSpLocks/>
            <a:stCxn id="30" idx="1"/>
            <a:endCxn id="28" idx="0"/>
          </p:cNvCxnSpPr>
          <p:nvPr/>
        </p:nvCxnSpPr>
        <p:spPr>
          <a:xfrm rot="10800000" flipV="1">
            <a:off x="4018954" y="1188513"/>
            <a:ext cx="396504" cy="17881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0" name="圆角矩形 45">
            <a:extLst>
              <a:ext uri="{FF2B5EF4-FFF2-40B4-BE49-F238E27FC236}">
                <a16:creationId xmlns:a16="http://schemas.microsoft.com/office/drawing/2014/main" id="{1264E465-742C-DEA6-EB78-A5644F8A82C3}"/>
              </a:ext>
            </a:extLst>
          </p:cNvPr>
          <p:cNvSpPr/>
          <p:nvPr/>
        </p:nvSpPr>
        <p:spPr>
          <a:xfrm>
            <a:off x="4415458" y="102453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Leander</a:t>
            </a:r>
          </a:p>
        </p:txBody>
      </p:sp>
      <p:sp>
        <p:nvSpPr>
          <p:cNvPr id="48" name="Oval 25">
            <a:extLst>
              <a:ext uri="{FF2B5EF4-FFF2-40B4-BE49-F238E27FC236}">
                <a16:creationId xmlns:a16="http://schemas.microsoft.com/office/drawing/2014/main" id="{11D0A252-997D-E86F-9D52-2FCA3E43DA47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60483" y="270901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9" name="肘形连接符 164">
            <a:extLst>
              <a:ext uri="{FF2B5EF4-FFF2-40B4-BE49-F238E27FC236}">
                <a16:creationId xmlns:a16="http://schemas.microsoft.com/office/drawing/2014/main" id="{ADC4E333-59B2-83FD-697C-6E26929004DE}"/>
              </a:ext>
            </a:extLst>
          </p:cNvPr>
          <p:cNvCxnSpPr>
            <a:cxnSpLocks/>
            <a:stCxn id="54" idx="1"/>
            <a:endCxn id="48" idx="0"/>
          </p:cNvCxnSpPr>
          <p:nvPr/>
        </p:nvCxnSpPr>
        <p:spPr>
          <a:xfrm rot="10800000" flipV="1">
            <a:off x="4602692" y="1580813"/>
            <a:ext cx="631505" cy="112820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4" name="圆角矩形 45">
            <a:extLst>
              <a:ext uri="{FF2B5EF4-FFF2-40B4-BE49-F238E27FC236}">
                <a16:creationId xmlns:a16="http://schemas.microsoft.com/office/drawing/2014/main" id="{BE9040D7-3DBF-CF96-9967-103B7BBD3FBF}"/>
              </a:ext>
            </a:extLst>
          </p:cNvPr>
          <p:cNvSpPr/>
          <p:nvPr/>
        </p:nvSpPr>
        <p:spPr>
          <a:xfrm>
            <a:off x="5234196" y="141683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Austin</a:t>
            </a:r>
          </a:p>
        </p:txBody>
      </p:sp>
      <p:grpSp>
        <p:nvGrpSpPr>
          <p:cNvPr id="911" name="Group 910">
            <a:extLst>
              <a:ext uri="{FF2B5EF4-FFF2-40B4-BE49-F238E27FC236}">
                <a16:creationId xmlns:a16="http://schemas.microsoft.com/office/drawing/2014/main" id="{05588B62-892E-8A8E-E182-CC970074A07D}"/>
              </a:ext>
            </a:extLst>
          </p:cNvPr>
          <p:cNvGrpSpPr/>
          <p:nvPr/>
        </p:nvGrpSpPr>
        <p:grpSpPr>
          <a:xfrm rot="19927381">
            <a:off x="1163457" y="3466681"/>
            <a:ext cx="1522515" cy="1147558"/>
            <a:chOff x="731409" y="3466681"/>
            <a:chExt cx="1522515" cy="1147558"/>
          </a:xfrm>
        </p:grpSpPr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id="{4CC7735D-A4B1-65A3-65F6-8BDD2A339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410" y="3466681"/>
              <a:ext cx="1522514" cy="1147558"/>
            </a:xfrm>
            <a:custGeom>
              <a:avLst/>
              <a:gdLst>
                <a:gd name="T0" fmla="*/ 604 w 615"/>
                <a:gd name="T1" fmla="*/ 216 h 476"/>
                <a:gd name="T2" fmla="*/ 604 w 615"/>
                <a:gd name="T3" fmla="*/ 260 h 476"/>
                <a:gd name="T4" fmla="*/ 443 w 615"/>
                <a:gd name="T5" fmla="*/ 452 h 476"/>
                <a:gd name="T6" fmla="*/ 391 w 615"/>
                <a:gd name="T7" fmla="*/ 476 h 476"/>
                <a:gd name="T8" fmla="*/ 25 w 615"/>
                <a:gd name="T9" fmla="*/ 476 h 476"/>
                <a:gd name="T10" fmla="*/ 4 w 615"/>
                <a:gd name="T11" fmla="*/ 463 h 476"/>
                <a:gd name="T12" fmla="*/ 7 w 615"/>
                <a:gd name="T13" fmla="*/ 439 h 476"/>
                <a:gd name="T14" fmla="*/ 158 w 615"/>
                <a:gd name="T15" fmla="*/ 260 h 476"/>
                <a:gd name="T16" fmla="*/ 158 w 615"/>
                <a:gd name="T17" fmla="*/ 216 h 476"/>
                <a:gd name="T18" fmla="*/ 7 w 615"/>
                <a:gd name="T19" fmla="*/ 37 h 476"/>
                <a:gd name="T20" fmla="*/ 4 w 615"/>
                <a:gd name="T21" fmla="*/ 13 h 476"/>
                <a:gd name="T22" fmla="*/ 25 w 615"/>
                <a:gd name="T23" fmla="*/ 0 h 476"/>
                <a:gd name="T24" fmla="*/ 391 w 615"/>
                <a:gd name="T25" fmla="*/ 0 h 476"/>
                <a:gd name="T26" fmla="*/ 443 w 615"/>
                <a:gd name="T27" fmla="*/ 24 h 476"/>
                <a:gd name="T28" fmla="*/ 604 w 615"/>
                <a:gd name="T29" fmla="*/ 21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5" h="476">
                  <a:moveTo>
                    <a:pt x="604" y="216"/>
                  </a:moveTo>
                  <a:cubicBezTo>
                    <a:pt x="615" y="229"/>
                    <a:pt x="615" y="247"/>
                    <a:pt x="604" y="260"/>
                  </a:cubicBezTo>
                  <a:cubicBezTo>
                    <a:pt x="443" y="452"/>
                    <a:pt x="443" y="452"/>
                    <a:pt x="443" y="452"/>
                  </a:cubicBezTo>
                  <a:cubicBezTo>
                    <a:pt x="430" y="467"/>
                    <a:pt x="411" y="476"/>
                    <a:pt x="391" y="476"/>
                  </a:cubicBezTo>
                  <a:cubicBezTo>
                    <a:pt x="25" y="476"/>
                    <a:pt x="25" y="476"/>
                    <a:pt x="25" y="476"/>
                  </a:cubicBezTo>
                  <a:cubicBezTo>
                    <a:pt x="16" y="476"/>
                    <a:pt x="8" y="471"/>
                    <a:pt x="4" y="463"/>
                  </a:cubicBezTo>
                  <a:cubicBezTo>
                    <a:pt x="0" y="455"/>
                    <a:pt x="2" y="445"/>
                    <a:pt x="7" y="439"/>
                  </a:cubicBezTo>
                  <a:cubicBezTo>
                    <a:pt x="158" y="260"/>
                    <a:pt x="158" y="260"/>
                    <a:pt x="158" y="260"/>
                  </a:cubicBezTo>
                  <a:cubicBezTo>
                    <a:pt x="168" y="247"/>
                    <a:pt x="168" y="229"/>
                    <a:pt x="158" y="21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2" y="30"/>
                    <a:pt x="0" y="21"/>
                    <a:pt x="4" y="13"/>
                  </a:cubicBezTo>
                  <a:cubicBezTo>
                    <a:pt x="8" y="5"/>
                    <a:pt x="16" y="0"/>
                    <a:pt x="25" y="0"/>
                  </a:cubicBezTo>
                  <a:cubicBezTo>
                    <a:pt x="391" y="0"/>
                    <a:pt x="391" y="0"/>
                    <a:pt x="391" y="0"/>
                  </a:cubicBezTo>
                  <a:cubicBezTo>
                    <a:pt x="411" y="0"/>
                    <a:pt x="430" y="9"/>
                    <a:pt x="443" y="24"/>
                  </a:cubicBezTo>
                  <a:lnTo>
                    <a:pt x="604" y="216"/>
                  </a:lnTo>
                  <a:close/>
                </a:path>
              </a:pathLst>
            </a:custGeom>
            <a:solidFill>
              <a:srgbClr val="C3B99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899" name="Group 898">
              <a:extLst>
                <a:ext uri="{FF2B5EF4-FFF2-40B4-BE49-F238E27FC236}">
                  <a16:creationId xmlns:a16="http://schemas.microsoft.com/office/drawing/2014/main" id="{AF18633F-B51A-3169-B618-EE718B2D5F9F}"/>
                </a:ext>
              </a:extLst>
            </p:cNvPr>
            <p:cNvGrpSpPr/>
            <p:nvPr/>
          </p:nvGrpSpPr>
          <p:grpSpPr>
            <a:xfrm>
              <a:off x="731409" y="3725547"/>
              <a:ext cx="629827" cy="629827"/>
              <a:chOff x="933450" y="6017244"/>
              <a:chExt cx="1105770" cy="1105770"/>
            </a:xfrm>
          </p:grpSpPr>
          <p:sp>
            <p:nvSpPr>
              <p:cNvPr id="900" name="Oval 899">
                <a:extLst>
                  <a:ext uri="{FF2B5EF4-FFF2-40B4-BE49-F238E27FC236}">
                    <a16:creationId xmlns:a16="http://schemas.microsoft.com/office/drawing/2014/main" id="{11B1E5F9-B5EF-F5EE-7C63-EC4C1E9FF3FD}"/>
                  </a:ext>
                </a:extLst>
              </p:cNvPr>
              <p:cNvSpPr/>
              <p:nvPr/>
            </p:nvSpPr>
            <p:spPr>
              <a:xfrm>
                <a:off x="933450" y="6017244"/>
                <a:ext cx="1105770" cy="1105770"/>
              </a:xfrm>
              <a:prstGeom prst="ellipse">
                <a:avLst/>
              </a:prstGeom>
              <a:solidFill>
                <a:schemeClr val="bg2">
                  <a:lumMod val="50000"/>
                  <a:alpha val="20000"/>
                </a:schemeClr>
              </a:solidFill>
              <a:ln>
                <a:noFill/>
              </a:ln>
              <a:effectLst>
                <a:outerShdw blurRad="546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901" name="Oval 900">
                <a:extLst>
                  <a:ext uri="{FF2B5EF4-FFF2-40B4-BE49-F238E27FC236}">
                    <a16:creationId xmlns:a16="http://schemas.microsoft.com/office/drawing/2014/main" id="{AC1DD147-44AE-E8D3-85FD-3A543F8D2CC0}"/>
                  </a:ext>
                </a:extLst>
              </p:cNvPr>
              <p:cNvSpPr/>
              <p:nvPr/>
            </p:nvSpPr>
            <p:spPr>
              <a:xfrm>
                <a:off x="1012698" y="6096492"/>
                <a:ext cx="947276" cy="947276"/>
              </a:xfrm>
              <a:prstGeom prst="ellipse">
                <a:avLst/>
              </a:prstGeom>
              <a:solidFill>
                <a:schemeClr val="bg2">
                  <a:lumMod val="25000"/>
                  <a:alpha val="35000"/>
                </a:schemeClr>
              </a:solidFill>
              <a:ln>
                <a:noFill/>
              </a:ln>
              <a:effectLst>
                <a:outerShdw blurRad="546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902" name="Oval 901">
                <a:extLst>
                  <a:ext uri="{FF2B5EF4-FFF2-40B4-BE49-F238E27FC236}">
                    <a16:creationId xmlns:a16="http://schemas.microsoft.com/office/drawing/2014/main" id="{FC9DCB21-53CC-1CC7-F24E-9C4CDA904968}"/>
                  </a:ext>
                </a:extLst>
              </p:cNvPr>
              <p:cNvSpPr/>
              <p:nvPr/>
            </p:nvSpPr>
            <p:spPr>
              <a:xfrm>
                <a:off x="1096032" y="6179827"/>
                <a:ext cx="780606" cy="780605"/>
              </a:xfrm>
              <a:prstGeom prst="ellipse">
                <a:avLst/>
              </a:prstGeom>
              <a:solidFill>
                <a:srgbClr val="C3B996"/>
              </a:solidFill>
              <a:ln>
                <a:solidFill>
                  <a:schemeClr val="bg2">
                    <a:lumMod val="75000"/>
                  </a:schemeClr>
                </a:solidFill>
              </a:ln>
              <a:effectLst>
                <a:outerShdw blurRad="546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910" name="TextBox 909">
              <a:extLst>
                <a:ext uri="{FF2B5EF4-FFF2-40B4-BE49-F238E27FC236}">
                  <a16:creationId xmlns:a16="http://schemas.microsoft.com/office/drawing/2014/main" id="{65A7DE11-0837-DFD4-8170-94A7696CEA5F}"/>
                </a:ext>
              </a:extLst>
            </p:cNvPr>
            <p:cNvSpPr txBox="1"/>
            <p:nvPr/>
          </p:nvSpPr>
          <p:spPr>
            <a:xfrm>
              <a:off x="1424675" y="3881181"/>
              <a:ext cx="643061" cy="300082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algn="ctr"/>
              <a:r>
                <a:rPr lang="en-US" sz="1500" spc="-113" dirty="0">
                  <a:solidFill>
                    <a:schemeClr val="bg1"/>
                  </a:solidFill>
                  <a:latin typeface="Open Sans Semibold" charset="0"/>
                  <a:ea typeface="Open Sans Semibold" charset="0"/>
                  <a:cs typeface="Open Sans Semibold" charset="0"/>
                </a:rPr>
                <a:t>Austin</a:t>
              </a:r>
            </a:p>
          </p:txBody>
        </p:sp>
      </p:grpSp>
      <p:grpSp>
        <p:nvGrpSpPr>
          <p:cNvPr id="920" name="Group 919">
            <a:extLst>
              <a:ext uri="{FF2B5EF4-FFF2-40B4-BE49-F238E27FC236}">
                <a16:creationId xmlns:a16="http://schemas.microsoft.com/office/drawing/2014/main" id="{B25BBFEB-B96E-3097-5A34-59431F3D7A98}"/>
              </a:ext>
            </a:extLst>
          </p:cNvPr>
          <p:cNvGrpSpPr/>
          <p:nvPr/>
        </p:nvGrpSpPr>
        <p:grpSpPr>
          <a:xfrm rot="1238732">
            <a:off x="6718904" y="3121838"/>
            <a:ext cx="1522515" cy="1147558"/>
            <a:chOff x="731409" y="3466681"/>
            <a:chExt cx="1522515" cy="1147558"/>
          </a:xfrm>
        </p:grpSpPr>
        <p:sp>
          <p:nvSpPr>
            <p:cNvPr id="921" name="Freeform 6">
              <a:extLst>
                <a:ext uri="{FF2B5EF4-FFF2-40B4-BE49-F238E27FC236}">
                  <a16:creationId xmlns:a16="http://schemas.microsoft.com/office/drawing/2014/main" id="{29427C01-3D12-5DC3-2E51-088E919E3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410" y="3466681"/>
              <a:ext cx="1522514" cy="1147558"/>
            </a:xfrm>
            <a:custGeom>
              <a:avLst/>
              <a:gdLst>
                <a:gd name="T0" fmla="*/ 604 w 615"/>
                <a:gd name="T1" fmla="*/ 216 h 476"/>
                <a:gd name="T2" fmla="*/ 604 w 615"/>
                <a:gd name="T3" fmla="*/ 260 h 476"/>
                <a:gd name="T4" fmla="*/ 443 w 615"/>
                <a:gd name="T5" fmla="*/ 452 h 476"/>
                <a:gd name="T6" fmla="*/ 391 w 615"/>
                <a:gd name="T7" fmla="*/ 476 h 476"/>
                <a:gd name="T8" fmla="*/ 25 w 615"/>
                <a:gd name="T9" fmla="*/ 476 h 476"/>
                <a:gd name="T10" fmla="*/ 4 w 615"/>
                <a:gd name="T11" fmla="*/ 463 h 476"/>
                <a:gd name="T12" fmla="*/ 7 w 615"/>
                <a:gd name="T13" fmla="*/ 439 h 476"/>
                <a:gd name="T14" fmla="*/ 158 w 615"/>
                <a:gd name="T15" fmla="*/ 260 h 476"/>
                <a:gd name="T16" fmla="*/ 158 w 615"/>
                <a:gd name="T17" fmla="*/ 216 h 476"/>
                <a:gd name="T18" fmla="*/ 7 w 615"/>
                <a:gd name="T19" fmla="*/ 37 h 476"/>
                <a:gd name="T20" fmla="*/ 4 w 615"/>
                <a:gd name="T21" fmla="*/ 13 h 476"/>
                <a:gd name="T22" fmla="*/ 25 w 615"/>
                <a:gd name="T23" fmla="*/ 0 h 476"/>
                <a:gd name="T24" fmla="*/ 391 w 615"/>
                <a:gd name="T25" fmla="*/ 0 h 476"/>
                <a:gd name="T26" fmla="*/ 443 w 615"/>
                <a:gd name="T27" fmla="*/ 24 h 476"/>
                <a:gd name="T28" fmla="*/ 604 w 615"/>
                <a:gd name="T29" fmla="*/ 21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5" h="476">
                  <a:moveTo>
                    <a:pt x="604" y="216"/>
                  </a:moveTo>
                  <a:cubicBezTo>
                    <a:pt x="615" y="229"/>
                    <a:pt x="615" y="247"/>
                    <a:pt x="604" y="260"/>
                  </a:cubicBezTo>
                  <a:cubicBezTo>
                    <a:pt x="443" y="452"/>
                    <a:pt x="443" y="452"/>
                    <a:pt x="443" y="452"/>
                  </a:cubicBezTo>
                  <a:cubicBezTo>
                    <a:pt x="430" y="467"/>
                    <a:pt x="411" y="476"/>
                    <a:pt x="391" y="476"/>
                  </a:cubicBezTo>
                  <a:cubicBezTo>
                    <a:pt x="25" y="476"/>
                    <a:pt x="25" y="476"/>
                    <a:pt x="25" y="476"/>
                  </a:cubicBezTo>
                  <a:cubicBezTo>
                    <a:pt x="16" y="476"/>
                    <a:pt x="8" y="471"/>
                    <a:pt x="4" y="463"/>
                  </a:cubicBezTo>
                  <a:cubicBezTo>
                    <a:pt x="0" y="455"/>
                    <a:pt x="2" y="445"/>
                    <a:pt x="7" y="439"/>
                  </a:cubicBezTo>
                  <a:cubicBezTo>
                    <a:pt x="158" y="260"/>
                    <a:pt x="158" y="260"/>
                    <a:pt x="158" y="260"/>
                  </a:cubicBezTo>
                  <a:cubicBezTo>
                    <a:pt x="168" y="247"/>
                    <a:pt x="168" y="229"/>
                    <a:pt x="158" y="21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2" y="30"/>
                    <a:pt x="0" y="21"/>
                    <a:pt x="4" y="13"/>
                  </a:cubicBezTo>
                  <a:cubicBezTo>
                    <a:pt x="8" y="5"/>
                    <a:pt x="16" y="0"/>
                    <a:pt x="25" y="0"/>
                  </a:cubicBezTo>
                  <a:cubicBezTo>
                    <a:pt x="391" y="0"/>
                    <a:pt x="391" y="0"/>
                    <a:pt x="391" y="0"/>
                  </a:cubicBezTo>
                  <a:cubicBezTo>
                    <a:pt x="411" y="0"/>
                    <a:pt x="430" y="9"/>
                    <a:pt x="443" y="24"/>
                  </a:cubicBezTo>
                  <a:lnTo>
                    <a:pt x="604" y="2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922" name="Group 921">
              <a:extLst>
                <a:ext uri="{FF2B5EF4-FFF2-40B4-BE49-F238E27FC236}">
                  <a16:creationId xmlns:a16="http://schemas.microsoft.com/office/drawing/2014/main" id="{7E1024BC-CE5F-9FB7-ACB8-D0E0D849CC01}"/>
                </a:ext>
              </a:extLst>
            </p:cNvPr>
            <p:cNvGrpSpPr/>
            <p:nvPr/>
          </p:nvGrpSpPr>
          <p:grpSpPr>
            <a:xfrm>
              <a:off x="731409" y="3725547"/>
              <a:ext cx="629827" cy="629827"/>
              <a:chOff x="933450" y="6017244"/>
              <a:chExt cx="1105770" cy="1105770"/>
            </a:xfrm>
          </p:grpSpPr>
          <p:sp>
            <p:nvSpPr>
              <p:cNvPr id="924" name="Oval 923">
                <a:extLst>
                  <a:ext uri="{FF2B5EF4-FFF2-40B4-BE49-F238E27FC236}">
                    <a16:creationId xmlns:a16="http://schemas.microsoft.com/office/drawing/2014/main" id="{DFB84F74-904B-E241-8392-C016AD3E2BC1}"/>
                  </a:ext>
                </a:extLst>
              </p:cNvPr>
              <p:cNvSpPr/>
              <p:nvPr/>
            </p:nvSpPr>
            <p:spPr>
              <a:xfrm>
                <a:off x="933450" y="6017244"/>
                <a:ext cx="1105770" cy="1105770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  <a:alpha val="20000"/>
                </a:schemeClr>
              </a:solidFill>
              <a:ln>
                <a:noFill/>
              </a:ln>
              <a:effectLst>
                <a:outerShdw blurRad="546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925" name="Oval 924">
                <a:extLst>
                  <a:ext uri="{FF2B5EF4-FFF2-40B4-BE49-F238E27FC236}">
                    <a16:creationId xmlns:a16="http://schemas.microsoft.com/office/drawing/2014/main" id="{61310BE0-F6EE-79C5-7FCB-D93EF50B31AD}"/>
                  </a:ext>
                </a:extLst>
              </p:cNvPr>
              <p:cNvSpPr/>
              <p:nvPr/>
            </p:nvSpPr>
            <p:spPr>
              <a:xfrm>
                <a:off x="1012698" y="6096492"/>
                <a:ext cx="947276" cy="947276"/>
              </a:xfrm>
              <a:prstGeom prst="ellipse">
                <a:avLst/>
              </a:prstGeom>
              <a:solidFill>
                <a:schemeClr val="accent3">
                  <a:lumMod val="75000"/>
                  <a:alpha val="35000"/>
                </a:schemeClr>
              </a:solidFill>
              <a:ln>
                <a:noFill/>
              </a:ln>
              <a:effectLst>
                <a:outerShdw blurRad="546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926" name="Oval 925">
                <a:extLst>
                  <a:ext uri="{FF2B5EF4-FFF2-40B4-BE49-F238E27FC236}">
                    <a16:creationId xmlns:a16="http://schemas.microsoft.com/office/drawing/2014/main" id="{7540E4EC-C464-9DCD-32AF-6B59977A8A06}"/>
                  </a:ext>
                </a:extLst>
              </p:cNvPr>
              <p:cNvSpPr/>
              <p:nvPr/>
            </p:nvSpPr>
            <p:spPr>
              <a:xfrm>
                <a:off x="1096032" y="6179826"/>
                <a:ext cx="780605" cy="780605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  <a:effectLst>
                <a:outerShdw blurRad="546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923" name="TextBox 922">
              <a:extLst>
                <a:ext uri="{FF2B5EF4-FFF2-40B4-BE49-F238E27FC236}">
                  <a16:creationId xmlns:a16="http://schemas.microsoft.com/office/drawing/2014/main" id="{21E51CCF-DF11-68E6-B15A-D39E13278430}"/>
                </a:ext>
              </a:extLst>
            </p:cNvPr>
            <p:cNvSpPr txBox="1"/>
            <p:nvPr/>
          </p:nvSpPr>
          <p:spPr>
            <a:xfrm>
              <a:off x="1245330" y="3881182"/>
              <a:ext cx="1001749" cy="300082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algn="ctr"/>
              <a:r>
                <a:rPr lang="en-US" sz="1500" spc="-113" dirty="0">
                  <a:solidFill>
                    <a:schemeClr val="bg1"/>
                  </a:solidFill>
                  <a:latin typeface="Open Sans Semibold" charset="0"/>
                  <a:ea typeface="Open Sans Semibold" charset="0"/>
                  <a:cs typeface="Open Sans Semibold" charset="0"/>
                </a:rPr>
                <a:t>Pflugerville</a:t>
              </a:r>
            </a:p>
          </p:txBody>
        </p:sp>
      </p:grpSp>
      <p:grpSp>
        <p:nvGrpSpPr>
          <p:cNvPr id="927" name="Group 926">
            <a:extLst>
              <a:ext uri="{FF2B5EF4-FFF2-40B4-BE49-F238E27FC236}">
                <a16:creationId xmlns:a16="http://schemas.microsoft.com/office/drawing/2014/main" id="{0ED915B3-17D4-386C-D67F-B99F3FD5C20F}"/>
              </a:ext>
            </a:extLst>
          </p:cNvPr>
          <p:cNvGrpSpPr/>
          <p:nvPr/>
        </p:nvGrpSpPr>
        <p:grpSpPr>
          <a:xfrm rot="535706">
            <a:off x="996887" y="1271209"/>
            <a:ext cx="1522515" cy="1147558"/>
            <a:chOff x="731409" y="3466681"/>
            <a:chExt cx="1522515" cy="1147558"/>
          </a:xfrm>
        </p:grpSpPr>
        <p:sp>
          <p:nvSpPr>
            <p:cNvPr id="928" name="Freeform 6">
              <a:extLst>
                <a:ext uri="{FF2B5EF4-FFF2-40B4-BE49-F238E27FC236}">
                  <a16:creationId xmlns:a16="http://schemas.microsoft.com/office/drawing/2014/main" id="{1A2494A3-0509-9F49-EDC6-A38BD885D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410" y="3466681"/>
              <a:ext cx="1522514" cy="1147558"/>
            </a:xfrm>
            <a:custGeom>
              <a:avLst/>
              <a:gdLst>
                <a:gd name="T0" fmla="*/ 604 w 615"/>
                <a:gd name="T1" fmla="*/ 216 h 476"/>
                <a:gd name="T2" fmla="*/ 604 w 615"/>
                <a:gd name="T3" fmla="*/ 260 h 476"/>
                <a:gd name="T4" fmla="*/ 443 w 615"/>
                <a:gd name="T5" fmla="*/ 452 h 476"/>
                <a:gd name="T6" fmla="*/ 391 w 615"/>
                <a:gd name="T7" fmla="*/ 476 h 476"/>
                <a:gd name="T8" fmla="*/ 25 w 615"/>
                <a:gd name="T9" fmla="*/ 476 h 476"/>
                <a:gd name="T10" fmla="*/ 4 w 615"/>
                <a:gd name="T11" fmla="*/ 463 h 476"/>
                <a:gd name="T12" fmla="*/ 7 w 615"/>
                <a:gd name="T13" fmla="*/ 439 h 476"/>
                <a:gd name="T14" fmla="*/ 158 w 615"/>
                <a:gd name="T15" fmla="*/ 260 h 476"/>
                <a:gd name="T16" fmla="*/ 158 w 615"/>
                <a:gd name="T17" fmla="*/ 216 h 476"/>
                <a:gd name="T18" fmla="*/ 7 w 615"/>
                <a:gd name="T19" fmla="*/ 37 h 476"/>
                <a:gd name="T20" fmla="*/ 4 w 615"/>
                <a:gd name="T21" fmla="*/ 13 h 476"/>
                <a:gd name="T22" fmla="*/ 25 w 615"/>
                <a:gd name="T23" fmla="*/ 0 h 476"/>
                <a:gd name="T24" fmla="*/ 391 w 615"/>
                <a:gd name="T25" fmla="*/ 0 h 476"/>
                <a:gd name="T26" fmla="*/ 443 w 615"/>
                <a:gd name="T27" fmla="*/ 24 h 476"/>
                <a:gd name="T28" fmla="*/ 604 w 615"/>
                <a:gd name="T29" fmla="*/ 21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5" h="476">
                  <a:moveTo>
                    <a:pt x="604" y="216"/>
                  </a:moveTo>
                  <a:cubicBezTo>
                    <a:pt x="615" y="229"/>
                    <a:pt x="615" y="247"/>
                    <a:pt x="604" y="260"/>
                  </a:cubicBezTo>
                  <a:cubicBezTo>
                    <a:pt x="443" y="452"/>
                    <a:pt x="443" y="452"/>
                    <a:pt x="443" y="452"/>
                  </a:cubicBezTo>
                  <a:cubicBezTo>
                    <a:pt x="430" y="467"/>
                    <a:pt x="411" y="476"/>
                    <a:pt x="391" y="476"/>
                  </a:cubicBezTo>
                  <a:cubicBezTo>
                    <a:pt x="25" y="476"/>
                    <a:pt x="25" y="476"/>
                    <a:pt x="25" y="476"/>
                  </a:cubicBezTo>
                  <a:cubicBezTo>
                    <a:pt x="16" y="476"/>
                    <a:pt x="8" y="471"/>
                    <a:pt x="4" y="463"/>
                  </a:cubicBezTo>
                  <a:cubicBezTo>
                    <a:pt x="0" y="455"/>
                    <a:pt x="2" y="445"/>
                    <a:pt x="7" y="439"/>
                  </a:cubicBezTo>
                  <a:cubicBezTo>
                    <a:pt x="158" y="260"/>
                    <a:pt x="158" y="260"/>
                    <a:pt x="158" y="260"/>
                  </a:cubicBezTo>
                  <a:cubicBezTo>
                    <a:pt x="168" y="247"/>
                    <a:pt x="168" y="229"/>
                    <a:pt x="158" y="21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2" y="30"/>
                    <a:pt x="0" y="21"/>
                    <a:pt x="4" y="13"/>
                  </a:cubicBezTo>
                  <a:cubicBezTo>
                    <a:pt x="8" y="5"/>
                    <a:pt x="16" y="0"/>
                    <a:pt x="25" y="0"/>
                  </a:cubicBezTo>
                  <a:cubicBezTo>
                    <a:pt x="391" y="0"/>
                    <a:pt x="391" y="0"/>
                    <a:pt x="391" y="0"/>
                  </a:cubicBezTo>
                  <a:cubicBezTo>
                    <a:pt x="411" y="0"/>
                    <a:pt x="430" y="9"/>
                    <a:pt x="443" y="24"/>
                  </a:cubicBezTo>
                  <a:lnTo>
                    <a:pt x="604" y="2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929" name="Group 928">
              <a:extLst>
                <a:ext uri="{FF2B5EF4-FFF2-40B4-BE49-F238E27FC236}">
                  <a16:creationId xmlns:a16="http://schemas.microsoft.com/office/drawing/2014/main" id="{9DCFF607-0886-69B3-6545-C7026E288F11}"/>
                </a:ext>
              </a:extLst>
            </p:cNvPr>
            <p:cNvGrpSpPr/>
            <p:nvPr/>
          </p:nvGrpSpPr>
          <p:grpSpPr>
            <a:xfrm>
              <a:off x="731409" y="3725547"/>
              <a:ext cx="629827" cy="629827"/>
              <a:chOff x="933450" y="6017244"/>
              <a:chExt cx="1105770" cy="1105770"/>
            </a:xfrm>
          </p:grpSpPr>
          <p:sp>
            <p:nvSpPr>
              <p:cNvPr id="931" name="Oval 930">
                <a:extLst>
                  <a:ext uri="{FF2B5EF4-FFF2-40B4-BE49-F238E27FC236}">
                    <a16:creationId xmlns:a16="http://schemas.microsoft.com/office/drawing/2014/main" id="{E492D097-10C6-4C42-B934-3CCBDB806E2A}"/>
                  </a:ext>
                </a:extLst>
              </p:cNvPr>
              <p:cNvSpPr/>
              <p:nvPr/>
            </p:nvSpPr>
            <p:spPr>
              <a:xfrm>
                <a:off x="933450" y="6017244"/>
                <a:ext cx="1105770" cy="1105770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  <a:alpha val="20000"/>
                </a:schemeClr>
              </a:solidFill>
              <a:ln>
                <a:noFill/>
              </a:ln>
              <a:effectLst>
                <a:outerShdw blurRad="546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932" name="Oval 931">
                <a:extLst>
                  <a:ext uri="{FF2B5EF4-FFF2-40B4-BE49-F238E27FC236}">
                    <a16:creationId xmlns:a16="http://schemas.microsoft.com/office/drawing/2014/main" id="{7F22A499-AD32-42BF-9511-BCFD64783C4E}"/>
                  </a:ext>
                </a:extLst>
              </p:cNvPr>
              <p:cNvSpPr/>
              <p:nvPr/>
            </p:nvSpPr>
            <p:spPr>
              <a:xfrm>
                <a:off x="1012698" y="6096492"/>
                <a:ext cx="947276" cy="947276"/>
              </a:xfrm>
              <a:prstGeom prst="ellipse">
                <a:avLst/>
              </a:prstGeom>
              <a:solidFill>
                <a:schemeClr val="accent6">
                  <a:lumMod val="75000"/>
                  <a:alpha val="35000"/>
                </a:schemeClr>
              </a:solidFill>
              <a:ln>
                <a:noFill/>
              </a:ln>
              <a:effectLst>
                <a:outerShdw blurRad="546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933" name="Oval 932">
                <a:extLst>
                  <a:ext uri="{FF2B5EF4-FFF2-40B4-BE49-F238E27FC236}">
                    <a16:creationId xmlns:a16="http://schemas.microsoft.com/office/drawing/2014/main" id="{6CC0DEE9-34A7-9129-1DB9-9C0AC2947645}"/>
                  </a:ext>
                </a:extLst>
              </p:cNvPr>
              <p:cNvSpPr/>
              <p:nvPr/>
            </p:nvSpPr>
            <p:spPr>
              <a:xfrm>
                <a:off x="1096032" y="6179826"/>
                <a:ext cx="780605" cy="78060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546100" sx="102000" sy="102000" algn="ctr" rotWithShape="0">
                  <a:prstClr val="black">
                    <a:alpha val="3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930" name="TextBox 929">
              <a:extLst>
                <a:ext uri="{FF2B5EF4-FFF2-40B4-BE49-F238E27FC236}">
                  <a16:creationId xmlns:a16="http://schemas.microsoft.com/office/drawing/2014/main" id="{4CDAAF57-B379-A770-FF6B-BB0DD2748805}"/>
                </a:ext>
              </a:extLst>
            </p:cNvPr>
            <p:cNvSpPr txBox="1"/>
            <p:nvPr/>
          </p:nvSpPr>
          <p:spPr>
            <a:xfrm>
              <a:off x="1346160" y="3881182"/>
              <a:ext cx="800091" cy="300082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algn="ctr"/>
              <a:r>
                <a:rPr lang="en-US" sz="1500" spc="-113" dirty="0">
                  <a:solidFill>
                    <a:schemeClr val="bg1"/>
                  </a:solidFill>
                  <a:latin typeface="Open Sans Semibold" charset="0"/>
                  <a:ea typeface="Open Sans Semibold" charset="0"/>
                  <a:cs typeface="Open Sans Semibold" charset="0"/>
                </a:rPr>
                <a:t>Leander</a:t>
              </a:r>
            </a:p>
          </p:txBody>
        </p:sp>
      </p:grpSp>
      <p:sp>
        <p:nvSpPr>
          <p:cNvPr id="934" name="Shape 2787">
            <a:extLst>
              <a:ext uri="{FF2B5EF4-FFF2-40B4-BE49-F238E27FC236}">
                <a16:creationId xmlns:a16="http://schemas.microsoft.com/office/drawing/2014/main" id="{2D795EAB-4AEB-020C-3F9B-50D684625AB1}"/>
              </a:ext>
            </a:extLst>
          </p:cNvPr>
          <p:cNvSpPr/>
          <p:nvPr/>
        </p:nvSpPr>
        <p:spPr>
          <a:xfrm>
            <a:off x="1401713" y="4151508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6" h="21600" extrusionOk="0">
                <a:moveTo>
                  <a:pt x="11502" y="10309"/>
                </a:moveTo>
                <a:cubicBezTo>
                  <a:pt x="11767" y="10309"/>
                  <a:pt x="11981" y="10090"/>
                  <a:pt x="11981" y="9818"/>
                </a:cubicBezTo>
                <a:cubicBezTo>
                  <a:pt x="11981" y="9547"/>
                  <a:pt x="11767" y="9327"/>
                  <a:pt x="11502" y="9327"/>
                </a:cubicBezTo>
                <a:cubicBezTo>
                  <a:pt x="11237" y="9327"/>
                  <a:pt x="11022" y="9547"/>
                  <a:pt x="11022" y="9818"/>
                </a:cubicBezTo>
                <a:cubicBezTo>
                  <a:pt x="11022" y="10090"/>
                  <a:pt x="11237" y="10309"/>
                  <a:pt x="11502" y="10309"/>
                </a:cubicBezTo>
                <a:moveTo>
                  <a:pt x="15818" y="4909"/>
                </a:moveTo>
                <a:cubicBezTo>
                  <a:pt x="16083" y="4909"/>
                  <a:pt x="16297" y="5129"/>
                  <a:pt x="16297" y="5400"/>
                </a:cubicBezTo>
                <a:cubicBezTo>
                  <a:pt x="16297" y="5672"/>
                  <a:pt x="16083" y="5891"/>
                  <a:pt x="15818" y="5891"/>
                </a:cubicBezTo>
                <a:cubicBezTo>
                  <a:pt x="15553" y="5891"/>
                  <a:pt x="15338" y="5672"/>
                  <a:pt x="15338" y="5400"/>
                </a:cubicBezTo>
                <a:cubicBezTo>
                  <a:pt x="15338" y="5129"/>
                  <a:pt x="15553" y="4909"/>
                  <a:pt x="15818" y="4909"/>
                </a:cubicBezTo>
                <a:moveTo>
                  <a:pt x="15818" y="6873"/>
                </a:moveTo>
                <a:cubicBezTo>
                  <a:pt x="16612" y="6873"/>
                  <a:pt x="17256" y="6213"/>
                  <a:pt x="17256" y="5400"/>
                </a:cubicBezTo>
                <a:cubicBezTo>
                  <a:pt x="17256" y="4587"/>
                  <a:pt x="16612" y="3928"/>
                  <a:pt x="15818" y="3928"/>
                </a:cubicBezTo>
                <a:cubicBezTo>
                  <a:pt x="15023" y="3928"/>
                  <a:pt x="14379" y="4587"/>
                  <a:pt x="14379" y="5400"/>
                </a:cubicBezTo>
                <a:cubicBezTo>
                  <a:pt x="14379" y="6213"/>
                  <a:pt x="15023" y="6873"/>
                  <a:pt x="15818" y="6873"/>
                </a:cubicBezTo>
                <a:moveTo>
                  <a:pt x="12941" y="11782"/>
                </a:moveTo>
                <a:cubicBezTo>
                  <a:pt x="13206" y="11782"/>
                  <a:pt x="13420" y="11562"/>
                  <a:pt x="13420" y="11291"/>
                </a:cubicBezTo>
                <a:cubicBezTo>
                  <a:pt x="13420" y="11020"/>
                  <a:pt x="13206" y="10800"/>
                  <a:pt x="12941" y="10800"/>
                </a:cubicBezTo>
                <a:cubicBezTo>
                  <a:pt x="12675" y="10800"/>
                  <a:pt x="12461" y="11020"/>
                  <a:pt x="12461" y="11291"/>
                </a:cubicBezTo>
                <a:cubicBezTo>
                  <a:pt x="12461" y="11562"/>
                  <a:pt x="12675" y="11782"/>
                  <a:pt x="12941" y="11782"/>
                </a:cubicBezTo>
                <a:moveTo>
                  <a:pt x="10063" y="7855"/>
                </a:moveTo>
                <a:cubicBezTo>
                  <a:pt x="9798" y="7855"/>
                  <a:pt x="9584" y="8074"/>
                  <a:pt x="9584" y="8346"/>
                </a:cubicBezTo>
                <a:cubicBezTo>
                  <a:pt x="9584" y="8617"/>
                  <a:pt x="9798" y="8836"/>
                  <a:pt x="10063" y="8836"/>
                </a:cubicBezTo>
                <a:cubicBezTo>
                  <a:pt x="10328" y="8836"/>
                  <a:pt x="10543" y="8617"/>
                  <a:pt x="10543" y="8346"/>
                </a:cubicBezTo>
                <a:cubicBezTo>
                  <a:pt x="10543" y="8074"/>
                  <a:pt x="10328" y="7855"/>
                  <a:pt x="10063" y="7855"/>
                </a:cubicBezTo>
                <a:moveTo>
                  <a:pt x="1718" y="19842"/>
                </a:moveTo>
                <a:lnTo>
                  <a:pt x="3451" y="15392"/>
                </a:lnTo>
                <a:cubicBezTo>
                  <a:pt x="3684" y="15834"/>
                  <a:pt x="3973" y="16253"/>
                  <a:pt x="4312" y="16642"/>
                </a:cubicBezTo>
                <a:cubicBezTo>
                  <a:pt x="4824" y="17230"/>
                  <a:pt x="5418" y="17711"/>
                  <a:pt x="6061" y="18068"/>
                </a:cubicBezTo>
                <a:cubicBezTo>
                  <a:pt x="6061" y="18068"/>
                  <a:pt x="1718" y="19842"/>
                  <a:pt x="1718" y="19842"/>
                </a:cubicBezTo>
                <a:close/>
                <a:moveTo>
                  <a:pt x="3717" y="12060"/>
                </a:moveTo>
                <a:lnTo>
                  <a:pt x="0" y="21600"/>
                </a:lnTo>
                <a:lnTo>
                  <a:pt x="9319" y="17795"/>
                </a:lnTo>
                <a:cubicBezTo>
                  <a:pt x="9153" y="17815"/>
                  <a:pt x="8987" y="17824"/>
                  <a:pt x="8822" y="17824"/>
                </a:cubicBezTo>
                <a:cubicBezTo>
                  <a:pt x="5971" y="17824"/>
                  <a:pt x="3389" y="15002"/>
                  <a:pt x="3717" y="12060"/>
                </a:cubicBezTo>
                <a:moveTo>
                  <a:pt x="16115" y="10657"/>
                </a:moveTo>
                <a:cubicBezTo>
                  <a:pt x="15925" y="10851"/>
                  <a:pt x="15627" y="11171"/>
                  <a:pt x="15280" y="11542"/>
                </a:cubicBezTo>
                <a:cubicBezTo>
                  <a:pt x="14662" y="12204"/>
                  <a:pt x="13712" y="13221"/>
                  <a:pt x="13147" y="13753"/>
                </a:cubicBezTo>
                <a:lnTo>
                  <a:pt x="7665" y="8141"/>
                </a:lnTo>
                <a:cubicBezTo>
                  <a:pt x="8185" y="7563"/>
                  <a:pt x="9179" y="6590"/>
                  <a:pt x="9825" y="5958"/>
                </a:cubicBezTo>
                <a:cubicBezTo>
                  <a:pt x="10188" y="5603"/>
                  <a:pt x="10500" y="5298"/>
                  <a:pt x="10690" y="5103"/>
                </a:cubicBezTo>
                <a:cubicBezTo>
                  <a:pt x="13284" y="2447"/>
                  <a:pt x="18271" y="993"/>
                  <a:pt x="20136" y="982"/>
                </a:cubicBezTo>
                <a:cubicBezTo>
                  <a:pt x="20132" y="2572"/>
                  <a:pt x="18824" y="7884"/>
                  <a:pt x="16115" y="10657"/>
                </a:cubicBezTo>
                <a:moveTo>
                  <a:pt x="12477" y="14563"/>
                </a:moveTo>
                <a:cubicBezTo>
                  <a:pt x="12127" y="15873"/>
                  <a:pt x="11665" y="17072"/>
                  <a:pt x="11154" y="18035"/>
                </a:cubicBezTo>
                <a:cubicBezTo>
                  <a:pt x="10943" y="17454"/>
                  <a:pt x="10642" y="16798"/>
                  <a:pt x="10214" y="16110"/>
                </a:cubicBezTo>
                <a:cubicBezTo>
                  <a:pt x="10035" y="15823"/>
                  <a:pt x="9728" y="15656"/>
                  <a:pt x="9405" y="15656"/>
                </a:cubicBezTo>
                <a:cubicBezTo>
                  <a:pt x="9329" y="15656"/>
                  <a:pt x="9252" y="15665"/>
                  <a:pt x="9176" y="15684"/>
                </a:cubicBezTo>
                <a:cubicBezTo>
                  <a:pt x="8990" y="15731"/>
                  <a:pt x="8799" y="15755"/>
                  <a:pt x="8610" y="15755"/>
                </a:cubicBezTo>
                <a:cubicBezTo>
                  <a:pt x="7905" y="15755"/>
                  <a:pt x="7217" y="15432"/>
                  <a:pt x="6621" y="14822"/>
                </a:cubicBezTo>
                <a:cubicBezTo>
                  <a:pt x="5861" y="14044"/>
                  <a:pt x="5561" y="13114"/>
                  <a:pt x="5779" y="12206"/>
                </a:cubicBezTo>
                <a:cubicBezTo>
                  <a:pt x="5877" y="11797"/>
                  <a:pt x="5709" y="11370"/>
                  <a:pt x="5363" y="11144"/>
                </a:cubicBezTo>
                <a:cubicBezTo>
                  <a:pt x="4690" y="10706"/>
                  <a:pt x="4050" y="10398"/>
                  <a:pt x="3482" y="10183"/>
                </a:cubicBezTo>
                <a:cubicBezTo>
                  <a:pt x="4423" y="9658"/>
                  <a:pt x="5594" y="9186"/>
                  <a:pt x="6874" y="8827"/>
                </a:cubicBezTo>
                <a:cubicBezTo>
                  <a:pt x="6900" y="8820"/>
                  <a:pt x="6921" y="8803"/>
                  <a:pt x="6946" y="8793"/>
                </a:cubicBezTo>
                <a:lnTo>
                  <a:pt x="12510" y="14490"/>
                </a:lnTo>
                <a:cubicBezTo>
                  <a:pt x="12501" y="14515"/>
                  <a:pt x="12484" y="14536"/>
                  <a:pt x="12477" y="14563"/>
                </a:cubicBezTo>
                <a:moveTo>
                  <a:pt x="20922" y="167"/>
                </a:moveTo>
                <a:cubicBezTo>
                  <a:pt x="20813" y="55"/>
                  <a:pt x="20545" y="0"/>
                  <a:pt x="20157" y="0"/>
                </a:cubicBezTo>
                <a:cubicBezTo>
                  <a:pt x="18131" y="0"/>
                  <a:pt x="12842" y="1511"/>
                  <a:pt x="10012" y="4409"/>
                </a:cubicBezTo>
                <a:cubicBezTo>
                  <a:pt x="9345" y="5092"/>
                  <a:pt x="7134" y="7175"/>
                  <a:pt x="6621" y="7880"/>
                </a:cubicBezTo>
                <a:cubicBezTo>
                  <a:pt x="4961" y="8346"/>
                  <a:pt x="2544" y="9277"/>
                  <a:pt x="1196" y="10657"/>
                </a:cubicBezTo>
                <a:cubicBezTo>
                  <a:pt x="1196" y="10657"/>
                  <a:pt x="2841" y="10663"/>
                  <a:pt x="4848" y="11972"/>
                </a:cubicBezTo>
                <a:cubicBezTo>
                  <a:pt x="4556" y="13190"/>
                  <a:pt x="4926" y="14475"/>
                  <a:pt x="5943" y="15516"/>
                </a:cubicBezTo>
                <a:cubicBezTo>
                  <a:pt x="6735" y="16327"/>
                  <a:pt x="7672" y="16737"/>
                  <a:pt x="8610" y="16737"/>
                </a:cubicBezTo>
                <a:cubicBezTo>
                  <a:pt x="8876" y="16737"/>
                  <a:pt x="9142" y="16704"/>
                  <a:pt x="9405" y="16637"/>
                </a:cubicBezTo>
                <a:cubicBezTo>
                  <a:pt x="10683" y="18692"/>
                  <a:pt x="10690" y="20376"/>
                  <a:pt x="10690" y="20376"/>
                </a:cubicBezTo>
                <a:cubicBezTo>
                  <a:pt x="12038" y="18996"/>
                  <a:pt x="12948" y="16521"/>
                  <a:pt x="13402" y="14822"/>
                </a:cubicBezTo>
                <a:cubicBezTo>
                  <a:pt x="14091" y="14297"/>
                  <a:pt x="16126" y="12034"/>
                  <a:pt x="16793" y="11351"/>
                </a:cubicBezTo>
                <a:cubicBezTo>
                  <a:pt x="20164" y="7900"/>
                  <a:pt x="21600" y="861"/>
                  <a:pt x="20922" y="167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935" name="Shape 2748">
            <a:extLst>
              <a:ext uri="{FF2B5EF4-FFF2-40B4-BE49-F238E27FC236}">
                <a16:creationId xmlns:a16="http://schemas.microsoft.com/office/drawing/2014/main" id="{6870CC63-EE99-65BD-E294-D828B57BFA4D}"/>
              </a:ext>
            </a:extLst>
          </p:cNvPr>
          <p:cNvSpPr/>
          <p:nvPr/>
        </p:nvSpPr>
        <p:spPr>
          <a:xfrm>
            <a:off x="1211310" y="1665662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8280" y="18579"/>
                </a:moveTo>
                <a:cubicBezTo>
                  <a:pt x="20323" y="16614"/>
                  <a:pt x="21600" y="1385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6" y="0"/>
                  <a:pt x="0" y="4835"/>
                  <a:pt x="0" y="10800"/>
                </a:cubicBezTo>
                <a:cubicBezTo>
                  <a:pt x="0" y="13859"/>
                  <a:pt x="1277" y="16614"/>
                  <a:pt x="3320" y="18579"/>
                </a:cubicBezTo>
                <a:lnTo>
                  <a:pt x="2107" y="20762"/>
                </a:lnTo>
                <a:cubicBezTo>
                  <a:pt x="2019" y="20851"/>
                  <a:pt x="1964" y="20974"/>
                  <a:pt x="1964" y="21109"/>
                </a:cubicBezTo>
                <a:cubicBezTo>
                  <a:pt x="1964" y="21380"/>
                  <a:pt x="2184" y="21600"/>
                  <a:pt x="2455" y="21600"/>
                </a:cubicBezTo>
                <a:cubicBezTo>
                  <a:pt x="2590" y="21600"/>
                  <a:pt x="2713" y="21545"/>
                  <a:pt x="2802" y="21456"/>
                </a:cubicBezTo>
                <a:cubicBezTo>
                  <a:pt x="2858" y="21400"/>
                  <a:pt x="2894" y="21327"/>
                  <a:pt x="2917" y="21248"/>
                </a:cubicBezTo>
                <a:lnTo>
                  <a:pt x="4044" y="19219"/>
                </a:lnTo>
                <a:cubicBezTo>
                  <a:pt x="5895" y="20706"/>
                  <a:pt x="8242" y="21600"/>
                  <a:pt x="10800" y="21600"/>
                </a:cubicBezTo>
                <a:cubicBezTo>
                  <a:pt x="13358" y="21600"/>
                  <a:pt x="15705" y="20706"/>
                  <a:pt x="17555" y="19219"/>
                </a:cubicBezTo>
                <a:lnTo>
                  <a:pt x="18683" y="21248"/>
                </a:lnTo>
                <a:cubicBezTo>
                  <a:pt x="18743" y="21450"/>
                  <a:pt x="18923" y="21600"/>
                  <a:pt x="19145" y="21600"/>
                </a:cubicBezTo>
                <a:cubicBezTo>
                  <a:pt x="19416" y="21600"/>
                  <a:pt x="19636" y="21380"/>
                  <a:pt x="19636" y="21109"/>
                </a:cubicBezTo>
                <a:cubicBezTo>
                  <a:pt x="19636" y="20974"/>
                  <a:pt x="19581" y="20851"/>
                  <a:pt x="19493" y="20762"/>
                </a:cubicBezTo>
                <a:cubicBezTo>
                  <a:pt x="19493" y="20762"/>
                  <a:pt x="18280" y="18579"/>
                  <a:pt x="18280" y="18579"/>
                </a:cubicBezTo>
                <a:close/>
                <a:moveTo>
                  <a:pt x="10800" y="16691"/>
                </a:moveTo>
                <a:cubicBezTo>
                  <a:pt x="7547" y="16691"/>
                  <a:pt x="4909" y="14053"/>
                  <a:pt x="4909" y="10800"/>
                </a:cubicBezTo>
                <a:cubicBezTo>
                  <a:pt x="4909" y="7547"/>
                  <a:pt x="7547" y="4909"/>
                  <a:pt x="10800" y="4909"/>
                </a:cubicBezTo>
                <a:cubicBezTo>
                  <a:pt x="14053" y="4909"/>
                  <a:pt x="16691" y="7547"/>
                  <a:pt x="16691" y="10800"/>
                </a:cubicBezTo>
                <a:cubicBezTo>
                  <a:pt x="16691" y="14053"/>
                  <a:pt x="14053" y="16691"/>
                  <a:pt x="10800" y="16691"/>
                </a:cubicBezTo>
                <a:moveTo>
                  <a:pt x="10800" y="3927"/>
                </a:moveTo>
                <a:cubicBezTo>
                  <a:pt x="7004" y="3927"/>
                  <a:pt x="3927" y="7004"/>
                  <a:pt x="3927" y="10800"/>
                </a:cubicBezTo>
                <a:cubicBezTo>
                  <a:pt x="3927" y="14596"/>
                  <a:pt x="7004" y="17673"/>
                  <a:pt x="10800" y="17673"/>
                </a:cubicBezTo>
                <a:cubicBezTo>
                  <a:pt x="14596" y="17673"/>
                  <a:pt x="17673" y="14596"/>
                  <a:pt x="17673" y="10800"/>
                </a:cubicBezTo>
                <a:cubicBezTo>
                  <a:pt x="17673" y="7004"/>
                  <a:pt x="14596" y="3927"/>
                  <a:pt x="10800" y="3927"/>
                </a:cubicBezTo>
                <a:moveTo>
                  <a:pt x="10800" y="12764"/>
                </a:move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moveTo>
                  <a:pt x="10800" y="7855"/>
                </a:moveTo>
                <a:cubicBezTo>
                  <a:pt x="9173" y="7855"/>
                  <a:pt x="7855" y="9173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9173"/>
                  <a:pt x="12427" y="7855"/>
                  <a:pt x="10800" y="785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936" name="Shape 2702">
            <a:extLst>
              <a:ext uri="{FF2B5EF4-FFF2-40B4-BE49-F238E27FC236}">
                <a16:creationId xmlns:a16="http://schemas.microsoft.com/office/drawing/2014/main" id="{73301988-8C77-E90E-9007-8102BEDC9FAD}"/>
              </a:ext>
            </a:extLst>
          </p:cNvPr>
          <p:cNvSpPr/>
          <p:nvPr/>
        </p:nvSpPr>
        <p:spPr>
          <a:xfrm>
            <a:off x="6949284" y="3433854"/>
            <a:ext cx="209550" cy="1905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520"/>
                </a:moveTo>
                <a:cubicBezTo>
                  <a:pt x="7396" y="20520"/>
                  <a:pt x="4399" y="18805"/>
                  <a:pt x="2638" y="16200"/>
                </a:cubicBezTo>
                <a:lnTo>
                  <a:pt x="9966" y="16200"/>
                </a:lnTo>
                <a:cubicBezTo>
                  <a:pt x="10478" y="17309"/>
                  <a:pt x="12251" y="18900"/>
                  <a:pt x="13500" y="18900"/>
                </a:cubicBezTo>
                <a:cubicBezTo>
                  <a:pt x="14973" y="18900"/>
                  <a:pt x="16200" y="17820"/>
                  <a:pt x="16200" y="15660"/>
                </a:cubicBezTo>
                <a:cubicBezTo>
                  <a:pt x="16200" y="13500"/>
                  <a:pt x="14973" y="12420"/>
                  <a:pt x="13500" y="12420"/>
                </a:cubicBezTo>
                <a:cubicBezTo>
                  <a:pt x="12241" y="12420"/>
                  <a:pt x="10447" y="13973"/>
                  <a:pt x="9953" y="15120"/>
                </a:cubicBezTo>
                <a:lnTo>
                  <a:pt x="2014" y="15120"/>
                </a:lnTo>
                <a:cubicBezTo>
                  <a:pt x="1359" y="13817"/>
                  <a:pt x="982" y="12354"/>
                  <a:pt x="982" y="10800"/>
                </a:cubicBezTo>
                <a:cubicBezTo>
                  <a:pt x="982" y="9246"/>
                  <a:pt x="1359" y="7783"/>
                  <a:pt x="2014" y="6480"/>
                </a:cubicBezTo>
                <a:lnTo>
                  <a:pt x="9966" y="6480"/>
                </a:lnTo>
                <a:cubicBezTo>
                  <a:pt x="10478" y="7589"/>
                  <a:pt x="12252" y="9180"/>
                  <a:pt x="13500" y="9180"/>
                </a:cubicBezTo>
                <a:cubicBezTo>
                  <a:pt x="14973" y="9180"/>
                  <a:pt x="16200" y="8100"/>
                  <a:pt x="16200" y="5940"/>
                </a:cubicBezTo>
                <a:cubicBezTo>
                  <a:pt x="16200" y="3780"/>
                  <a:pt x="14973" y="2700"/>
                  <a:pt x="13500" y="2700"/>
                </a:cubicBezTo>
                <a:cubicBezTo>
                  <a:pt x="12241" y="2700"/>
                  <a:pt x="10447" y="4253"/>
                  <a:pt x="9953" y="5400"/>
                </a:cubicBezTo>
                <a:lnTo>
                  <a:pt x="2638" y="5400"/>
                </a:lnTo>
                <a:cubicBezTo>
                  <a:pt x="4399" y="2796"/>
                  <a:pt x="7396" y="1080"/>
                  <a:pt x="10800" y="1080"/>
                </a:cubicBezTo>
                <a:cubicBezTo>
                  <a:pt x="16038" y="1080"/>
                  <a:pt x="20306" y="5145"/>
                  <a:pt x="20590" y="10260"/>
                </a:cubicBezTo>
                <a:lnTo>
                  <a:pt x="10652" y="10260"/>
                </a:lnTo>
                <a:cubicBezTo>
                  <a:pt x="10140" y="9151"/>
                  <a:pt x="8367" y="7560"/>
                  <a:pt x="7118" y="7560"/>
                </a:cubicBezTo>
                <a:cubicBezTo>
                  <a:pt x="5645" y="7560"/>
                  <a:pt x="4418" y="8640"/>
                  <a:pt x="4418" y="10800"/>
                </a:cubicBezTo>
                <a:cubicBezTo>
                  <a:pt x="4418" y="12960"/>
                  <a:pt x="5645" y="14040"/>
                  <a:pt x="7118" y="14040"/>
                </a:cubicBezTo>
                <a:cubicBezTo>
                  <a:pt x="8377" y="14040"/>
                  <a:pt x="10171" y="12488"/>
                  <a:pt x="10665" y="11340"/>
                </a:cubicBezTo>
                <a:lnTo>
                  <a:pt x="20590" y="11340"/>
                </a:lnTo>
                <a:cubicBezTo>
                  <a:pt x="20306" y="16456"/>
                  <a:pt x="16038" y="20520"/>
                  <a:pt x="10800" y="20520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FE440-19D0-4002-B2FD-8D356969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7C924-1F1D-E2E3-F1F1-D8A5F9A38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Travis County Subdivision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1D6C4CD-5967-8F87-5B84-6A66A46A7F3B}"/>
              </a:ext>
            </a:extLst>
          </p:cNvPr>
          <p:cNvGrpSpPr/>
          <p:nvPr/>
        </p:nvGrpSpPr>
        <p:grpSpPr>
          <a:xfrm>
            <a:off x="899592" y="1127504"/>
            <a:ext cx="4389624" cy="3840369"/>
            <a:chOff x="2381250" y="608013"/>
            <a:chExt cx="4745038" cy="4151312"/>
          </a:xfrm>
        </p:grpSpPr>
        <p:sp>
          <p:nvSpPr>
            <p:cNvPr id="4" name="Freeform 1489">
              <a:extLst>
                <a:ext uri="{FF2B5EF4-FFF2-40B4-BE49-F238E27FC236}">
                  <a16:creationId xmlns:a16="http://schemas.microsoft.com/office/drawing/2014/main" id="{1202E8BA-775F-F507-ECE3-F9A272714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9838" y="1622425"/>
              <a:ext cx="3111500" cy="3136900"/>
            </a:xfrm>
            <a:custGeom>
              <a:avLst/>
              <a:gdLst>
                <a:gd name="T0" fmla="*/ 999 w 1960"/>
                <a:gd name="T1" fmla="*/ 92 h 1976"/>
                <a:gd name="T2" fmla="*/ 996 w 1960"/>
                <a:gd name="T3" fmla="*/ 174 h 1976"/>
                <a:gd name="T4" fmla="*/ 974 w 1960"/>
                <a:gd name="T5" fmla="*/ 308 h 1976"/>
                <a:gd name="T6" fmla="*/ 1008 w 1960"/>
                <a:gd name="T7" fmla="*/ 370 h 1976"/>
                <a:gd name="T8" fmla="*/ 1071 w 1960"/>
                <a:gd name="T9" fmla="*/ 408 h 1976"/>
                <a:gd name="T10" fmla="*/ 1077 w 1960"/>
                <a:gd name="T11" fmla="*/ 534 h 1976"/>
                <a:gd name="T12" fmla="*/ 1086 w 1960"/>
                <a:gd name="T13" fmla="*/ 638 h 1976"/>
                <a:gd name="T14" fmla="*/ 1178 w 1960"/>
                <a:gd name="T15" fmla="*/ 646 h 1976"/>
                <a:gd name="T16" fmla="*/ 1286 w 1960"/>
                <a:gd name="T17" fmla="*/ 606 h 1976"/>
                <a:gd name="T18" fmla="*/ 1396 w 1960"/>
                <a:gd name="T19" fmla="*/ 573 h 1976"/>
                <a:gd name="T20" fmla="*/ 1458 w 1960"/>
                <a:gd name="T21" fmla="*/ 569 h 1976"/>
                <a:gd name="T22" fmla="*/ 1558 w 1960"/>
                <a:gd name="T23" fmla="*/ 566 h 1976"/>
                <a:gd name="T24" fmla="*/ 1672 w 1960"/>
                <a:gd name="T25" fmla="*/ 561 h 1976"/>
                <a:gd name="T26" fmla="*/ 1775 w 1960"/>
                <a:gd name="T27" fmla="*/ 559 h 1976"/>
                <a:gd name="T28" fmla="*/ 1910 w 1960"/>
                <a:gd name="T29" fmla="*/ 556 h 1976"/>
                <a:gd name="T30" fmla="*/ 1945 w 1960"/>
                <a:gd name="T31" fmla="*/ 585 h 1976"/>
                <a:gd name="T32" fmla="*/ 1900 w 1960"/>
                <a:gd name="T33" fmla="*/ 675 h 1976"/>
                <a:gd name="T34" fmla="*/ 1849 w 1960"/>
                <a:gd name="T35" fmla="*/ 775 h 1976"/>
                <a:gd name="T36" fmla="*/ 1810 w 1960"/>
                <a:gd name="T37" fmla="*/ 851 h 1976"/>
                <a:gd name="T38" fmla="*/ 1743 w 1960"/>
                <a:gd name="T39" fmla="*/ 986 h 1976"/>
                <a:gd name="T40" fmla="*/ 1711 w 1960"/>
                <a:gd name="T41" fmla="*/ 1052 h 1976"/>
                <a:gd name="T42" fmla="*/ 1655 w 1960"/>
                <a:gd name="T43" fmla="*/ 1161 h 1976"/>
                <a:gd name="T44" fmla="*/ 1558 w 1960"/>
                <a:gd name="T45" fmla="*/ 1269 h 1976"/>
                <a:gd name="T46" fmla="*/ 1487 w 1960"/>
                <a:gd name="T47" fmla="*/ 1344 h 1976"/>
                <a:gd name="T48" fmla="*/ 1327 w 1960"/>
                <a:gd name="T49" fmla="*/ 1512 h 1976"/>
                <a:gd name="T50" fmla="*/ 1255 w 1960"/>
                <a:gd name="T51" fmla="*/ 1588 h 1976"/>
                <a:gd name="T52" fmla="*/ 1125 w 1960"/>
                <a:gd name="T53" fmla="*/ 1720 h 1976"/>
                <a:gd name="T54" fmla="*/ 1008 w 1960"/>
                <a:gd name="T55" fmla="*/ 1813 h 1976"/>
                <a:gd name="T56" fmla="*/ 845 w 1960"/>
                <a:gd name="T57" fmla="*/ 1976 h 1976"/>
                <a:gd name="T58" fmla="*/ 563 w 1960"/>
                <a:gd name="T59" fmla="*/ 1741 h 1976"/>
                <a:gd name="T60" fmla="*/ 303 w 1960"/>
                <a:gd name="T61" fmla="*/ 1524 h 1976"/>
                <a:gd name="T62" fmla="*/ 110 w 1960"/>
                <a:gd name="T63" fmla="*/ 1363 h 1976"/>
                <a:gd name="T64" fmla="*/ 40 w 1960"/>
                <a:gd name="T65" fmla="*/ 1249 h 1976"/>
                <a:gd name="T66" fmla="*/ 92 w 1960"/>
                <a:gd name="T67" fmla="*/ 1193 h 1976"/>
                <a:gd name="T68" fmla="*/ 156 w 1960"/>
                <a:gd name="T69" fmla="*/ 1136 h 1976"/>
                <a:gd name="T70" fmla="*/ 226 w 1960"/>
                <a:gd name="T71" fmla="*/ 1071 h 1976"/>
                <a:gd name="T72" fmla="*/ 187 w 1960"/>
                <a:gd name="T73" fmla="*/ 1018 h 1976"/>
                <a:gd name="T74" fmla="*/ 80 w 1960"/>
                <a:gd name="T75" fmla="*/ 884 h 1976"/>
                <a:gd name="T76" fmla="*/ 25 w 1960"/>
                <a:gd name="T77" fmla="*/ 782 h 1976"/>
                <a:gd name="T78" fmla="*/ 20 w 1960"/>
                <a:gd name="T79" fmla="*/ 753 h 1976"/>
                <a:gd name="T80" fmla="*/ 64 w 1960"/>
                <a:gd name="T81" fmla="*/ 743 h 1976"/>
                <a:gd name="T82" fmla="*/ 107 w 1960"/>
                <a:gd name="T83" fmla="*/ 741 h 1976"/>
                <a:gd name="T84" fmla="*/ 157 w 1960"/>
                <a:gd name="T85" fmla="*/ 748 h 1976"/>
                <a:gd name="T86" fmla="*/ 200 w 1960"/>
                <a:gd name="T87" fmla="*/ 728 h 1976"/>
                <a:gd name="T88" fmla="*/ 234 w 1960"/>
                <a:gd name="T89" fmla="*/ 712 h 1976"/>
                <a:gd name="T90" fmla="*/ 277 w 1960"/>
                <a:gd name="T91" fmla="*/ 704 h 1976"/>
                <a:gd name="T92" fmla="*/ 302 w 1960"/>
                <a:gd name="T93" fmla="*/ 718 h 1976"/>
                <a:gd name="T94" fmla="*/ 310 w 1960"/>
                <a:gd name="T95" fmla="*/ 688 h 1976"/>
                <a:gd name="T96" fmla="*/ 324 w 1960"/>
                <a:gd name="T97" fmla="*/ 660 h 1976"/>
                <a:gd name="T98" fmla="*/ 327 w 1960"/>
                <a:gd name="T99" fmla="*/ 627 h 1976"/>
                <a:gd name="T100" fmla="*/ 329 w 1960"/>
                <a:gd name="T101" fmla="*/ 608 h 1976"/>
                <a:gd name="T102" fmla="*/ 424 w 1960"/>
                <a:gd name="T103" fmla="*/ 641 h 1976"/>
                <a:gd name="T104" fmla="*/ 520 w 1960"/>
                <a:gd name="T105" fmla="*/ 562 h 1976"/>
                <a:gd name="T106" fmla="*/ 545 w 1960"/>
                <a:gd name="T107" fmla="*/ 490 h 1976"/>
                <a:gd name="T108" fmla="*/ 623 w 1960"/>
                <a:gd name="T109" fmla="*/ 418 h 1976"/>
                <a:gd name="T110" fmla="*/ 679 w 1960"/>
                <a:gd name="T111" fmla="*/ 400 h 1976"/>
                <a:gd name="T112" fmla="*/ 706 w 1960"/>
                <a:gd name="T113" fmla="*/ 376 h 1976"/>
                <a:gd name="T114" fmla="*/ 707 w 1960"/>
                <a:gd name="T115" fmla="*/ 285 h 1976"/>
                <a:gd name="T116" fmla="*/ 662 w 1960"/>
                <a:gd name="T117" fmla="*/ 225 h 1976"/>
                <a:gd name="T118" fmla="*/ 687 w 1960"/>
                <a:gd name="T119" fmla="*/ 156 h 1976"/>
                <a:gd name="T120" fmla="*/ 800 w 1960"/>
                <a:gd name="T121" fmla="*/ 108 h 1976"/>
                <a:gd name="T122" fmla="*/ 924 w 1960"/>
                <a:gd name="T123" fmla="*/ 68 h 1976"/>
                <a:gd name="T124" fmla="*/ 950 w 1960"/>
                <a:gd name="T125" fmla="*/ 2 h 1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60" h="1976">
                  <a:moveTo>
                    <a:pt x="975" y="2"/>
                  </a:moveTo>
                  <a:lnTo>
                    <a:pt x="975" y="5"/>
                  </a:lnTo>
                  <a:lnTo>
                    <a:pt x="976" y="5"/>
                  </a:lnTo>
                  <a:lnTo>
                    <a:pt x="981" y="23"/>
                  </a:lnTo>
                  <a:lnTo>
                    <a:pt x="981" y="25"/>
                  </a:lnTo>
                  <a:lnTo>
                    <a:pt x="982" y="26"/>
                  </a:lnTo>
                  <a:lnTo>
                    <a:pt x="982" y="27"/>
                  </a:lnTo>
                  <a:lnTo>
                    <a:pt x="982" y="30"/>
                  </a:lnTo>
                  <a:lnTo>
                    <a:pt x="983" y="31"/>
                  </a:lnTo>
                  <a:lnTo>
                    <a:pt x="984" y="35"/>
                  </a:lnTo>
                  <a:lnTo>
                    <a:pt x="984" y="37"/>
                  </a:lnTo>
                  <a:lnTo>
                    <a:pt x="984" y="38"/>
                  </a:lnTo>
                  <a:lnTo>
                    <a:pt x="988" y="47"/>
                  </a:lnTo>
                  <a:lnTo>
                    <a:pt x="988" y="49"/>
                  </a:lnTo>
                  <a:lnTo>
                    <a:pt x="989" y="55"/>
                  </a:lnTo>
                  <a:lnTo>
                    <a:pt x="990" y="57"/>
                  </a:lnTo>
                  <a:lnTo>
                    <a:pt x="990" y="58"/>
                  </a:lnTo>
                  <a:lnTo>
                    <a:pt x="991" y="60"/>
                  </a:lnTo>
                  <a:lnTo>
                    <a:pt x="991" y="63"/>
                  </a:lnTo>
                  <a:lnTo>
                    <a:pt x="992" y="66"/>
                  </a:lnTo>
                  <a:lnTo>
                    <a:pt x="994" y="73"/>
                  </a:lnTo>
                  <a:lnTo>
                    <a:pt x="996" y="79"/>
                  </a:lnTo>
                  <a:lnTo>
                    <a:pt x="998" y="85"/>
                  </a:lnTo>
                  <a:lnTo>
                    <a:pt x="998" y="87"/>
                  </a:lnTo>
                  <a:lnTo>
                    <a:pt x="999" y="92"/>
                  </a:lnTo>
                  <a:lnTo>
                    <a:pt x="1000" y="93"/>
                  </a:lnTo>
                  <a:lnTo>
                    <a:pt x="1001" y="99"/>
                  </a:lnTo>
                  <a:lnTo>
                    <a:pt x="1002" y="105"/>
                  </a:lnTo>
                  <a:lnTo>
                    <a:pt x="1002" y="106"/>
                  </a:lnTo>
                  <a:lnTo>
                    <a:pt x="1002" y="107"/>
                  </a:lnTo>
                  <a:lnTo>
                    <a:pt x="1004" y="108"/>
                  </a:lnTo>
                  <a:lnTo>
                    <a:pt x="1004" y="109"/>
                  </a:lnTo>
                  <a:lnTo>
                    <a:pt x="1004" y="114"/>
                  </a:lnTo>
                  <a:lnTo>
                    <a:pt x="1004" y="116"/>
                  </a:lnTo>
                  <a:lnTo>
                    <a:pt x="1004" y="118"/>
                  </a:lnTo>
                  <a:lnTo>
                    <a:pt x="1004" y="123"/>
                  </a:lnTo>
                  <a:lnTo>
                    <a:pt x="1004" y="126"/>
                  </a:lnTo>
                  <a:lnTo>
                    <a:pt x="1002" y="132"/>
                  </a:lnTo>
                  <a:lnTo>
                    <a:pt x="1001" y="136"/>
                  </a:lnTo>
                  <a:lnTo>
                    <a:pt x="1001" y="139"/>
                  </a:lnTo>
                  <a:lnTo>
                    <a:pt x="1001" y="141"/>
                  </a:lnTo>
                  <a:lnTo>
                    <a:pt x="1000" y="147"/>
                  </a:lnTo>
                  <a:lnTo>
                    <a:pt x="1000" y="148"/>
                  </a:lnTo>
                  <a:lnTo>
                    <a:pt x="999" y="150"/>
                  </a:lnTo>
                  <a:lnTo>
                    <a:pt x="998" y="157"/>
                  </a:lnTo>
                  <a:lnTo>
                    <a:pt x="998" y="159"/>
                  </a:lnTo>
                  <a:lnTo>
                    <a:pt x="997" y="164"/>
                  </a:lnTo>
                  <a:lnTo>
                    <a:pt x="997" y="165"/>
                  </a:lnTo>
                  <a:lnTo>
                    <a:pt x="997" y="168"/>
                  </a:lnTo>
                  <a:lnTo>
                    <a:pt x="996" y="174"/>
                  </a:lnTo>
                  <a:lnTo>
                    <a:pt x="996" y="175"/>
                  </a:lnTo>
                  <a:lnTo>
                    <a:pt x="994" y="180"/>
                  </a:lnTo>
                  <a:lnTo>
                    <a:pt x="994" y="183"/>
                  </a:lnTo>
                  <a:lnTo>
                    <a:pt x="993" y="188"/>
                  </a:lnTo>
                  <a:lnTo>
                    <a:pt x="991" y="198"/>
                  </a:lnTo>
                  <a:lnTo>
                    <a:pt x="990" y="206"/>
                  </a:lnTo>
                  <a:lnTo>
                    <a:pt x="989" y="211"/>
                  </a:lnTo>
                  <a:lnTo>
                    <a:pt x="989" y="216"/>
                  </a:lnTo>
                  <a:lnTo>
                    <a:pt x="987" y="225"/>
                  </a:lnTo>
                  <a:lnTo>
                    <a:pt x="987" y="230"/>
                  </a:lnTo>
                  <a:lnTo>
                    <a:pt x="985" y="236"/>
                  </a:lnTo>
                  <a:lnTo>
                    <a:pt x="984" y="244"/>
                  </a:lnTo>
                  <a:lnTo>
                    <a:pt x="983" y="247"/>
                  </a:lnTo>
                  <a:lnTo>
                    <a:pt x="983" y="249"/>
                  </a:lnTo>
                  <a:lnTo>
                    <a:pt x="982" y="253"/>
                  </a:lnTo>
                  <a:lnTo>
                    <a:pt x="982" y="257"/>
                  </a:lnTo>
                  <a:lnTo>
                    <a:pt x="981" y="263"/>
                  </a:lnTo>
                  <a:lnTo>
                    <a:pt x="980" y="268"/>
                  </a:lnTo>
                  <a:lnTo>
                    <a:pt x="980" y="272"/>
                  </a:lnTo>
                  <a:lnTo>
                    <a:pt x="979" y="278"/>
                  </a:lnTo>
                  <a:lnTo>
                    <a:pt x="978" y="284"/>
                  </a:lnTo>
                  <a:lnTo>
                    <a:pt x="978" y="288"/>
                  </a:lnTo>
                  <a:lnTo>
                    <a:pt x="975" y="298"/>
                  </a:lnTo>
                  <a:lnTo>
                    <a:pt x="974" y="301"/>
                  </a:lnTo>
                  <a:lnTo>
                    <a:pt x="974" y="308"/>
                  </a:lnTo>
                  <a:lnTo>
                    <a:pt x="973" y="313"/>
                  </a:lnTo>
                  <a:lnTo>
                    <a:pt x="972" y="315"/>
                  </a:lnTo>
                  <a:lnTo>
                    <a:pt x="971" y="323"/>
                  </a:lnTo>
                  <a:lnTo>
                    <a:pt x="971" y="326"/>
                  </a:lnTo>
                  <a:lnTo>
                    <a:pt x="971" y="328"/>
                  </a:lnTo>
                  <a:lnTo>
                    <a:pt x="971" y="335"/>
                  </a:lnTo>
                  <a:lnTo>
                    <a:pt x="972" y="338"/>
                  </a:lnTo>
                  <a:lnTo>
                    <a:pt x="972" y="339"/>
                  </a:lnTo>
                  <a:lnTo>
                    <a:pt x="972" y="341"/>
                  </a:lnTo>
                  <a:lnTo>
                    <a:pt x="973" y="344"/>
                  </a:lnTo>
                  <a:lnTo>
                    <a:pt x="974" y="345"/>
                  </a:lnTo>
                  <a:lnTo>
                    <a:pt x="974" y="348"/>
                  </a:lnTo>
                  <a:lnTo>
                    <a:pt x="975" y="350"/>
                  </a:lnTo>
                  <a:lnTo>
                    <a:pt x="976" y="352"/>
                  </a:lnTo>
                  <a:lnTo>
                    <a:pt x="976" y="353"/>
                  </a:lnTo>
                  <a:lnTo>
                    <a:pt x="978" y="353"/>
                  </a:lnTo>
                  <a:lnTo>
                    <a:pt x="979" y="353"/>
                  </a:lnTo>
                  <a:lnTo>
                    <a:pt x="980" y="353"/>
                  </a:lnTo>
                  <a:lnTo>
                    <a:pt x="983" y="356"/>
                  </a:lnTo>
                  <a:lnTo>
                    <a:pt x="988" y="359"/>
                  </a:lnTo>
                  <a:lnTo>
                    <a:pt x="997" y="364"/>
                  </a:lnTo>
                  <a:lnTo>
                    <a:pt x="999" y="366"/>
                  </a:lnTo>
                  <a:lnTo>
                    <a:pt x="1004" y="368"/>
                  </a:lnTo>
                  <a:lnTo>
                    <a:pt x="1007" y="370"/>
                  </a:lnTo>
                  <a:lnTo>
                    <a:pt x="1008" y="370"/>
                  </a:lnTo>
                  <a:lnTo>
                    <a:pt x="1009" y="372"/>
                  </a:lnTo>
                  <a:lnTo>
                    <a:pt x="1011" y="374"/>
                  </a:lnTo>
                  <a:lnTo>
                    <a:pt x="1014" y="376"/>
                  </a:lnTo>
                  <a:lnTo>
                    <a:pt x="1017" y="378"/>
                  </a:lnTo>
                  <a:lnTo>
                    <a:pt x="1019" y="381"/>
                  </a:lnTo>
                  <a:lnTo>
                    <a:pt x="1026" y="387"/>
                  </a:lnTo>
                  <a:lnTo>
                    <a:pt x="1031" y="390"/>
                  </a:lnTo>
                  <a:lnTo>
                    <a:pt x="1033" y="391"/>
                  </a:lnTo>
                  <a:lnTo>
                    <a:pt x="1035" y="392"/>
                  </a:lnTo>
                  <a:lnTo>
                    <a:pt x="1037" y="393"/>
                  </a:lnTo>
                  <a:lnTo>
                    <a:pt x="1041" y="395"/>
                  </a:lnTo>
                  <a:lnTo>
                    <a:pt x="1043" y="397"/>
                  </a:lnTo>
                  <a:lnTo>
                    <a:pt x="1047" y="399"/>
                  </a:lnTo>
                  <a:lnTo>
                    <a:pt x="1048" y="400"/>
                  </a:lnTo>
                  <a:lnTo>
                    <a:pt x="1052" y="402"/>
                  </a:lnTo>
                  <a:lnTo>
                    <a:pt x="1056" y="403"/>
                  </a:lnTo>
                  <a:lnTo>
                    <a:pt x="1057" y="403"/>
                  </a:lnTo>
                  <a:lnTo>
                    <a:pt x="1058" y="403"/>
                  </a:lnTo>
                  <a:lnTo>
                    <a:pt x="1059" y="402"/>
                  </a:lnTo>
                  <a:lnTo>
                    <a:pt x="1060" y="402"/>
                  </a:lnTo>
                  <a:lnTo>
                    <a:pt x="1061" y="401"/>
                  </a:lnTo>
                  <a:lnTo>
                    <a:pt x="1069" y="407"/>
                  </a:lnTo>
                  <a:lnTo>
                    <a:pt x="1070" y="407"/>
                  </a:lnTo>
                  <a:lnTo>
                    <a:pt x="1071" y="407"/>
                  </a:lnTo>
                  <a:lnTo>
                    <a:pt x="1071" y="408"/>
                  </a:lnTo>
                  <a:lnTo>
                    <a:pt x="1075" y="410"/>
                  </a:lnTo>
                  <a:lnTo>
                    <a:pt x="1076" y="410"/>
                  </a:lnTo>
                  <a:lnTo>
                    <a:pt x="1078" y="412"/>
                  </a:lnTo>
                  <a:lnTo>
                    <a:pt x="1079" y="414"/>
                  </a:lnTo>
                  <a:lnTo>
                    <a:pt x="1080" y="415"/>
                  </a:lnTo>
                  <a:lnTo>
                    <a:pt x="1082" y="415"/>
                  </a:lnTo>
                  <a:lnTo>
                    <a:pt x="1082" y="416"/>
                  </a:lnTo>
                  <a:lnTo>
                    <a:pt x="1083" y="416"/>
                  </a:lnTo>
                  <a:lnTo>
                    <a:pt x="1084" y="416"/>
                  </a:lnTo>
                  <a:lnTo>
                    <a:pt x="1086" y="418"/>
                  </a:lnTo>
                  <a:lnTo>
                    <a:pt x="1086" y="419"/>
                  </a:lnTo>
                  <a:lnTo>
                    <a:pt x="1084" y="432"/>
                  </a:lnTo>
                  <a:lnTo>
                    <a:pt x="1083" y="440"/>
                  </a:lnTo>
                  <a:lnTo>
                    <a:pt x="1082" y="441"/>
                  </a:lnTo>
                  <a:lnTo>
                    <a:pt x="1079" y="459"/>
                  </a:lnTo>
                  <a:lnTo>
                    <a:pt x="1074" y="491"/>
                  </a:lnTo>
                  <a:lnTo>
                    <a:pt x="1073" y="494"/>
                  </a:lnTo>
                  <a:lnTo>
                    <a:pt x="1073" y="495"/>
                  </a:lnTo>
                  <a:lnTo>
                    <a:pt x="1071" y="498"/>
                  </a:lnTo>
                  <a:lnTo>
                    <a:pt x="1070" y="502"/>
                  </a:lnTo>
                  <a:lnTo>
                    <a:pt x="1070" y="503"/>
                  </a:lnTo>
                  <a:lnTo>
                    <a:pt x="1075" y="524"/>
                  </a:lnTo>
                  <a:lnTo>
                    <a:pt x="1075" y="525"/>
                  </a:lnTo>
                  <a:lnTo>
                    <a:pt x="1077" y="533"/>
                  </a:lnTo>
                  <a:lnTo>
                    <a:pt x="1077" y="534"/>
                  </a:lnTo>
                  <a:lnTo>
                    <a:pt x="1078" y="536"/>
                  </a:lnTo>
                  <a:lnTo>
                    <a:pt x="1078" y="541"/>
                  </a:lnTo>
                  <a:lnTo>
                    <a:pt x="1079" y="544"/>
                  </a:lnTo>
                  <a:lnTo>
                    <a:pt x="1079" y="546"/>
                  </a:lnTo>
                  <a:lnTo>
                    <a:pt x="1080" y="550"/>
                  </a:lnTo>
                  <a:lnTo>
                    <a:pt x="1080" y="551"/>
                  </a:lnTo>
                  <a:lnTo>
                    <a:pt x="1082" y="556"/>
                  </a:lnTo>
                  <a:lnTo>
                    <a:pt x="1082" y="557"/>
                  </a:lnTo>
                  <a:lnTo>
                    <a:pt x="1082" y="561"/>
                  </a:lnTo>
                  <a:lnTo>
                    <a:pt x="1082" y="565"/>
                  </a:lnTo>
                  <a:lnTo>
                    <a:pt x="1083" y="568"/>
                  </a:lnTo>
                  <a:lnTo>
                    <a:pt x="1083" y="569"/>
                  </a:lnTo>
                  <a:lnTo>
                    <a:pt x="1083" y="575"/>
                  </a:lnTo>
                  <a:lnTo>
                    <a:pt x="1083" y="576"/>
                  </a:lnTo>
                  <a:lnTo>
                    <a:pt x="1083" y="585"/>
                  </a:lnTo>
                  <a:lnTo>
                    <a:pt x="1082" y="595"/>
                  </a:lnTo>
                  <a:lnTo>
                    <a:pt x="1082" y="596"/>
                  </a:lnTo>
                  <a:lnTo>
                    <a:pt x="1083" y="603"/>
                  </a:lnTo>
                  <a:lnTo>
                    <a:pt x="1083" y="604"/>
                  </a:lnTo>
                  <a:lnTo>
                    <a:pt x="1083" y="606"/>
                  </a:lnTo>
                  <a:lnTo>
                    <a:pt x="1083" y="607"/>
                  </a:lnTo>
                  <a:lnTo>
                    <a:pt x="1083" y="608"/>
                  </a:lnTo>
                  <a:lnTo>
                    <a:pt x="1085" y="634"/>
                  </a:lnTo>
                  <a:lnTo>
                    <a:pt x="1086" y="636"/>
                  </a:lnTo>
                  <a:lnTo>
                    <a:pt x="1086" y="638"/>
                  </a:lnTo>
                  <a:lnTo>
                    <a:pt x="1086" y="640"/>
                  </a:lnTo>
                  <a:lnTo>
                    <a:pt x="1086" y="642"/>
                  </a:lnTo>
                  <a:lnTo>
                    <a:pt x="1086" y="644"/>
                  </a:lnTo>
                  <a:lnTo>
                    <a:pt x="1086" y="645"/>
                  </a:lnTo>
                  <a:lnTo>
                    <a:pt x="1086" y="648"/>
                  </a:lnTo>
                  <a:lnTo>
                    <a:pt x="1086" y="651"/>
                  </a:lnTo>
                  <a:lnTo>
                    <a:pt x="1086" y="652"/>
                  </a:lnTo>
                  <a:lnTo>
                    <a:pt x="1086" y="653"/>
                  </a:lnTo>
                  <a:lnTo>
                    <a:pt x="1086" y="654"/>
                  </a:lnTo>
                  <a:lnTo>
                    <a:pt x="1094" y="654"/>
                  </a:lnTo>
                  <a:lnTo>
                    <a:pt x="1095" y="654"/>
                  </a:lnTo>
                  <a:lnTo>
                    <a:pt x="1096" y="654"/>
                  </a:lnTo>
                  <a:lnTo>
                    <a:pt x="1106" y="653"/>
                  </a:lnTo>
                  <a:lnTo>
                    <a:pt x="1109" y="653"/>
                  </a:lnTo>
                  <a:lnTo>
                    <a:pt x="1140" y="651"/>
                  </a:lnTo>
                  <a:lnTo>
                    <a:pt x="1146" y="650"/>
                  </a:lnTo>
                  <a:lnTo>
                    <a:pt x="1156" y="650"/>
                  </a:lnTo>
                  <a:lnTo>
                    <a:pt x="1160" y="649"/>
                  </a:lnTo>
                  <a:lnTo>
                    <a:pt x="1162" y="649"/>
                  </a:lnTo>
                  <a:lnTo>
                    <a:pt x="1163" y="649"/>
                  </a:lnTo>
                  <a:lnTo>
                    <a:pt x="1164" y="649"/>
                  </a:lnTo>
                  <a:lnTo>
                    <a:pt x="1166" y="649"/>
                  </a:lnTo>
                  <a:lnTo>
                    <a:pt x="1171" y="648"/>
                  </a:lnTo>
                  <a:lnTo>
                    <a:pt x="1174" y="648"/>
                  </a:lnTo>
                  <a:lnTo>
                    <a:pt x="1178" y="646"/>
                  </a:lnTo>
                  <a:lnTo>
                    <a:pt x="1181" y="645"/>
                  </a:lnTo>
                  <a:lnTo>
                    <a:pt x="1186" y="643"/>
                  </a:lnTo>
                  <a:lnTo>
                    <a:pt x="1192" y="642"/>
                  </a:lnTo>
                  <a:lnTo>
                    <a:pt x="1198" y="640"/>
                  </a:lnTo>
                  <a:lnTo>
                    <a:pt x="1211" y="636"/>
                  </a:lnTo>
                  <a:lnTo>
                    <a:pt x="1215" y="634"/>
                  </a:lnTo>
                  <a:lnTo>
                    <a:pt x="1216" y="634"/>
                  </a:lnTo>
                  <a:lnTo>
                    <a:pt x="1218" y="633"/>
                  </a:lnTo>
                  <a:lnTo>
                    <a:pt x="1221" y="633"/>
                  </a:lnTo>
                  <a:lnTo>
                    <a:pt x="1222" y="632"/>
                  </a:lnTo>
                  <a:lnTo>
                    <a:pt x="1223" y="632"/>
                  </a:lnTo>
                  <a:lnTo>
                    <a:pt x="1231" y="629"/>
                  </a:lnTo>
                  <a:lnTo>
                    <a:pt x="1234" y="628"/>
                  </a:lnTo>
                  <a:lnTo>
                    <a:pt x="1237" y="627"/>
                  </a:lnTo>
                  <a:lnTo>
                    <a:pt x="1241" y="625"/>
                  </a:lnTo>
                  <a:lnTo>
                    <a:pt x="1243" y="624"/>
                  </a:lnTo>
                  <a:lnTo>
                    <a:pt x="1251" y="621"/>
                  </a:lnTo>
                  <a:lnTo>
                    <a:pt x="1252" y="620"/>
                  </a:lnTo>
                  <a:lnTo>
                    <a:pt x="1259" y="617"/>
                  </a:lnTo>
                  <a:lnTo>
                    <a:pt x="1274" y="610"/>
                  </a:lnTo>
                  <a:lnTo>
                    <a:pt x="1281" y="608"/>
                  </a:lnTo>
                  <a:lnTo>
                    <a:pt x="1282" y="607"/>
                  </a:lnTo>
                  <a:lnTo>
                    <a:pt x="1284" y="607"/>
                  </a:lnTo>
                  <a:lnTo>
                    <a:pt x="1285" y="606"/>
                  </a:lnTo>
                  <a:lnTo>
                    <a:pt x="1286" y="606"/>
                  </a:lnTo>
                  <a:lnTo>
                    <a:pt x="1293" y="602"/>
                  </a:lnTo>
                  <a:lnTo>
                    <a:pt x="1303" y="599"/>
                  </a:lnTo>
                  <a:lnTo>
                    <a:pt x="1304" y="598"/>
                  </a:lnTo>
                  <a:lnTo>
                    <a:pt x="1309" y="595"/>
                  </a:lnTo>
                  <a:lnTo>
                    <a:pt x="1314" y="594"/>
                  </a:lnTo>
                  <a:lnTo>
                    <a:pt x="1318" y="592"/>
                  </a:lnTo>
                  <a:lnTo>
                    <a:pt x="1321" y="591"/>
                  </a:lnTo>
                  <a:lnTo>
                    <a:pt x="1323" y="591"/>
                  </a:lnTo>
                  <a:lnTo>
                    <a:pt x="1324" y="591"/>
                  </a:lnTo>
                  <a:lnTo>
                    <a:pt x="1325" y="591"/>
                  </a:lnTo>
                  <a:lnTo>
                    <a:pt x="1328" y="590"/>
                  </a:lnTo>
                  <a:lnTo>
                    <a:pt x="1344" y="585"/>
                  </a:lnTo>
                  <a:lnTo>
                    <a:pt x="1350" y="584"/>
                  </a:lnTo>
                  <a:lnTo>
                    <a:pt x="1351" y="584"/>
                  </a:lnTo>
                  <a:lnTo>
                    <a:pt x="1352" y="583"/>
                  </a:lnTo>
                  <a:lnTo>
                    <a:pt x="1353" y="583"/>
                  </a:lnTo>
                  <a:lnTo>
                    <a:pt x="1354" y="583"/>
                  </a:lnTo>
                  <a:lnTo>
                    <a:pt x="1359" y="582"/>
                  </a:lnTo>
                  <a:lnTo>
                    <a:pt x="1362" y="581"/>
                  </a:lnTo>
                  <a:lnTo>
                    <a:pt x="1371" y="578"/>
                  </a:lnTo>
                  <a:lnTo>
                    <a:pt x="1381" y="576"/>
                  </a:lnTo>
                  <a:lnTo>
                    <a:pt x="1385" y="575"/>
                  </a:lnTo>
                  <a:lnTo>
                    <a:pt x="1390" y="574"/>
                  </a:lnTo>
                  <a:lnTo>
                    <a:pt x="1392" y="574"/>
                  </a:lnTo>
                  <a:lnTo>
                    <a:pt x="1396" y="573"/>
                  </a:lnTo>
                  <a:lnTo>
                    <a:pt x="1400" y="573"/>
                  </a:lnTo>
                  <a:lnTo>
                    <a:pt x="1401" y="571"/>
                  </a:lnTo>
                  <a:lnTo>
                    <a:pt x="1402" y="571"/>
                  </a:lnTo>
                  <a:lnTo>
                    <a:pt x="1405" y="571"/>
                  </a:lnTo>
                  <a:lnTo>
                    <a:pt x="1407" y="571"/>
                  </a:lnTo>
                  <a:lnTo>
                    <a:pt x="1410" y="571"/>
                  </a:lnTo>
                  <a:lnTo>
                    <a:pt x="1411" y="571"/>
                  </a:lnTo>
                  <a:lnTo>
                    <a:pt x="1412" y="571"/>
                  </a:lnTo>
                  <a:lnTo>
                    <a:pt x="1413" y="570"/>
                  </a:lnTo>
                  <a:lnTo>
                    <a:pt x="1414" y="570"/>
                  </a:lnTo>
                  <a:lnTo>
                    <a:pt x="1416" y="570"/>
                  </a:lnTo>
                  <a:lnTo>
                    <a:pt x="1418" y="570"/>
                  </a:lnTo>
                  <a:lnTo>
                    <a:pt x="1419" y="570"/>
                  </a:lnTo>
                  <a:lnTo>
                    <a:pt x="1424" y="570"/>
                  </a:lnTo>
                  <a:lnTo>
                    <a:pt x="1428" y="570"/>
                  </a:lnTo>
                  <a:lnTo>
                    <a:pt x="1429" y="570"/>
                  </a:lnTo>
                  <a:lnTo>
                    <a:pt x="1437" y="570"/>
                  </a:lnTo>
                  <a:lnTo>
                    <a:pt x="1437" y="569"/>
                  </a:lnTo>
                  <a:lnTo>
                    <a:pt x="1445" y="569"/>
                  </a:lnTo>
                  <a:lnTo>
                    <a:pt x="1448" y="569"/>
                  </a:lnTo>
                  <a:lnTo>
                    <a:pt x="1449" y="569"/>
                  </a:lnTo>
                  <a:lnTo>
                    <a:pt x="1450" y="569"/>
                  </a:lnTo>
                  <a:lnTo>
                    <a:pt x="1453" y="569"/>
                  </a:lnTo>
                  <a:lnTo>
                    <a:pt x="1456" y="569"/>
                  </a:lnTo>
                  <a:lnTo>
                    <a:pt x="1458" y="569"/>
                  </a:lnTo>
                  <a:lnTo>
                    <a:pt x="1462" y="569"/>
                  </a:lnTo>
                  <a:lnTo>
                    <a:pt x="1478" y="569"/>
                  </a:lnTo>
                  <a:lnTo>
                    <a:pt x="1479" y="569"/>
                  </a:lnTo>
                  <a:lnTo>
                    <a:pt x="1480" y="569"/>
                  </a:lnTo>
                  <a:lnTo>
                    <a:pt x="1482" y="569"/>
                  </a:lnTo>
                  <a:lnTo>
                    <a:pt x="1486" y="569"/>
                  </a:lnTo>
                  <a:lnTo>
                    <a:pt x="1488" y="568"/>
                  </a:lnTo>
                  <a:lnTo>
                    <a:pt x="1496" y="568"/>
                  </a:lnTo>
                  <a:lnTo>
                    <a:pt x="1499" y="568"/>
                  </a:lnTo>
                  <a:lnTo>
                    <a:pt x="1510" y="568"/>
                  </a:lnTo>
                  <a:lnTo>
                    <a:pt x="1512" y="568"/>
                  </a:lnTo>
                  <a:lnTo>
                    <a:pt x="1513" y="568"/>
                  </a:lnTo>
                  <a:lnTo>
                    <a:pt x="1514" y="568"/>
                  </a:lnTo>
                  <a:lnTo>
                    <a:pt x="1519" y="568"/>
                  </a:lnTo>
                  <a:lnTo>
                    <a:pt x="1524" y="568"/>
                  </a:lnTo>
                  <a:lnTo>
                    <a:pt x="1530" y="567"/>
                  </a:lnTo>
                  <a:lnTo>
                    <a:pt x="1534" y="567"/>
                  </a:lnTo>
                  <a:lnTo>
                    <a:pt x="1535" y="567"/>
                  </a:lnTo>
                  <a:lnTo>
                    <a:pt x="1540" y="567"/>
                  </a:lnTo>
                  <a:lnTo>
                    <a:pt x="1544" y="567"/>
                  </a:lnTo>
                  <a:lnTo>
                    <a:pt x="1550" y="567"/>
                  </a:lnTo>
                  <a:lnTo>
                    <a:pt x="1552" y="567"/>
                  </a:lnTo>
                  <a:lnTo>
                    <a:pt x="1555" y="566"/>
                  </a:lnTo>
                  <a:lnTo>
                    <a:pt x="1556" y="566"/>
                  </a:lnTo>
                  <a:lnTo>
                    <a:pt x="1558" y="566"/>
                  </a:lnTo>
                  <a:lnTo>
                    <a:pt x="1568" y="566"/>
                  </a:lnTo>
                  <a:lnTo>
                    <a:pt x="1569" y="566"/>
                  </a:lnTo>
                  <a:lnTo>
                    <a:pt x="1570" y="566"/>
                  </a:lnTo>
                  <a:lnTo>
                    <a:pt x="1577" y="565"/>
                  </a:lnTo>
                  <a:lnTo>
                    <a:pt x="1579" y="565"/>
                  </a:lnTo>
                  <a:lnTo>
                    <a:pt x="1583" y="565"/>
                  </a:lnTo>
                  <a:lnTo>
                    <a:pt x="1585" y="565"/>
                  </a:lnTo>
                  <a:lnTo>
                    <a:pt x="1586" y="565"/>
                  </a:lnTo>
                  <a:lnTo>
                    <a:pt x="1587" y="565"/>
                  </a:lnTo>
                  <a:lnTo>
                    <a:pt x="1592" y="565"/>
                  </a:lnTo>
                  <a:lnTo>
                    <a:pt x="1593" y="565"/>
                  </a:lnTo>
                  <a:lnTo>
                    <a:pt x="1617" y="564"/>
                  </a:lnTo>
                  <a:lnTo>
                    <a:pt x="1619" y="564"/>
                  </a:lnTo>
                  <a:lnTo>
                    <a:pt x="1620" y="564"/>
                  </a:lnTo>
                  <a:lnTo>
                    <a:pt x="1621" y="564"/>
                  </a:lnTo>
                  <a:lnTo>
                    <a:pt x="1626" y="562"/>
                  </a:lnTo>
                  <a:lnTo>
                    <a:pt x="1630" y="562"/>
                  </a:lnTo>
                  <a:lnTo>
                    <a:pt x="1639" y="562"/>
                  </a:lnTo>
                  <a:lnTo>
                    <a:pt x="1648" y="562"/>
                  </a:lnTo>
                  <a:lnTo>
                    <a:pt x="1653" y="561"/>
                  </a:lnTo>
                  <a:lnTo>
                    <a:pt x="1656" y="561"/>
                  </a:lnTo>
                  <a:lnTo>
                    <a:pt x="1660" y="561"/>
                  </a:lnTo>
                  <a:lnTo>
                    <a:pt x="1668" y="561"/>
                  </a:lnTo>
                  <a:lnTo>
                    <a:pt x="1671" y="561"/>
                  </a:lnTo>
                  <a:lnTo>
                    <a:pt x="1672" y="561"/>
                  </a:lnTo>
                  <a:lnTo>
                    <a:pt x="1676" y="561"/>
                  </a:lnTo>
                  <a:lnTo>
                    <a:pt x="1678" y="561"/>
                  </a:lnTo>
                  <a:lnTo>
                    <a:pt x="1680" y="561"/>
                  </a:lnTo>
                  <a:lnTo>
                    <a:pt x="1681" y="561"/>
                  </a:lnTo>
                  <a:lnTo>
                    <a:pt x="1682" y="561"/>
                  </a:lnTo>
                  <a:lnTo>
                    <a:pt x="1685" y="561"/>
                  </a:lnTo>
                  <a:lnTo>
                    <a:pt x="1686" y="561"/>
                  </a:lnTo>
                  <a:lnTo>
                    <a:pt x="1690" y="560"/>
                  </a:lnTo>
                  <a:lnTo>
                    <a:pt x="1691" y="560"/>
                  </a:lnTo>
                  <a:lnTo>
                    <a:pt x="1697" y="560"/>
                  </a:lnTo>
                  <a:lnTo>
                    <a:pt x="1705" y="560"/>
                  </a:lnTo>
                  <a:lnTo>
                    <a:pt x="1706" y="560"/>
                  </a:lnTo>
                  <a:lnTo>
                    <a:pt x="1708" y="560"/>
                  </a:lnTo>
                  <a:lnTo>
                    <a:pt x="1713" y="560"/>
                  </a:lnTo>
                  <a:lnTo>
                    <a:pt x="1714" y="560"/>
                  </a:lnTo>
                  <a:lnTo>
                    <a:pt x="1715" y="560"/>
                  </a:lnTo>
                  <a:lnTo>
                    <a:pt x="1730" y="559"/>
                  </a:lnTo>
                  <a:lnTo>
                    <a:pt x="1736" y="559"/>
                  </a:lnTo>
                  <a:lnTo>
                    <a:pt x="1738" y="559"/>
                  </a:lnTo>
                  <a:lnTo>
                    <a:pt x="1743" y="559"/>
                  </a:lnTo>
                  <a:lnTo>
                    <a:pt x="1745" y="559"/>
                  </a:lnTo>
                  <a:lnTo>
                    <a:pt x="1747" y="559"/>
                  </a:lnTo>
                  <a:lnTo>
                    <a:pt x="1748" y="559"/>
                  </a:lnTo>
                  <a:lnTo>
                    <a:pt x="1763" y="559"/>
                  </a:lnTo>
                  <a:lnTo>
                    <a:pt x="1775" y="559"/>
                  </a:lnTo>
                  <a:lnTo>
                    <a:pt x="1782" y="559"/>
                  </a:lnTo>
                  <a:lnTo>
                    <a:pt x="1783" y="559"/>
                  </a:lnTo>
                  <a:lnTo>
                    <a:pt x="1785" y="559"/>
                  </a:lnTo>
                  <a:lnTo>
                    <a:pt x="1789" y="559"/>
                  </a:lnTo>
                  <a:lnTo>
                    <a:pt x="1792" y="559"/>
                  </a:lnTo>
                  <a:lnTo>
                    <a:pt x="1808" y="559"/>
                  </a:lnTo>
                  <a:lnTo>
                    <a:pt x="1810" y="559"/>
                  </a:lnTo>
                  <a:lnTo>
                    <a:pt x="1816" y="559"/>
                  </a:lnTo>
                  <a:lnTo>
                    <a:pt x="1817" y="559"/>
                  </a:lnTo>
                  <a:lnTo>
                    <a:pt x="1819" y="559"/>
                  </a:lnTo>
                  <a:lnTo>
                    <a:pt x="1827" y="559"/>
                  </a:lnTo>
                  <a:lnTo>
                    <a:pt x="1829" y="559"/>
                  </a:lnTo>
                  <a:lnTo>
                    <a:pt x="1835" y="559"/>
                  </a:lnTo>
                  <a:lnTo>
                    <a:pt x="1836" y="559"/>
                  </a:lnTo>
                  <a:lnTo>
                    <a:pt x="1839" y="559"/>
                  </a:lnTo>
                  <a:lnTo>
                    <a:pt x="1854" y="558"/>
                  </a:lnTo>
                  <a:lnTo>
                    <a:pt x="1855" y="558"/>
                  </a:lnTo>
                  <a:lnTo>
                    <a:pt x="1863" y="558"/>
                  </a:lnTo>
                  <a:lnTo>
                    <a:pt x="1868" y="558"/>
                  </a:lnTo>
                  <a:lnTo>
                    <a:pt x="1888" y="557"/>
                  </a:lnTo>
                  <a:lnTo>
                    <a:pt x="1893" y="556"/>
                  </a:lnTo>
                  <a:lnTo>
                    <a:pt x="1898" y="556"/>
                  </a:lnTo>
                  <a:lnTo>
                    <a:pt x="1905" y="556"/>
                  </a:lnTo>
                  <a:lnTo>
                    <a:pt x="1908" y="556"/>
                  </a:lnTo>
                  <a:lnTo>
                    <a:pt x="1910" y="556"/>
                  </a:lnTo>
                  <a:lnTo>
                    <a:pt x="1911" y="557"/>
                  </a:lnTo>
                  <a:lnTo>
                    <a:pt x="1911" y="556"/>
                  </a:lnTo>
                  <a:lnTo>
                    <a:pt x="1928" y="557"/>
                  </a:lnTo>
                  <a:lnTo>
                    <a:pt x="1932" y="557"/>
                  </a:lnTo>
                  <a:lnTo>
                    <a:pt x="1935" y="557"/>
                  </a:lnTo>
                  <a:lnTo>
                    <a:pt x="1938" y="557"/>
                  </a:lnTo>
                  <a:lnTo>
                    <a:pt x="1940" y="557"/>
                  </a:lnTo>
                  <a:lnTo>
                    <a:pt x="1943" y="557"/>
                  </a:lnTo>
                  <a:lnTo>
                    <a:pt x="1944" y="557"/>
                  </a:lnTo>
                  <a:lnTo>
                    <a:pt x="1949" y="557"/>
                  </a:lnTo>
                  <a:lnTo>
                    <a:pt x="1951" y="557"/>
                  </a:lnTo>
                  <a:lnTo>
                    <a:pt x="1953" y="557"/>
                  </a:lnTo>
                  <a:lnTo>
                    <a:pt x="1954" y="557"/>
                  </a:lnTo>
                  <a:lnTo>
                    <a:pt x="1956" y="557"/>
                  </a:lnTo>
                  <a:lnTo>
                    <a:pt x="1958" y="557"/>
                  </a:lnTo>
                  <a:lnTo>
                    <a:pt x="1960" y="557"/>
                  </a:lnTo>
                  <a:lnTo>
                    <a:pt x="1958" y="558"/>
                  </a:lnTo>
                  <a:lnTo>
                    <a:pt x="1957" y="560"/>
                  </a:lnTo>
                  <a:lnTo>
                    <a:pt x="1955" y="565"/>
                  </a:lnTo>
                  <a:lnTo>
                    <a:pt x="1955" y="566"/>
                  </a:lnTo>
                  <a:lnTo>
                    <a:pt x="1954" y="567"/>
                  </a:lnTo>
                  <a:lnTo>
                    <a:pt x="1954" y="568"/>
                  </a:lnTo>
                  <a:lnTo>
                    <a:pt x="1948" y="579"/>
                  </a:lnTo>
                  <a:lnTo>
                    <a:pt x="1947" y="579"/>
                  </a:lnTo>
                  <a:lnTo>
                    <a:pt x="1945" y="585"/>
                  </a:lnTo>
                  <a:lnTo>
                    <a:pt x="1943" y="591"/>
                  </a:lnTo>
                  <a:lnTo>
                    <a:pt x="1937" y="602"/>
                  </a:lnTo>
                  <a:lnTo>
                    <a:pt x="1936" y="603"/>
                  </a:lnTo>
                  <a:lnTo>
                    <a:pt x="1936" y="604"/>
                  </a:lnTo>
                  <a:lnTo>
                    <a:pt x="1935" y="604"/>
                  </a:lnTo>
                  <a:lnTo>
                    <a:pt x="1935" y="606"/>
                  </a:lnTo>
                  <a:lnTo>
                    <a:pt x="1932" y="610"/>
                  </a:lnTo>
                  <a:lnTo>
                    <a:pt x="1932" y="611"/>
                  </a:lnTo>
                  <a:lnTo>
                    <a:pt x="1931" y="611"/>
                  </a:lnTo>
                  <a:lnTo>
                    <a:pt x="1930" y="613"/>
                  </a:lnTo>
                  <a:lnTo>
                    <a:pt x="1929" y="617"/>
                  </a:lnTo>
                  <a:lnTo>
                    <a:pt x="1929" y="618"/>
                  </a:lnTo>
                  <a:lnTo>
                    <a:pt x="1928" y="618"/>
                  </a:lnTo>
                  <a:lnTo>
                    <a:pt x="1928" y="619"/>
                  </a:lnTo>
                  <a:lnTo>
                    <a:pt x="1927" y="620"/>
                  </a:lnTo>
                  <a:lnTo>
                    <a:pt x="1926" y="623"/>
                  </a:lnTo>
                  <a:lnTo>
                    <a:pt x="1922" y="631"/>
                  </a:lnTo>
                  <a:lnTo>
                    <a:pt x="1921" y="632"/>
                  </a:lnTo>
                  <a:lnTo>
                    <a:pt x="1921" y="633"/>
                  </a:lnTo>
                  <a:lnTo>
                    <a:pt x="1920" y="634"/>
                  </a:lnTo>
                  <a:lnTo>
                    <a:pt x="1909" y="658"/>
                  </a:lnTo>
                  <a:lnTo>
                    <a:pt x="1906" y="661"/>
                  </a:lnTo>
                  <a:lnTo>
                    <a:pt x="1902" y="669"/>
                  </a:lnTo>
                  <a:lnTo>
                    <a:pt x="1901" y="673"/>
                  </a:lnTo>
                  <a:lnTo>
                    <a:pt x="1900" y="675"/>
                  </a:lnTo>
                  <a:lnTo>
                    <a:pt x="1900" y="676"/>
                  </a:lnTo>
                  <a:lnTo>
                    <a:pt x="1898" y="677"/>
                  </a:lnTo>
                  <a:lnTo>
                    <a:pt x="1895" y="685"/>
                  </a:lnTo>
                  <a:lnTo>
                    <a:pt x="1891" y="692"/>
                  </a:lnTo>
                  <a:lnTo>
                    <a:pt x="1889" y="696"/>
                  </a:lnTo>
                  <a:lnTo>
                    <a:pt x="1888" y="696"/>
                  </a:lnTo>
                  <a:lnTo>
                    <a:pt x="1878" y="717"/>
                  </a:lnTo>
                  <a:lnTo>
                    <a:pt x="1878" y="718"/>
                  </a:lnTo>
                  <a:lnTo>
                    <a:pt x="1877" y="720"/>
                  </a:lnTo>
                  <a:lnTo>
                    <a:pt x="1869" y="734"/>
                  </a:lnTo>
                  <a:lnTo>
                    <a:pt x="1869" y="736"/>
                  </a:lnTo>
                  <a:lnTo>
                    <a:pt x="1868" y="737"/>
                  </a:lnTo>
                  <a:lnTo>
                    <a:pt x="1866" y="742"/>
                  </a:lnTo>
                  <a:lnTo>
                    <a:pt x="1861" y="751"/>
                  </a:lnTo>
                  <a:lnTo>
                    <a:pt x="1860" y="753"/>
                  </a:lnTo>
                  <a:lnTo>
                    <a:pt x="1858" y="757"/>
                  </a:lnTo>
                  <a:lnTo>
                    <a:pt x="1858" y="758"/>
                  </a:lnTo>
                  <a:lnTo>
                    <a:pt x="1857" y="759"/>
                  </a:lnTo>
                  <a:lnTo>
                    <a:pt x="1857" y="760"/>
                  </a:lnTo>
                  <a:lnTo>
                    <a:pt x="1857" y="761"/>
                  </a:lnTo>
                  <a:lnTo>
                    <a:pt x="1855" y="761"/>
                  </a:lnTo>
                  <a:lnTo>
                    <a:pt x="1855" y="762"/>
                  </a:lnTo>
                  <a:lnTo>
                    <a:pt x="1855" y="763"/>
                  </a:lnTo>
                  <a:lnTo>
                    <a:pt x="1853" y="767"/>
                  </a:lnTo>
                  <a:lnTo>
                    <a:pt x="1849" y="775"/>
                  </a:lnTo>
                  <a:lnTo>
                    <a:pt x="1848" y="777"/>
                  </a:lnTo>
                  <a:lnTo>
                    <a:pt x="1842" y="790"/>
                  </a:lnTo>
                  <a:lnTo>
                    <a:pt x="1841" y="791"/>
                  </a:lnTo>
                  <a:lnTo>
                    <a:pt x="1826" y="821"/>
                  </a:lnTo>
                  <a:lnTo>
                    <a:pt x="1823" y="827"/>
                  </a:lnTo>
                  <a:lnTo>
                    <a:pt x="1822" y="829"/>
                  </a:lnTo>
                  <a:lnTo>
                    <a:pt x="1819" y="835"/>
                  </a:lnTo>
                  <a:lnTo>
                    <a:pt x="1818" y="835"/>
                  </a:lnTo>
                  <a:lnTo>
                    <a:pt x="1818" y="836"/>
                  </a:lnTo>
                  <a:lnTo>
                    <a:pt x="1818" y="837"/>
                  </a:lnTo>
                  <a:lnTo>
                    <a:pt x="1817" y="838"/>
                  </a:lnTo>
                  <a:lnTo>
                    <a:pt x="1817" y="839"/>
                  </a:lnTo>
                  <a:lnTo>
                    <a:pt x="1816" y="839"/>
                  </a:lnTo>
                  <a:lnTo>
                    <a:pt x="1816" y="842"/>
                  </a:lnTo>
                  <a:lnTo>
                    <a:pt x="1815" y="842"/>
                  </a:lnTo>
                  <a:lnTo>
                    <a:pt x="1815" y="843"/>
                  </a:lnTo>
                  <a:lnTo>
                    <a:pt x="1814" y="845"/>
                  </a:lnTo>
                  <a:lnTo>
                    <a:pt x="1814" y="846"/>
                  </a:lnTo>
                  <a:lnTo>
                    <a:pt x="1812" y="846"/>
                  </a:lnTo>
                  <a:lnTo>
                    <a:pt x="1812" y="847"/>
                  </a:lnTo>
                  <a:lnTo>
                    <a:pt x="1812" y="849"/>
                  </a:lnTo>
                  <a:lnTo>
                    <a:pt x="1811" y="849"/>
                  </a:lnTo>
                  <a:lnTo>
                    <a:pt x="1811" y="850"/>
                  </a:lnTo>
                  <a:lnTo>
                    <a:pt x="1811" y="851"/>
                  </a:lnTo>
                  <a:lnTo>
                    <a:pt x="1810" y="851"/>
                  </a:lnTo>
                  <a:lnTo>
                    <a:pt x="1810" y="852"/>
                  </a:lnTo>
                  <a:lnTo>
                    <a:pt x="1807" y="859"/>
                  </a:lnTo>
                  <a:lnTo>
                    <a:pt x="1799" y="875"/>
                  </a:lnTo>
                  <a:lnTo>
                    <a:pt x="1793" y="884"/>
                  </a:lnTo>
                  <a:lnTo>
                    <a:pt x="1791" y="891"/>
                  </a:lnTo>
                  <a:lnTo>
                    <a:pt x="1790" y="892"/>
                  </a:lnTo>
                  <a:lnTo>
                    <a:pt x="1789" y="894"/>
                  </a:lnTo>
                  <a:lnTo>
                    <a:pt x="1782" y="907"/>
                  </a:lnTo>
                  <a:lnTo>
                    <a:pt x="1781" y="910"/>
                  </a:lnTo>
                  <a:lnTo>
                    <a:pt x="1769" y="933"/>
                  </a:lnTo>
                  <a:lnTo>
                    <a:pt x="1767" y="936"/>
                  </a:lnTo>
                  <a:lnTo>
                    <a:pt x="1765" y="942"/>
                  </a:lnTo>
                  <a:lnTo>
                    <a:pt x="1764" y="945"/>
                  </a:lnTo>
                  <a:lnTo>
                    <a:pt x="1764" y="946"/>
                  </a:lnTo>
                  <a:lnTo>
                    <a:pt x="1764" y="947"/>
                  </a:lnTo>
                  <a:lnTo>
                    <a:pt x="1762" y="952"/>
                  </a:lnTo>
                  <a:lnTo>
                    <a:pt x="1757" y="960"/>
                  </a:lnTo>
                  <a:lnTo>
                    <a:pt x="1756" y="962"/>
                  </a:lnTo>
                  <a:lnTo>
                    <a:pt x="1754" y="967"/>
                  </a:lnTo>
                  <a:lnTo>
                    <a:pt x="1751" y="970"/>
                  </a:lnTo>
                  <a:lnTo>
                    <a:pt x="1750" y="971"/>
                  </a:lnTo>
                  <a:lnTo>
                    <a:pt x="1749" y="975"/>
                  </a:lnTo>
                  <a:lnTo>
                    <a:pt x="1747" y="979"/>
                  </a:lnTo>
                  <a:lnTo>
                    <a:pt x="1745" y="983"/>
                  </a:lnTo>
                  <a:lnTo>
                    <a:pt x="1743" y="986"/>
                  </a:lnTo>
                  <a:lnTo>
                    <a:pt x="1742" y="988"/>
                  </a:lnTo>
                  <a:lnTo>
                    <a:pt x="1740" y="992"/>
                  </a:lnTo>
                  <a:lnTo>
                    <a:pt x="1738" y="995"/>
                  </a:lnTo>
                  <a:lnTo>
                    <a:pt x="1738" y="996"/>
                  </a:lnTo>
                  <a:lnTo>
                    <a:pt x="1737" y="999"/>
                  </a:lnTo>
                  <a:lnTo>
                    <a:pt x="1736" y="1000"/>
                  </a:lnTo>
                  <a:lnTo>
                    <a:pt x="1736" y="1001"/>
                  </a:lnTo>
                  <a:lnTo>
                    <a:pt x="1734" y="1002"/>
                  </a:lnTo>
                  <a:lnTo>
                    <a:pt x="1734" y="1003"/>
                  </a:lnTo>
                  <a:lnTo>
                    <a:pt x="1733" y="1004"/>
                  </a:lnTo>
                  <a:lnTo>
                    <a:pt x="1733" y="1005"/>
                  </a:lnTo>
                  <a:lnTo>
                    <a:pt x="1728" y="1017"/>
                  </a:lnTo>
                  <a:lnTo>
                    <a:pt x="1726" y="1019"/>
                  </a:lnTo>
                  <a:lnTo>
                    <a:pt x="1723" y="1025"/>
                  </a:lnTo>
                  <a:lnTo>
                    <a:pt x="1723" y="1026"/>
                  </a:lnTo>
                  <a:lnTo>
                    <a:pt x="1722" y="1028"/>
                  </a:lnTo>
                  <a:lnTo>
                    <a:pt x="1721" y="1031"/>
                  </a:lnTo>
                  <a:lnTo>
                    <a:pt x="1717" y="1037"/>
                  </a:lnTo>
                  <a:lnTo>
                    <a:pt x="1715" y="1042"/>
                  </a:lnTo>
                  <a:lnTo>
                    <a:pt x="1713" y="1045"/>
                  </a:lnTo>
                  <a:lnTo>
                    <a:pt x="1713" y="1047"/>
                  </a:lnTo>
                  <a:lnTo>
                    <a:pt x="1712" y="1048"/>
                  </a:lnTo>
                  <a:lnTo>
                    <a:pt x="1712" y="1050"/>
                  </a:lnTo>
                  <a:lnTo>
                    <a:pt x="1711" y="1051"/>
                  </a:lnTo>
                  <a:lnTo>
                    <a:pt x="1711" y="1052"/>
                  </a:lnTo>
                  <a:lnTo>
                    <a:pt x="1710" y="1053"/>
                  </a:lnTo>
                  <a:lnTo>
                    <a:pt x="1706" y="1060"/>
                  </a:lnTo>
                  <a:lnTo>
                    <a:pt x="1705" y="1062"/>
                  </a:lnTo>
                  <a:lnTo>
                    <a:pt x="1702" y="1068"/>
                  </a:lnTo>
                  <a:lnTo>
                    <a:pt x="1700" y="1071"/>
                  </a:lnTo>
                  <a:lnTo>
                    <a:pt x="1695" y="1083"/>
                  </a:lnTo>
                  <a:lnTo>
                    <a:pt x="1694" y="1086"/>
                  </a:lnTo>
                  <a:lnTo>
                    <a:pt x="1691" y="1088"/>
                  </a:lnTo>
                  <a:lnTo>
                    <a:pt x="1691" y="1089"/>
                  </a:lnTo>
                  <a:lnTo>
                    <a:pt x="1689" y="1095"/>
                  </a:lnTo>
                  <a:lnTo>
                    <a:pt x="1687" y="1097"/>
                  </a:lnTo>
                  <a:lnTo>
                    <a:pt x="1687" y="1100"/>
                  </a:lnTo>
                  <a:lnTo>
                    <a:pt x="1682" y="1108"/>
                  </a:lnTo>
                  <a:lnTo>
                    <a:pt x="1681" y="1109"/>
                  </a:lnTo>
                  <a:lnTo>
                    <a:pt x="1681" y="1110"/>
                  </a:lnTo>
                  <a:lnTo>
                    <a:pt x="1678" y="1115"/>
                  </a:lnTo>
                  <a:lnTo>
                    <a:pt x="1673" y="1126"/>
                  </a:lnTo>
                  <a:lnTo>
                    <a:pt x="1668" y="1136"/>
                  </a:lnTo>
                  <a:lnTo>
                    <a:pt x="1664" y="1143"/>
                  </a:lnTo>
                  <a:lnTo>
                    <a:pt x="1663" y="1146"/>
                  </a:lnTo>
                  <a:lnTo>
                    <a:pt x="1659" y="1154"/>
                  </a:lnTo>
                  <a:lnTo>
                    <a:pt x="1659" y="1155"/>
                  </a:lnTo>
                  <a:lnTo>
                    <a:pt x="1656" y="1159"/>
                  </a:lnTo>
                  <a:lnTo>
                    <a:pt x="1655" y="1160"/>
                  </a:lnTo>
                  <a:lnTo>
                    <a:pt x="1655" y="1161"/>
                  </a:lnTo>
                  <a:lnTo>
                    <a:pt x="1655" y="1162"/>
                  </a:lnTo>
                  <a:lnTo>
                    <a:pt x="1654" y="1163"/>
                  </a:lnTo>
                  <a:lnTo>
                    <a:pt x="1654" y="1164"/>
                  </a:lnTo>
                  <a:lnTo>
                    <a:pt x="1651" y="1171"/>
                  </a:lnTo>
                  <a:lnTo>
                    <a:pt x="1650" y="1171"/>
                  </a:lnTo>
                  <a:lnTo>
                    <a:pt x="1648" y="1172"/>
                  </a:lnTo>
                  <a:lnTo>
                    <a:pt x="1645" y="1176"/>
                  </a:lnTo>
                  <a:lnTo>
                    <a:pt x="1643" y="1179"/>
                  </a:lnTo>
                  <a:lnTo>
                    <a:pt x="1638" y="1184"/>
                  </a:lnTo>
                  <a:lnTo>
                    <a:pt x="1626" y="1197"/>
                  </a:lnTo>
                  <a:lnTo>
                    <a:pt x="1624" y="1200"/>
                  </a:lnTo>
                  <a:lnTo>
                    <a:pt x="1621" y="1202"/>
                  </a:lnTo>
                  <a:lnTo>
                    <a:pt x="1601" y="1222"/>
                  </a:lnTo>
                  <a:lnTo>
                    <a:pt x="1601" y="1223"/>
                  </a:lnTo>
                  <a:lnTo>
                    <a:pt x="1582" y="1244"/>
                  </a:lnTo>
                  <a:lnTo>
                    <a:pt x="1566" y="1260"/>
                  </a:lnTo>
                  <a:lnTo>
                    <a:pt x="1565" y="1261"/>
                  </a:lnTo>
                  <a:lnTo>
                    <a:pt x="1564" y="1263"/>
                  </a:lnTo>
                  <a:lnTo>
                    <a:pt x="1562" y="1263"/>
                  </a:lnTo>
                  <a:lnTo>
                    <a:pt x="1562" y="1264"/>
                  </a:lnTo>
                  <a:lnTo>
                    <a:pt x="1561" y="1265"/>
                  </a:lnTo>
                  <a:lnTo>
                    <a:pt x="1560" y="1267"/>
                  </a:lnTo>
                  <a:lnTo>
                    <a:pt x="1560" y="1268"/>
                  </a:lnTo>
                  <a:lnTo>
                    <a:pt x="1559" y="1268"/>
                  </a:lnTo>
                  <a:lnTo>
                    <a:pt x="1558" y="1269"/>
                  </a:lnTo>
                  <a:lnTo>
                    <a:pt x="1557" y="1270"/>
                  </a:lnTo>
                  <a:lnTo>
                    <a:pt x="1557" y="1271"/>
                  </a:lnTo>
                  <a:lnTo>
                    <a:pt x="1556" y="1271"/>
                  </a:lnTo>
                  <a:lnTo>
                    <a:pt x="1556" y="1272"/>
                  </a:lnTo>
                  <a:lnTo>
                    <a:pt x="1555" y="1272"/>
                  </a:lnTo>
                  <a:lnTo>
                    <a:pt x="1553" y="1273"/>
                  </a:lnTo>
                  <a:lnTo>
                    <a:pt x="1553" y="1274"/>
                  </a:lnTo>
                  <a:lnTo>
                    <a:pt x="1552" y="1276"/>
                  </a:lnTo>
                  <a:lnTo>
                    <a:pt x="1549" y="1279"/>
                  </a:lnTo>
                  <a:lnTo>
                    <a:pt x="1543" y="1284"/>
                  </a:lnTo>
                  <a:lnTo>
                    <a:pt x="1543" y="1285"/>
                  </a:lnTo>
                  <a:lnTo>
                    <a:pt x="1542" y="1286"/>
                  </a:lnTo>
                  <a:lnTo>
                    <a:pt x="1540" y="1288"/>
                  </a:lnTo>
                  <a:lnTo>
                    <a:pt x="1531" y="1297"/>
                  </a:lnTo>
                  <a:lnTo>
                    <a:pt x="1525" y="1303"/>
                  </a:lnTo>
                  <a:lnTo>
                    <a:pt x="1524" y="1304"/>
                  </a:lnTo>
                  <a:lnTo>
                    <a:pt x="1514" y="1315"/>
                  </a:lnTo>
                  <a:lnTo>
                    <a:pt x="1514" y="1317"/>
                  </a:lnTo>
                  <a:lnTo>
                    <a:pt x="1513" y="1317"/>
                  </a:lnTo>
                  <a:lnTo>
                    <a:pt x="1512" y="1318"/>
                  </a:lnTo>
                  <a:lnTo>
                    <a:pt x="1508" y="1321"/>
                  </a:lnTo>
                  <a:lnTo>
                    <a:pt x="1498" y="1331"/>
                  </a:lnTo>
                  <a:lnTo>
                    <a:pt x="1493" y="1336"/>
                  </a:lnTo>
                  <a:lnTo>
                    <a:pt x="1492" y="1338"/>
                  </a:lnTo>
                  <a:lnTo>
                    <a:pt x="1487" y="1344"/>
                  </a:lnTo>
                  <a:lnTo>
                    <a:pt x="1483" y="1347"/>
                  </a:lnTo>
                  <a:lnTo>
                    <a:pt x="1482" y="1348"/>
                  </a:lnTo>
                  <a:lnTo>
                    <a:pt x="1480" y="1352"/>
                  </a:lnTo>
                  <a:lnTo>
                    <a:pt x="1479" y="1352"/>
                  </a:lnTo>
                  <a:lnTo>
                    <a:pt x="1431" y="1403"/>
                  </a:lnTo>
                  <a:lnTo>
                    <a:pt x="1430" y="1403"/>
                  </a:lnTo>
                  <a:lnTo>
                    <a:pt x="1430" y="1404"/>
                  </a:lnTo>
                  <a:lnTo>
                    <a:pt x="1414" y="1421"/>
                  </a:lnTo>
                  <a:lnTo>
                    <a:pt x="1413" y="1421"/>
                  </a:lnTo>
                  <a:lnTo>
                    <a:pt x="1412" y="1422"/>
                  </a:lnTo>
                  <a:lnTo>
                    <a:pt x="1398" y="1437"/>
                  </a:lnTo>
                  <a:lnTo>
                    <a:pt x="1397" y="1438"/>
                  </a:lnTo>
                  <a:lnTo>
                    <a:pt x="1396" y="1439"/>
                  </a:lnTo>
                  <a:lnTo>
                    <a:pt x="1390" y="1446"/>
                  </a:lnTo>
                  <a:lnTo>
                    <a:pt x="1377" y="1460"/>
                  </a:lnTo>
                  <a:lnTo>
                    <a:pt x="1377" y="1461"/>
                  </a:lnTo>
                  <a:lnTo>
                    <a:pt x="1375" y="1462"/>
                  </a:lnTo>
                  <a:lnTo>
                    <a:pt x="1370" y="1466"/>
                  </a:lnTo>
                  <a:lnTo>
                    <a:pt x="1369" y="1468"/>
                  </a:lnTo>
                  <a:lnTo>
                    <a:pt x="1368" y="1469"/>
                  </a:lnTo>
                  <a:lnTo>
                    <a:pt x="1361" y="1477"/>
                  </a:lnTo>
                  <a:lnTo>
                    <a:pt x="1360" y="1477"/>
                  </a:lnTo>
                  <a:lnTo>
                    <a:pt x="1350" y="1488"/>
                  </a:lnTo>
                  <a:lnTo>
                    <a:pt x="1338" y="1500"/>
                  </a:lnTo>
                  <a:lnTo>
                    <a:pt x="1327" y="1512"/>
                  </a:lnTo>
                  <a:lnTo>
                    <a:pt x="1327" y="1513"/>
                  </a:lnTo>
                  <a:lnTo>
                    <a:pt x="1326" y="1513"/>
                  </a:lnTo>
                  <a:lnTo>
                    <a:pt x="1325" y="1514"/>
                  </a:lnTo>
                  <a:lnTo>
                    <a:pt x="1318" y="1522"/>
                  </a:lnTo>
                  <a:lnTo>
                    <a:pt x="1317" y="1523"/>
                  </a:lnTo>
                  <a:lnTo>
                    <a:pt x="1316" y="1524"/>
                  </a:lnTo>
                  <a:lnTo>
                    <a:pt x="1315" y="1525"/>
                  </a:lnTo>
                  <a:lnTo>
                    <a:pt x="1314" y="1527"/>
                  </a:lnTo>
                  <a:lnTo>
                    <a:pt x="1311" y="1529"/>
                  </a:lnTo>
                  <a:lnTo>
                    <a:pt x="1308" y="1532"/>
                  </a:lnTo>
                  <a:lnTo>
                    <a:pt x="1302" y="1539"/>
                  </a:lnTo>
                  <a:lnTo>
                    <a:pt x="1301" y="1539"/>
                  </a:lnTo>
                  <a:lnTo>
                    <a:pt x="1301" y="1540"/>
                  </a:lnTo>
                  <a:lnTo>
                    <a:pt x="1300" y="1540"/>
                  </a:lnTo>
                  <a:lnTo>
                    <a:pt x="1298" y="1543"/>
                  </a:lnTo>
                  <a:lnTo>
                    <a:pt x="1297" y="1545"/>
                  </a:lnTo>
                  <a:lnTo>
                    <a:pt x="1288" y="1554"/>
                  </a:lnTo>
                  <a:lnTo>
                    <a:pt x="1280" y="1563"/>
                  </a:lnTo>
                  <a:lnTo>
                    <a:pt x="1276" y="1565"/>
                  </a:lnTo>
                  <a:lnTo>
                    <a:pt x="1274" y="1568"/>
                  </a:lnTo>
                  <a:lnTo>
                    <a:pt x="1272" y="1570"/>
                  </a:lnTo>
                  <a:lnTo>
                    <a:pt x="1263" y="1580"/>
                  </a:lnTo>
                  <a:lnTo>
                    <a:pt x="1261" y="1581"/>
                  </a:lnTo>
                  <a:lnTo>
                    <a:pt x="1261" y="1582"/>
                  </a:lnTo>
                  <a:lnTo>
                    <a:pt x="1255" y="1588"/>
                  </a:lnTo>
                  <a:lnTo>
                    <a:pt x="1254" y="1589"/>
                  </a:lnTo>
                  <a:lnTo>
                    <a:pt x="1254" y="1590"/>
                  </a:lnTo>
                  <a:lnTo>
                    <a:pt x="1252" y="1590"/>
                  </a:lnTo>
                  <a:lnTo>
                    <a:pt x="1247" y="1597"/>
                  </a:lnTo>
                  <a:lnTo>
                    <a:pt x="1243" y="1600"/>
                  </a:lnTo>
                  <a:lnTo>
                    <a:pt x="1237" y="1608"/>
                  </a:lnTo>
                  <a:lnTo>
                    <a:pt x="1234" y="1610"/>
                  </a:lnTo>
                  <a:lnTo>
                    <a:pt x="1226" y="1619"/>
                  </a:lnTo>
                  <a:lnTo>
                    <a:pt x="1215" y="1630"/>
                  </a:lnTo>
                  <a:lnTo>
                    <a:pt x="1214" y="1631"/>
                  </a:lnTo>
                  <a:lnTo>
                    <a:pt x="1214" y="1632"/>
                  </a:lnTo>
                  <a:lnTo>
                    <a:pt x="1212" y="1633"/>
                  </a:lnTo>
                  <a:lnTo>
                    <a:pt x="1211" y="1633"/>
                  </a:lnTo>
                  <a:lnTo>
                    <a:pt x="1211" y="1635"/>
                  </a:lnTo>
                  <a:lnTo>
                    <a:pt x="1209" y="1635"/>
                  </a:lnTo>
                  <a:lnTo>
                    <a:pt x="1209" y="1636"/>
                  </a:lnTo>
                  <a:lnTo>
                    <a:pt x="1204" y="1639"/>
                  </a:lnTo>
                  <a:lnTo>
                    <a:pt x="1197" y="1645"/>
                  </a:lnTo>
                  <a:lnTo>
                    <a:pt x="1174" y="1669"/>
                  </a:lnTo>
                  <a:lnTo>
                    <a:pt x="1173" y="1670"/>
                  </a:lnTo>
                  <a:lnTo>
                    <a:pt x="1164" y="1679"/>
                  </a:lnTo>
                  <a:lnTo>
                    <a:pt x="1157" y="1686"/>
                  </a:lnTo>
                  <a:lnTo>
                    <a:pt x="1154" y="1689"/>
                  </a:lnTo>
                  <a:lnTo>
                    <a:pt x="1153" y="1689"/>
                  </a:lnTo>
                  <a:lnTo>
                    <a:pt x="1125" y="1720"/>
                  </a:lnTo>
                  <a:lnTo>
                    <a:pt x="1104" y="1740"/>
                  </a:lnTo>
                  <a:lnTo>
                    <a:pt x="1100" y="1746"/>
                  </a:lnTo>
                  <a:lnTo>
                    <a:pt x="1083" y="1766"/>
                  </a:lnTo>
                  <a:lnTo>
                    <a:pt x="1082" y="1767"/>
                  </a:lnTo>
                  <a:lnTo>
                    <a:pt x="1078" y="1772"/>
                  </a:lnTo>
                  <a:lnTo>
                    <a:pt x="1067" y="1784"/>
                  </a:lnTo>
                  <a:lnTo>
                    <a:pt x="1065" y="1782"/>
                  </a:lnTo>
                  <a:lnTo>
                    <a:pt x="1060" y="1778"/>
                  </a:lnTo>
                  <a:lnTo>
                    <a:pt x="1054" y="1773"/>
                  </a:lnTo>
                  <a:lnTo>
                    <a:pt x="1053" y="1772"/>
                  </a:lnTo>
                  <a:lnTo>
                    <a:pt x="1051" y="1770"/>
                  </a:lnTo>
                  <a:lnTo>
                    <a:pt x="1037" y="1782"/>
                  </a:lnTo>
                  <a:lnTo>
                    <a:pt x="1036" y="1784"/>
                  </a:lnTo>
                  <a:lnTo>
                    <a:pt x="1034" y="1787"/>
                  </a:lnTo>
                  <a:lnTo>
                    <a:pt x="1032" y="1789"/>
                  </a:lnTo>
                  <a:lnTo>
                    <a:pt x="1030" y="1791"/>
                  </a:lnTo>
                  <a:lnTo>
                    <a:pt x="1027" y="1792"/>
                  </a:lnTo>
                  <a:lnTo>
                    <a:pt x="1026" y="1795"/>
                  </a:lnTo>
                  <a:lnTo>
                    <a:pt x="1023" y="1798"/>
                  </a:lnTo>
                  <a:lnTo>
                    <a:pt x="1020" y="1800"/>
                  </a:lnTo>
                  <a:lnTo>
                    <a:pt x="1017" y="1804"/>
                  </a:lnTo>
                  <a:lnTo>
                    <a:pt x="1016" y="1805"/>
                  </a:lnTo>
                  <a:lnTo>
                    <a:pt x="1014" y="1807"/>
                  </a:lnTo>
                  <a:lnTo>
                    <a:pt x="1009" y="1813"/>
                  </a:lnTo>
                  <a:lnTo>
                    <a:pt x="1008" y="1813"/>
                  </a:lnTo>
                  <a:lnTo>
                    <a:pt x="1004" y="1817"/>
                  </a:lnTo>
                  <a:lnTo>
                    <a:pt x="998" y="1824"/>
                  </a:lnTo>
                  <a:lnTo>
                    <a:pt x="992" y="1831"/>
                  </a:lnTo>
                  <a:lnTo>
                    <a:pt x="967" y="1856"/>
                  </a:lnTo>
                  <a:lnTo>
                    <a:pt x="956" y="1867"/>
                  </a:lnTo>
                  <a:lnTo>
                    <a:pt x="946" y="1878"/>
                  </a:lnTo>
                  <a:lnTo>
                    <a:pt x="932" y="1891"/>
                  </a:lnTo>
                  <a:lnTo>
                    <a:pt x="929" y="1895"/>
                  </a:lnTo>
                  <a:lnTo>
                    <a:pt x="922" y="1903"/>
                  </a:lnTo>
                  <a:lnTo>
                    <a:pt x="920" y="1904"/>
                  </a:lnTo>
                  <a:lnTo>
                    <a:pt x="920" y="1905"/>
                  </a:lnTo>
                  <a:lnTo>
                    <a:pt x="919" y="1906"/>
                  </a:lnTo>
                  <a:lnTo>
                    <a:pt x="918" y="1907"/>
                  </a:lnTo>
                  <a:lnTo>
                    <a:pt x="916" y="1908"/>
                  </a:lnTo>
                  <a:lnTo>
                    <a:pt x="915" y="1909"/>
                  </a:lnTo>
                  <a:lnTo>
                    <a:pt x="911" y="1913"/>
                  </a:lnTo>
                  <a:lnTo>
                    <a:pt x="898" y="1926"/>
                  </a:lnTo>
                  <a:lnTo>
                    <a:pt x="888" y="1937"/>
                  </a:lnTo>
                  <a:lnTo>
                    <a:pt x="878" y="1947"/>
                  </a:lnTo>
                  <a:lnTo>
                    <a:pt x="876" y="1950"/>
                  </a:lnTo>
                  <a:lnTo>
                    <a:pt x="871" y="1954"/>
                  </a:lnTo>
                  <a:lnTo>
                    <a:pt x="861" y="1964"/>
                  </a:lnTo>
                  <a:lnTo>
                    <a:pt x="858" y="1966"/>
                  </a:lnTo>
                  <a:lnTo>
                    <a:pt x="850" y="1974"/>
                  </a:lnTo>
                  <a:lnTo>
                    <a:pt x="845" y="1976"/>
                  </a:lnTo>
                  <a:lnTo>
                    <a:pt x="843" y="1974"/>
                  </a:lnTo>
                  <a:lnTo>
                    <a:pt x="841" y="1972"/>
                  </a:lnTo>
                  <a:lnTo>
                    <a:pt x="807" y="1945"/>
                  </a:lnTo>
                  <a:lnTo>
                    <a:pt x="807" y="1943"/>
                  </a:lnTo>
                  <a:lnTo>
                    <a:pt x="786" y="1926"/>
                  </a:lnTo>
                  <a:lnTo>
                    <a:pt x="784" y="1924"/>
                  </a:lnTo>
                  <a:lnTo>
                    <a:pt x="768" y="1910"/>
                  </a:lnTo>
                  <a:lnTo>
                    <a:pt x="764" y="1907"/>
                  </a:lnTo>
                  <a:lnTo>
                    <a:pt x="749" y="1895"/>
                  </a:lnTo>
                  <a:lnTo>
                    <a:pt x="742" y="1889"/>
                  </a:lnTo>
                  <a:lnTo>
                    <a:pt x="714" y="1866"/>
                  </a:lnTo>
                  <a:lnTo>
                    <a:pt x="713" y="1865"/>
                  </a:lnTo>
                  <a:lnTo>
                    <a:pt x="712" y="1864"/>
                  </a:lnTo>
                  <a:lnTo>
                    <a:pt x="707" y="1861"/>
                  </a:lnTo>
                  <a:lnTo>
                    <a:pt x="701" y="1855"/>
                  </a:lnTo>
                  <a:lnTo>
                    <a:pt x="691" y="1847"/>
                  </a:lnTo>
                  <a:lnTo>
                    <a:pt x="687" y="1843"/>
                  </a:lnTo>
                  <a:lnTo>
                    <a:pt x="673" y="1832"/>
                  </a:lnTo>
                  <a:lnTo>
                    <a:pt x="658" y="1820"/>
                  </a:lnTo>
                  <a:lnTo>
                    <a:pt x="643" y="1807"/>
                  </a:lnTo>
                  <a:lnTo>
                    <a:pt x="630" y="1797"/>
                  </a:lnTo>
                  <a:lnTo>
                    <a:pt x="627" y="1795"/>
                  </a:lnTo>
                  <a:lnTo>
                    <a:pt x="576" y="1751"/>
                  </a:lnTo>
                  <a:lnTo>
                    <a:pt x="565" y="1741"/>
                  </a:lnTo>
                  <a:lnTo>
                    <a:pt x="563" y="1741"/>
                  </a:lnTo>
                  <a:lnTo>
                    <a:pt x="555" y="1734"/>
                  </a:lnTo>
                  <a:lnTo>
                    <a:pt x="546" y="1728"/>
                  </a:lnTo>
                  <a:lnTo>
                    <a:pt x="546" y="1727"/>
                  </a:lnTo>
                  <a:lnTo>
                    <a:pt x="522" y="1706"/>
                  </a:lnTo>
                  <a:lnTo>
                    <a:pt x="497" y="1684"/>
                  </a:lnTo>
                  <a:lnTo>
                    <a:pt x="490" y="1679"/>
                  </a:lnTo>
                  <a:lnTo>
                    <a:pt x="477" y="1670"/>
                  </a:lnTo>
                  <a:lnTo>
                    <a:pt x="466" y="1659"/>
                  </a:lnTo>
                  <a:lnTo>
                    <a:pt x="463" y="1656"/>
                  </a:lnTo>
                  <a:lnTo>
                    <a:pt x="459" y="1654"/>
                  </a:lnTo>
                  <a:lnTo>
                    <a:pt x="458" y="1653"/>
                  </a:lnTo>
                  <a:lnTo>
                    <a:pt x="457" y="1653"/>
                  </a:lnTo>
                  <a:lnTo>
                    <a:pt x="457" y="1652"/>
                  </a:lnTo>
                  <a:lnTo>
                    <a:pt x="456" y="1652"/>
                  </a:lnTo>
                  <a:lnTo>
                    <a:pt x="455" y="1650"/>
                  </a:lnTo>
                  <a:lnTo>
                    <a:pt x="449" y="1645"/>
                  </a:lnTo>
                  <a:lnTo>
                    <a:pt x="447" y="1644"/>
                  </a:lnTo>
                  <a:lnTo>
                    <a:pt x="439" y="1637"/>
                  </a:lnTo>
                  <a:lnTo>
                    <a:pt x="433" y="1632"/>
                  </a:lnTo>
                  <a:lnTo>
                    <a:pt x="429" y="1629"/>
                  </a:lnTo>
                  <a:lnTo>
                    <a:pt x="379" y="1587"/>
                  </a:lnTo>
                  <a:lnTo>
                    <a:pt x="373" y="1582"/>
                  </a:lnTo>
                  <a:lnTo>
                    <a:pt x="333" y="1548"/>
                  </a:lnTo>
                  <a:lnTo>
                    <a:pt x="330" y="1546"/>
                  </a:lnTo>
                  <a:lnTo>
                    <a:pt x="303" y="1524"/>
                  </a:lnTo>
                  <a:lnTo>
                    <a:pt x="291" y="1514"/>
                  </a:lnTo>
                  <a:lnTo>
                    <a:pt x="278" y="1504"/>
                  </a:lnTo>
                  <a:lnTo>
                    <a:pt x="259" y="1488"/>
                  </a:lnTo>
                  <a:lnTo>
                    <a:pt x="251" y="1481"/>
                  </a:lnTo>
                  <a:lnTo>
                    <a:pt x="250" y="1480"/>
                  </a:lnTo>
                  <a:lnTo>
                    <a:pt x="231" y="1463"/>
                  </a:lnTo>
                  <a:lnTo>
                    <a:pt x="219" y="1454"/>
                  </a:lnTo>
                  <a:lnTo>
                    <a:pt x="218" y="1453"/>
                  </a:lnTo>
                  <a:lnTo>
                    <a:pt x="217" y="1453"/>
                  </a:lnTo>
                  <a:lnTo>
                    <a:pt x="216" y="1452"/>
                  </a:lnTo>
                  <a:lnTo>
                    <a:pt x="214" y="1451"/>
                  </a:lnTo>
                  <a:lnTo>
                    <a:pt x="206" y="1444"/>
                  </a:lnTo>
                  <a:lnTo>
                    <a:pt x="200" y="1438"/>
                  </a:lnTo>
                  <a:lnTo>
                    <a:pt x="196" y="1435"/>
                  </a:lnTo>
                  <a:lnTo>
                    <a:pt x="175" y="1418"/>
                  </a:lnTo>
                  <a:lnTo>
                    <a:pt x="170" y="1413"/>
                  </a:lnTo>
                  <a:lnTo>
                    <a:pt x="157" y="1403"/>
                  </a:lnTo>
                  <a:lnTo>
                    <a:pt x="152" y="1398"/>
                  </a:lnTo>
                  <a:lnTo>
                    <a:pt x="148" y="1395"/>
                  </a:lnTo>
                  <a:lnTo>
                    <a:pt x="145" y="1393"/>
                  </a:lnTo>
                  <a:lnTo>
                    <a:pt x="140" y="1388"/>
                  </a:lnTo>
                  <a:lnTo>
                    <a:pt x="138" y="1387"/>
                  </a:lnTo>
                  <a:lnTo>
                    <a:pt x="123" y="1374"/>
                  </a:lnTo>
                  <a:lnTo>
                    <a:pt x="118" y="1369"/>
                  </a:lnTo>
                  <a:lnTo>
                    <a:pt x="110" y="1363"/>
                  </a:lnTo>
                  <a:lnTo>
                    <a:pt x="103" y="1357"/>
                  </a:lnTo>
                  <a:lnTo>
                    <a:pt x="92" y="1347"/>
                  </a:lnTo>
                  <a:lnTo>
                    <a:pt x="86" y="1343"/>
                  </a:lnTo>
                  <a:lnTo>
                    <a:pt x="75" y="1334"/>
                  </a:lnTo>
                  <a:lnTo>
                    <a:pt x="70" y="1330"/>
                  </a:lnTo>
                  <a:lnTo>
                    <a:pt x="66" y="1326"/>
                  </a:lnTo>
                  <a:lnTo>
                    <a:pt x="62" y="1323"/>
                  </a:lnTo>
                  <a:lnTo>
                    <a:pt x="62" y="1322"/>
                  </a:lnTo>
                  <a:lnTo>
                    <a:pt x="49" y="1311"/>
                  </a:lnTo>
                  <a:lnTo>
                    <a:pt x="46" y="1310"/>
                  </a:lnTo>
                  <a:lnTo>
                    <a:pt x="42" y="1306"/>
                  </a:lnTo>
                  <a:lnTo>
                    <a:pt x="27" y="1294"/>
                  </a:lnTo>
                  <a:lnTo>
                    <a:pt x="27" y="1292"/>
                  </a:lnTo>
                  <a:lnTo>
                    <a:pt x="27" y="1289"/>
                  </a:lnTo>
                  <a:lnTo>
                    <a:pt x="27" y="1282"/>
                  </a:lnTo>
                  <a:lnTo>
                    <a:pt x="27" y="1277"/>
                  </a:lnTo>
                  <a:lnTo>
                    <a:pt x="27" y="1274"/>
                  </a:lnTo>
                  <a:lnTo>
                    <a:pt x="28" y="1271"/>
                  </a:lnTo>
                  <a:lnTo>
                    <a:pt x="28" y="1269"/>
                  </a:lnTo>
                  <a:lnTo>
                    <a:pt x="31" y="1264"/>
                  </a:lnTo>
                  <a:lnTo>
                    <a:pt x="34" y="1259"/>
                  </a:lnTo>
                  <a:lnTo>
                    <a:pt x="36" y="1255"/>
                  </a:lnTo>
                  <a:lnTo>
                    <a:pt x="36" y="1254"/>
                  </a:lnTo>
                  <a:lnTo>
                    <a:pt x="37" y="1252"/>
                  </a:lnTo>
                  <a:lnTo>
                    <a:pt x="40" y="1249"/>
                  </a:lnTo>
                  <a:lnTo>
                    <a:pt x="41" y="1248"/>
                  </a:lnTo>
                  <a:lnTo>
                    <a:pt x="41" y="1247"/>
                  </a:lnTo>
                  <a:lnTo>
                    <a:pt x="44" y="1244"/>
                  </a:lnTo>
                  <a:lnTo>
                    <a:pt x="45" y="1242"/>
                  </a:lnTo>
                  <a:lnTo>
                    <a:pt x="47" y="1238"/>
                  </a:lnTo>
                  <a:lnTo>
                    <a:pt x="49" y="1237"/>
                  </a:lnTo>
                  <a:lnTo>
                    <a:pt x="51" y="1231"/>
                  </a:lnTo>
                  <a:lnTo>
                    <a:pt x="55" y="1223"/>
                  </a:lnTo>
                  <a:lnTo>
                    <a:pt x="57" y="1222"/>
                  </a:lnTo>
                  <a:lnTo>
                    <a:pt x="60" y="1214"/>
                  </a:lnTo>
                  <a:lnTo>
                    <a:pt x="62" y="1212"/>
                  </a:lnTo>
                  <a:lnTo>
                    <a:pt x="63" y="1210"/>
                  </a:lnTo>
                  <a:lnTo>
                    <a:pt x="66" y="1205"/>
                  </a:lnTo>
                  <a:lnTo>
                    <a:pt x="66" y="1204"/>
                  </a:lnTo>
                  <a:lnTo>
                    <a:pt x="68" y="1202"/>
                  </a:lnTo>
                  <a:lnTo>
                    <a:pt x="69" y="1201"/>
                  </a:lnTo>
                  <a:lnTo>
                    <a:pt x="74" y="1198"/>
                  </a:lnTo>
                  <a:lnTo>
                    <a:pt x="75" y="1198"/>
                  </a:lnTo>
                  <a:lnTo>
                    <a:pt x="76" y="1198"/>
                  </a:lnTo>
                  <a:lnTo>
                    <a:pt x="78" y="1197"/>
                  </a:lnTo>
                  <a:lnTo>
                    <a:pt x="84" y="1196"/>
                  </a:lnTo>
                  <a:lnTo>
                    <a:pt x="87" y="1195"/>
                  </a:lnTo>
                  <a:lnTo>
                    <a:pt x="89" y="1194"/>
                  </a:lnTo>
                  <a:lnTo>
                    <a:pt x="90" y="1194"/>
                  </a:lnTo>
                  <a:lnTo>
                    <a:pt x="92" y="1193"/>
                  </a:lnTo>
                  <a:lnTo>
                    <a:pt x="94" y="1188"/>
                  </a:lnTo>
                  <a:lnTo>
                    <a:pt x="96" y="1184"/>
                  </a:lnTo>
                  <a:lnTo>
                    <a:pt x="100" y="1177"/>
                  </a:lnTo>
                  <a:lnTo>
                    <a:pt x="102" y="1175"/>
                  </a:lnTo>
                  <a:lnTo>
                    <a:pt x="104" y="1173"/>
                  </a:lnTo>
                  <a:lnTo>
                    <a:pt x="106" y="1171"/>
                  </a:lnTo>
                  <a:lnTo>
                    <a:pt x="111" y="1172"/>
                  </a:lnTo>
                  <a:lnTo>
                    <a:pt x="120" y="1175"/>
                  </a:lnTo>
                  <a:lnTo>
                    <a:pt x="121" y="1175"/>
                  </a:lnTo>
                  <a:lnTo>
                    <a:pt x="122" y="1175"/>
                  </a:lnTo>
                  <a:lnTo>
                    <a:pt x="129" y="1175"/>
                  </a:lnTo>
                  <a:lnTo>
                    <a:pt x="130" y="1175"/>
                  </a:lnTo>
                  <a:lnTo>
                    <a:pt x="131" y="1175"/>
                  </a:lnTo>
                  <a:lnTo>
                    <a:pt x="136" y="1172"/>
                  </a:lnTo>
                  <a:lnTo>
                    <a:pt x="137" y="1170"/>
                  </a:lnTo>
                  <a:lnTo>
                    <a:pt x="138" y="1169"/>
                  </a:lnTo>
                  <a:lnTo>
                    <a:pt x="139" y="1169"/>
                  </a:lnTo>
                  <a:lnTo>
                    <a:pt x="141" y="1164"/>
                  </a:lnTo>
                  <a:lnTo>
                    <a:pt x="144" y="1159"/>
                  </a:lnTo>
                  <a:lnTo>
                    <a:pt x="145" y="1159"/>
                  </a:lnTo>
                  <a:lnTo>
                    <a:pt x="146" y="1155"/>
                  </a:lnTo>
                  <a:lnTo>
                    <a:pt x="147" y="1153"/>
                  </a:lnTo>
                  <a:lnTo>
                    <a:pt x="154" y="1139"/>
                  </a:lnTo>
                  <a:lnTo>
                    <a:pt x="155" y="1137"/>
                  </a:lnTo>
                  <a:lnTo>
                    <a:pt x="156" y="1136"/>
                  </a:lnTo>
                  <a:lnTo>
                    <a:pt x="156" y="1135"/>
                  </a:lnTo>
                  <a:lnTo>
                    <a:pt x="157" y="1131"/>
                  </a:lnTo>
                  <a:lnTo>
                    <a:pt x="158" y="1128"/>
                  </a:lnTo>
                  <a:lnTo>
                    <a:pt x="159" y="1123"/>
                  </a:lnTo>
                  <a:lnTo>
                    <a:pt x="162" y="1120"/>
                  </a:lnTo>
                  <a:lnTo>
                    <a:pt x="163" y="1117"/>
                  </a:lnTo>
                  <a:lnTo>
                    <a:pt x="165" y="1114"/>
                  </a:lnTo>
                  <a:lnTo>
                    <a:pt x="166" y="1111"/>
                  </a:lnTo>
                  <a:lnTo>
                    <a:pt x="173" y="1098"/>
                  </a:lnTo>
                  <a:lnTo>
                    <a:pt x="176" y="1093"/>
                  </a:lnTo>
                  <a:lnTo>
                    <a:pt x="178" y="1092"/>
                  </a:lnTo>
                  <a:lnTo>
                    <a:pt x="178" y="1088"/>
                  </a:lnTo>
                  <a:lnTo>
                    <a:pt x="182" y="1089"/>
                  </a:lnTo>
                  <a:lnTo>
                    <a:pt x="190" y="1089"/>
                  </a:lnTo>
                  <a:lnTo>
                    <a:pt x="196" y="1089"/>
                  </a:lnTo>
                  <a:lnTo>
                    <a:pt x="198" y="1088"/>
                  </a:lnTo>
                  <a:lnTo>
                    <a:pt x="200" y="1087"/>
                  </a:lnTo>
                  <a:lnTo>
                    <a:pt x="202" y="1087"/>
                  </a:lnTo>
                  <a:lnTo>
                    <a:pt x="206" y="1086"/>
                  </a:lnTo>
                  <a:lnTo>
                    <a:pt x="207" y="1085"/>
                  </a:lnTo>
                  <a:lnTo>
                    <a:pt x="212" y="1081"/>
                  </a:lnTo>
                  <a:lnTo>
                    <a:pt x="215" y="1079"/>
                  </a:lnTo>
                  <a:lnTo>
                    <a:pt x="222" y="1075"/>
                  </a:lnTo>
                  <a:lnTo>
                    <a:pt x="225" y="1072"/>
                  </a:lnTo>
                  <a:lnTo>
                    <a:pt x="226" y="1071"/>
                  </a:lnTo>
                  <a:lnTo>
                    <a:pt x="227" y="1071"/>
                  </a:lnTo>
                  <a:lnTo>
                    <a:pt x="229" y="1070"/>
                  </a:lnTo>
                  <a:lnTo>
                    <a:pt x="230" y="1070"/>
                  </a:lnTo>
                  <a:lnTo>
                    <a:pt x="232" y="1069"/>
                  </a:lnTo>
                  <a:lnTo>
                    <a:pt x="234" y="1068"/>
                  </a:lnTo>
                  <a:lnTo>
                    <a:pt x="236" y="1068"/>
                  </a:lnTo>
                  <a:lnTo>
                    <a:pt x="234" y="1068"/>
                  </a:lnTo>
                  <a:lnTo>
                    <a:pt x="233" y="1068"/>
                  </a:lnTo>
                  <a:lnTo>
                    <a:pt x="231" y="1068"/>
                  </a:lnTo>
                  <a:lnTo>
                    <a:pt x="229" y="1067"/>
                  </a:lnTo>
                  <a:lnTo>
                    <a:pt x="226" y="1066"/>
                  </a:lnTo>
                  <a:lnTo>
                    <a:pt x="224" y="1064"/>
                  </a:lnTo>
                  <a:lnTo>
                    <a:pt x="222" y="1063"/>
                  </a:lnTo>
                  <a:lnTo>
                    <a:pt x="219" y="1060"/>
                  </a:lnTo>
                  <a:lnTo>
                    <a:pt x="218" y="1059"/>
                  </a:lnTo>
                  <a:lnTo>
                    <a:pt x="215" y="1054"/>
                  </a:lnTo>
                  <a:lnTo>
                    <a:pt x="214" y="1053"/>
                  </a:lnTo>
                  <a:lnTo>
                    <a:pt x="213" y="1050"/>
                  </a:lnTo>
                  <a:lnTo>
                    <a:pt x="209" y="1044"/>
                  </a:lnTo>
                  <a:lnTo>
                    <a:pt x="208" y="1043"/>
                  </a:lnTo>
                  <a:lnTo>
                    <a:pt x="207" y="1042"/>
                  </a:lnTo>
                  <a:lnTo>
                    <a:pt x="204" y="1036"/>
                  </a:lnTo>
                  <a:lnTo>
                    <a:pt x="200" y="1033"/>
                  </a:lnTo>
                  <a:lnTo>
                    <a:pt x="191" y="1022"/>
                  </a:lnTo>
                  <a:lnTo>
                    <a:pt x="187" y="1018"/>
                  </a:lnTo>
                  <a:lnTo>
                    <a:pt x="183" y="1016"/>
                  </a:lnTo>
                  <a:lnTo>
                    <a:pt x="178" y="1012"/>
                  </a:lnTo>
                  <a:lnTo>
                    <a:pt x="176" y="1011"/>
                  </a:lnTo>
                  <a:lnTo>
                    <a:pt x="164" y="1003"/>
                  </a:lnTo>
                  <a:lnTo>
                    <a:pt x="156" y="1000"/>
                  </a:lnTo>
                  <a:lnTo>
                    <a:pt x="143" y="992"/>
                  </a:lnTo>
                  <a:lnTo>
                    <a:pt x="141" y="991"/>
                  </a:lnTo>
                  <a:lnTo>
                    <a:pt x="135" y="987"/>
                  </a:lnTo>
                  <a:lnTo>
                    <a:pt x="130" y="980"/>
                  </a:lnTo>
                  <a:lnTo>
                    <a:pt x="120" y="970"/>
                  </a:lnTo>
                  <a:lnTo>
                    <a:pt x="118" y="968"/>
                  </a:lnTo>
                  <a:lnTo>
                    <a:pt x="107" y="955"/>
                  </a:lnTo>
                  <a:lnTo>
                    <a:pt x="105" y="950"/>
                  </a:lnTo>
                  <a:lnTo>
                    <a:pt x="103" y="935"/>
                  </a:lnTo>
                  <a:lnTo>
                    <a:pt x="101" y="926"/>
                  </a:lnTo>
                  <a:lnTo>
                    <a:pt x="101" y="925"/>
                  </a:lnTo>
                  <a:lnTo>
                    <a:pt x="100" y="924"/>
                  </a:lnTo>
                  <a:lnTo>
                    <a:pt x="97" y="918"/>
                  </a:lnTo>
                  <a:lnTo>
                    <a:pt x="90" y="905"/>
                  </a:lnTo>
                  <a:lnTo>
                    <a:pt x="87" y="900"/>
                  </a:lnTo>
                  <a:lnTo>
                    <a:pt x="85" y="895"/>
                  </a:lnTo>
                  <a:lnTo>
                    <a:pt x="84" y="893"/>
                  </a:lnTo>
                  <a:lnTo>
                    <a:pt x="81" y="888"/>
                  </a:lnTo>
                  <a:lnTo>
                    <a:pt x="80" y="885"/>
                  </a:lnTo>
                  <a:lnTo>
                    <a:pt x="80" y="884"/>
                  </a:lnTo>
                  <a:lnTo>
                    <a:pt x="74" y="870"/>
                  </a:lnTo>
                  <a:lnTo>
                    <a:pt x="72" y="867"/>
                  </a:lnTo>
                  <a:lnTo>
                    <a:pt x="71" y="862"/>
                  </a:lnTo>
                  <a:lnTo>
                    <a:pt x="72" y="849"/>
                  </a:lnTo>
                  <a:lnTo>
                    <a:pt x="72" y="845"/>
                  </a:lnTo>
                  <a:lnTo>
                    <a:pt x="72" y="841"/>
                  </a:lnTo>
                  <a:lnTo>
                    <a:pt x="71" y="835"/>
                  </a:lnTo>
                  <a:lnTo>
                    <a:pt x="70" y="832"/>
                  </a:lnTo>
                  <a:lnTo>
                    <a:pt x="69" y="829"/>
                  </a:lnTo>
                  <a:lnTo>
                    <a:pt x="69" y="828"/>
                  </a:lnTo>
                  <a:lnTo>
                    <a:pt x="68" y="826"/>
                  </a:lnTo>
                  <a:lnTo>
                    <a:pt x="67" y="824"/>
                  </a:lnTo>
                  <a:lnTo>
                    <a:pt x="63" y="820"/>
                  </a:lnTo>
                  <a:lnTo>
                    <a:pt x="60" y="818"/>
                  </a:lnTo>
                  <a:lnTo>
                    <a:pt x="54" y="815"/>
                  </a:lnTo>
                  <a:lnTo>
                    <a:pt x="53" y="813"/>
                  </a:lnTo>
                  <a:lnTo>
                    <a:pt x="53" y="812"/>
                  </a:lnTo>
                  <a:lnTo>
                    <a:pt x="47" y="809"/>
                  </a:lnTo>
                  <a:lnTo>
                    <a:pt x="41" y="801"/>
                  </a:lnTo>
                  <a:lnTo>
                    <a:pt x="38" y="799"/>
                  </a:lnTo>
                  <a:lnTo>
                    <a:pt x="35" y="793"/>
                  </a:lnTo>
                  <a:lnTo>
                    <a:pt x="34" y="793"/>
                  </a:lnTo>
                  <a:lnTo>
                    <a:pt x="34" y="792"/>
                  </a:lnTo>
                  <a:lnTo>
                    <a:pt x="26" y="783"/>
                  </a:lnTo>
                  <a:lnTo>
                    <a:pt x="25" y="782"/>
                  </a:lnTo>
                  <a:lnTo>
                    <a:pt x="25" y="780"/>
                  </a:lnTo>
                  <a:lnTo>
                    <a:pt x="24" y="780"/>
                  </a:lnTo>
                  <a:lnTo>
                    <a:pt x="23" y="778"/>
                  </a:lnTo>
                  <a:lnTo>
                    <a:pt x="21" y="777"/>
                  </a:lnTo>
                  <a:lnTo>
                    <a:pt x="20" y="776"/>
                  </a:lnTo>
                  <a:lnTo>
                    <a:pt x="18" y="774"/>
                  </a:lnTo>
                  <a:lnTo>
                    <a:pt x="17" y="774"/>
                  </a:lnTo>
                  <a:lnTo>
                    <a:pt x="11" y="768"/>
                  </a:lnTo>
                  <a:lnTo>
                    <a:pt x="9" y="767"/>
                  </a:lnTo>
                  <a:lnTo>
                    <a:pt x="0" y="761"/>
                  </a:lnTo>
                  <a:lnTo>
                    <a:pt x="0" y="760"/>
                  </a:lnTo>
                  <a:lnTo>
                    <a:pt x="1" y="760"/>
                  </a:lnTo>
                  <a:lnTo>
                    <a:pt x="2" y="760"/>
                  </a:lnTo>
                  <a:lnTo>
                    <a:pt x="3" y="760"/>
                  </a:lnTo>
                  <a:lnTo>
                    <a:pt x="4" y="760"/>
                  </a:lnTo>
                  <a:lnTo>
                    <a:pt x="6" y="760"/>
                  </a:lnTo>
                  <a:lnTo>
                    <a:pt x="7" y="760"/>
                  </a:lnTo>
                  <a:lnTo>
                    <a:pt x="8" y="760"/>
                  </a:lnTo>
                  <a:lnTo>
                    <a:pt x="9" y="759"/>
                  </a:lnTo>
                  <a:lnTo>
                    <a:pt x="10" y="759"/>
                  </a:lnTo>
                  <a:lnTo>
                    <a:pt x="11" y="759"/>
                  </a:lnTo>
                  <a:lnTo>
                    <a:pt x="12" y="758"/>
                  </a:lnTo>
                  <a:lnTo>
                    <a:pt x="16" y="755"/>
                  </a:lnTo>
                  <a:lnTo>
                    <a:pt x="18" y="754"/>
                  </a:lnTo>
                  <a:lnTo>
                    <a:pt x="20" y="753"/>
                  </a:lnTo>
                  <a:lnTo>
                    <a:pt x="21" y="751"/>
                  </a:lnTo>
                  <a:lnTo>
                    <a:pt x="23" y="751"/>
                  </a:lnTo>
                  <a:lnTo>
                    <a:pt x="24" y="751"/>
                  </a:lnTo>
                  <a:lnTo>
                    <a:pt x="24" y="750"/>
                  </a:lnTo>
                  <a:lnTo>
                    <a:pt x="25" y="750"/>
                  </a:lnTo>
                  <a:lnTo>
                    <a:pt x="28" y="749"/>
                  </a:lnTo>
                  <a:lnTo>
                    <a:pt x="29" y="748"/>
                  </a:lnTo>
                  <a:lnTo>
                    <a:pt x="31" y="748"/>
                  </a:lnTo>
                  <a:lnTo>
                    <a:pt x="32" y="748"/>
                  </a:lnTo>
                  <a:lnTo>
                    <a:pt x="37" y="745"/>
                  </a:lnTo>
                  <a:lnTo>
                    <a:pt x="40" y="745"/>
                  </a:lnTo>
                  <a:lnTo>
                    <a:pt x="41" y="745"/>
                  </a:lnTo>
                  <a:lnTo>
                    <a:pt x="43" y="745"/>
                  </a:lnTo>
                  <a:lnTo>
                    <a:pt x="45" y="746"/>
                  </a:lnTo>
                  <a:lnTo>
                    <a:pt x="46" y="746"/>
                  </a:lnTo>
                  <a:lnTo>
                    <a:pt x="49" y="746"/>
                  </a:lnTo>
                  <a:lnTo>
                    <a:pt x="50" y="746"/>
                  </a:lnTo>
                  <a:lnTo>
                    <a:pt x="52" y="746"/>
                  </a:lnTo>
                  <a:lnTo>
                    <a:pt x="53" y="746"/>
                  </a:lnTo>
                  <a:lnTo>
                    <a:pt x="54" y="746"/>
                  </a:lnTo>
                  <a:lnTo>
                    <a:pt x="55" y="746"/>
                  </a:lnTo>
                  <a:lnTo>
                    <a:pt x="57" y="746"/>
                  </a:lnTo>
                  <a:lnTo>
                    <a:pt x="58" y="746"/>
                  </a:lnTo>
                  <a:lnTo>
                    <a:pt x="61" y="744"/>
                  </a:lnTo>
                  <a:lnTo>
                    <a:pt x="64" y="743"/>
                  </a:lnTo>
                  <a:lnTo>
                    <a:pt x="66" y="743"/>
                  </a:lnTo>
                  <a:lnTo>
                    <a:pt x="67" y="742"/>
                  </a:lnTo>
                  <a:lnTo>
                    <a:pt x="68" y="742"/>
                  </a:lnTo>
                  <a:lnTo>
                    <a:pt x="69" y="742"/>
                  </a:lnTo>
                  <a:lnTo>
                    <a:pt x="77" y="737"/>
                  </a:lnTo>
                  <a:lnTo>
                    <a:pt x="81" y="736"/>
                  </a:lnTo>
                  <a:lnTo>
                    <a:pt x="83" y="736"/>
                  </a:lnTo>
                  <a:lnTo>
                    <a:pt x="84" y="736"/>
                  </a:lnTo>
                  <a:lnTo>
                    <a:pt x="85" y="736"/>
                  </a:lnTo>
                  <a:lnTo>
                    <a:pt x="87" y="736"/>
                  </a:lnTo>
                  <a:lnTo>
                    <a:pt x="88" y="736"/>
                  </a:lnTo>
                  <a:lnTo>
                    <a:pt x="89" y="737"/>
                  </a:lnTo>
                  <a:lnTo>
                    <a:pt x="90" y="737"/>
                  </a:lnTo>
                  <a:lnTo>
                    <a:pt x="92" y="738"/>
                  </a:lnTo>
                  <a:lnTo>
                    <a:pt x="93" y="738"/>
                  </a:lnTo>
                  <a:lnTo>
                    <a:pt x="94" y="740"/>
                  </a:lnTo>
                  <a:lnTo>
                    <a:pt x="95" y="740"/>
                  </a:lnTo>
                  <a:lnTo>
                    <a:pt x="96" y="740"/>
                  </a:lnTo>
                  <a:lnTo>
                    <a:pt x="97" y="740"/>
                  </a:lnTo>
                  <a:lnTo>
                    <a:pt x="98" y="740"/>
                  </a:lnTo>
                  <a:lnTo>
                    <a:pt x="100" y="740"/>
                  </a:lnTo>
                  <a:lnTo>
                    <a:pt x="101" y="740"/>
                  </a:lnTo>
                  <a:lnTo>
                    <a:pt x="102" y="740"/>
                  </a:lnTo>
                  <a:lnTo>
                    <a:pt x="104" y="740"/>
                  </a:lnTo>
                  <a:lnTo>
                    <a:pt x="107" y="741"/>
                  </a:lnTo>
                  <a:lnTo>
                    <a:pt x="109" y="741"/>
                  </a:lnTo>
                  <a:lnTo>
                    <a:pt x="110" y="742"/>
                  </a:lnTo>
                  <a:lnTo>
                    <a:pt x="111" y="742"/>
                  </a:lnTo>
                  <a:lnTo>
                    <a:pt x="112" y="743"/>
                  </a:lnTo>
                  <a:lnTo>
                    <a:pt x="113" y="744"/>
                  </a:lnTo>
                  <a:lnTo>
                    <a:pt x="114" y="744"/>
                  </a:lnTo>
                  <a:lnTo>
                    <a:pt x="117" y="746"/>
                  </a:lnTo>
                  <a:lnTo>
                    <a:pt x="118" y="748"/>
                  </a:lnTo>
                  <a:lnTo>
                    <a:pt x="119" y="749"/>
                  </a:lnTo>
                  <a:lnTo>
                    <a:pt x="122" y="751"/>
                  </a:lnTo>
                  <a:lnTo>
                    <a:pt x="124" y="753"/>
                  </a:lnTo>
                  <a:lnTo>
                    <a:pt x="126" y="754"/>
                  </a:lnTo>
                  <a:lnTo>
                    <a:pt x="127" y="755"/>
                  </a:lnTo>
                  <a:lnTo>
                    <a:pt x="130" y="755"/>
                  </a:lnTo>
                  <a:lnTo>
                    <a:pt x="131" y="757"/>
                  </a:lnTo>
                  <a:lnTo>
                    <a:pt x="132" y="757"/>
                  </a:lnTo>
                  <a:lnTo>
                    <a:pt x="133" y="757"/>
                  </a:lnTo>
                  <a:lnTo>
                    <a:pt x="135" y="757"/>
                  </a:lnTo>
                  <a:lnTo>
                    <a:pt x="136" y="757"/>
                  </a:lnTo>
                  <a:lnTo>
                    <a:pt x="137" y="755"/>
                  </a:lnTo>
                  <a:lnTo>
                    <a:pt x="138" y="755"/>
                  </a:lnTo>
                  <a:lnTo>
                    <a:pt x="140" y="754"/>
                  </a:lnTo>
                  <a:lnTo>
                    <a:pt x="144" y="753"/>
                  </a:lnTo>
                  <a:lnTo>
                    <a:pt x="146" y="752"/>
                  </a:lnTo>
                  <a:lnTo>
                    <a:pt x="157" y="748"/>
                  </a:lnTo>
                  <a:lnTo>
                    <a:pt x="159" y="748"/>
                  </a:lnTo>
                  <a:lnTo>
                    <a:pt x="162" y="746"/>
                  </a:lnTo>
                  <a:lnTo>
                    <a:pt x="164" y="745"/>
                  </a:lnTo>
                  <a:lnTo>
                    <a:pt x="165" y="745"/>
                  </a:lnTo>
                  <a:lnTo>
                    <a:pt x="166" y="745"/>
                  </a:lnTo>
                  <a:lnTo>
                    <a:pt x="171" y="744"/>
                  </a:lnTo>
                  <a:lnTo>
                    <a:pt x="173" y="743"/>
                  </a:lnTo>
                  <a:lnTo>
                    <a:pt x="175" y="743"/>
                  </a:lnTo>
                  <a:lnTo>
                    <a:pt x="175" y="742"/>
                  </a:lnTo>
                  <a:lnTo>
                    <a:pt x="176" y="742"/>
                  </a:lnTo>
                  <a:lnTo>
                    <a:pt x="178" y="741"/>
                  </a:lnTo>
                  <a:lnTo>
                    <a:pt x="179" y="741"/>
                  </a:lnTo>
                  <a:lnTo>
                    <a:pt x="183" y="736"/>
                  </a:lnTo>
                  <a:lnTo>
                    <a:pt x="184" y="735"/>
                  </a:lnTo>
                  <a:lnTo>
                    <a:pt x="187" y="734"/>
                  </a:lnTo>
                  <a:lnTo>
                    <a:pt x="188" y="734"/>
                  </a:lnTo>
                  <a:lnTo>
                    <a:pt x="189" y="733"/>
                  </a:lnTo>
                  <a:lnTo>
                    <a:pt x="190" y="733"/>
                  </a:lnTo>
                  <a:lnTo>
                    <a:pt x="191" y="732"/>
                  </a:lnTo>
                  <a:lnTo>
                    <a:pt x="192" y="732"/>
                  </a:lnTo>
                  <a:lnTo>
                    <a:pt x="193" y="732"/>
                  </a:lnTo>
                  <a:lnTo>
                    <a:pt x="195" y="730"/>
                  </a:lnTo>
                  <a:lnTo>
                    <a:pt x="196" y="730"/>
                  </a:lnTo>
                  <a:lnTo>
                    <a:pt x="198" y="729"/>
                  </a:lnTo>
                  <a:lnTo>
                    <a:pt x="200" y="728"/>
                  </a:lnTo>
                  <a:lnTo>
                    <a:pt x="201" y="727"/>
                  </a:lnTo>
                  <a:lnTo>
                    <a:pt x="202" y="726"/>
                  </a:lnTo>
                  <a:lnTo>
                    <a:pt x="204" y="726"/>
                  </a:lnTo>
                  <a:lnTo>
                    <a:pt x="204" y="725"/>
                  </a:lnTo>
                  <a:lnTo>
                    <a:pt x="205" y="724"/>
                  </a:lnTo>
                  <a:lnTo>
                    <a:pt x="207" y="723"/>
                  </a:lnTo>
                  <a:lnTo>
                    <a:pt x="208" y="719"/>
                  </a:lnTo>
                  <a:lnTo>
                    <a:pt x="210" y="717"/>
                  </a:lnTo>
                  <a:lnTo>
                    <a:pt x="210" y="716"/>
                  </a:lnTo>
                  <a:lnTo>
                    <a:pt x="212" y="715"/>
                  </a:lnTo>
                  <a:lnTo>
                    <a:pt x="213" y="715"/>
                  </a:lnTo>
                  <a:lnTo>
                    <a:pt x="214" y="713"/>
                  </a:lnTo>
                  <a:lnTo>
                    <a:pt x="215" y="712"/>
                  </a:lnTo>
                  <a:lnTo>
                    <a:pt x="216" y="712"/>
                  </a:lnTo>
                  <a:lnTo>
                    <a:pt x="217" y="711"/>
                  </a:lnTo>
                  <a:lnTo>
                    <a:pt x="218" y="711"/>
                  </a:lnTo>
                  <a:lnTo>
                    <a:pt x="219" y="711"/>
                  </a:lnTo>
                  <a:lnTo>
                    <a:pt x="221" y="711"/>
                  </a:lnTo>
                  <a:lnTo>
                    <a:pt x="222" y="711"/>
                  </a:lnTo>
                  <a:lnTo>
                    <a:pt x="223" y="711"/>
                  </a:lnTo>
                  <a:lnTo>
                    <a:pt x="224" y="711"/>
                  </a:lnTo>
                  <a:lnTo>
                    <a:pt x="225" y="711"/>
                  </a:lnTo>
                  <a:lnTo>
                    <a:pt x="227" y="712"/>
                  </a:lnTo>
                  <a:lnTo>
                    <a:pt x="232" y="712"/>
                  </a:lnTo>
                  <a:lnTo>
                    <a:pt x="234" y="712"/>
                  </a:lnTo>
                  <a:lnTo>
                    <a:pt x="236" y="711"/>
                  </a:lnTo>
                  <a:lnTo>
                    <a:pt x="238" y="711"/>
                  </a:lnTo>
                  <a:lnTo>
                    <a:pt x="242" y="710"/>
                  </a:lnTo>
                  <a:lnTo>
                    <a:pt x="244" y="709"/>
                  </a:lnTo>
                  <a:lnTo>
                    <a:pt x="247" y="708"/>
                  </a:lnTo>
                  <a:lnTo>
                    <a:pt x="248" y="707"/>
                  </a:lnTo>
                  <a:lnTo>
                    <a:pt x="249" y="707"/>
                  </a:lnTo>
                  <a:lnTo>
                    <a:pt x="250" y="707"/>
                  </a:lnTo>
                  <a:lnTo>
                    <a:pt x="251" y="707"/>
                  </a:lnTo>
                  <a:lnTo>
                    <a:pt x="252" y="707"/>
                  </a:lnTo>
                  <a:lnTo>
                    <a:pt x="253" y="705"/>
                  </a:lnTo>
                  <a:lnTo>
                    <a:pt x="255" y="705"/>
                  </a:lnTo>
                  <a:lnTo>
                    <a:pt x="257" y="705"/>
                  </a:lnTo>
                  <a:lnTo>
                    <a:pt x="259" y="705"/>
                  </a:lnTo>
                  <a:lnTo>
                    <a:pt x="261" y="705"/>
                  </a:lnTo>
                  <a:lnTo>
                    <a:pt x="262" y="705"/>
                  </a:lnTo>
                  <a:lnTo>
                    <a:pt x="265" y="705"/>
                  </a:lnTo>
                  <a:lnTo>
                    <a:pt x="268" y="704"/>
                  </a:lnTo>
                  <a:lnTo>
                    <a:pt x="269" y="704"/>
                  </a:lnTo>
                  <a:lnTo>
                    <a:pt x="272" y="703"/>
                  </a:lnTo>
                  <a:lnTo>
                    <a:pt x="273" y="703"/>
                  </a:lnTo>
                  <a:lnTo>
                    <a:pt x="274" y="703"/>
                  </a:lnTo>
                  <a:lnTo>
                    <a:pt x="275" y="703"/>
                  </a:lnTo>
                  <a:lnTo>
                    <a:pt x="276" y="704"/>
                  </a:lnTo>
                  <a:lnTo>
                    <a:pt x="277" y="704"/>
                  </a:lnTo>
                  <a:lnTo>
                    <a:pt x="278" y="704"/>
                  </a:lnTo>
                  <a:lnTo>
                    <a:pt x="279" y="705"/>
                  </a:lnTo>
                  <a:lnTo>
                    <a:pt x="281" y="707"/>
                  </a:lnTo>
                  <a:lnTo>
                    <a:pt x="282" y="707"/>
                  </a:lnTo>
                  <a:lnTo>
                    <a:pt x="283" y="708"/>
                  </a:lnTo>
                  <a:lnTo>
                    <a:pt x="283" y="709"/>
                  </a:lnTo>
                  <a:lnTo>
                    <a:pt x="284" y="709"/>
                  </a:lnTo>
                  <a:lnTo>
                    <a:pt x="284" y="710"/>
                  </a:lnTo>
                  <a:lnTo>
                    <a:pt x="287" y="713"/>
                  </a:lnTo>
                  <a:lnTo>
                    <a:pt x="288" y="713"/>
                  </a:lnTo>
                  <a:lnTo>
                    <a:pt x="290" y="715"/>
                  </a:lnTo>
                  <a:lnTo>
                    <a:pt x="291" y="715"/>
                  </a:lnTo>
                  <a:lnTo>
                    <a:pt x="292" y="716"/>
                  </a:lnTo>
                  <a:lnTo>
                    <a:pt x="293" y="716"/>
                  </a:lnTo>
                  <a:lnTo>
                    <a:pt x="293" y="717"/>
                  </a:lnTo>
                  <a:lnTo>
                    <a:pt x="294" y="717"/>
                  </a:lnTo>
                  <a:lnTo>
                    <a:pt x="295" y="718"/>
                  </a:lnTo>
                  <a:lnTo>
                    <a:pt x="296" y="718"/>
                  </a:lnTo>
                  <a:lnTo>
                    <a:pt x="298" y="718"/>
                  </a:lnTo>
                  <a:lnTo>
                    <a:pt x="298" y="719"/>
                  </a:lnTo>
                  <a:lnTo>
                    <a:pt x="299" y="719"/>
                  </a:lnTo>
                  <a:lnTo>
                    <a:pt x="302" y="721"/>
                  </a:lnTo>
                  <a:lnTo>
                    <a:pt x="302" y="720"/>
                  </a:lnTo>
                  <a:lnTo>
                    <a:pt x="302" y="719"/>
                  </a:lnTo>
                  <a:lnTo>
                    <a:pt x="302" y="718"/>
                  </a:lnTo>
                  <a:lnTo>
                    <a:pt x="301" y="718"/>
                  </a:lnTo>
                  <a:lnTo>
                    <a:pt x="301" y="717"/>
                  </a:lnTo>
                  <a:lnTo>
                    <a:pt x="302" y="713"/>
                  </a:lnTo>
                  <a:lnTo>
                    <a:pt x="303" y="712"/>
                  </a:lnTo>
                  <a:lnTo>
                    <a:pt x="303" y="711"/>
                  </a:lnTo>
                  <a:lnTo>
                    <a:pt x="303" y="710"/>
                  </a:lnTo>
                  <a:lnTo>
                    <a:pt x="303" y="709"/>
                  </a:lnTo>
                  <a:lnTo>
                    <a:pt x="303" y="705"/>
                  </a:lnTo>
                  <a:lnTo>
                    <a:pt x="304" y="704"/>
                  </a:lnTo>
                  <a:lnTo>
                    <a:pt x="304" y="703"/>
                  </a:lnTo>
                  <a:lnTo>
                    <a:pt x="304" y="702"/>
                  </a:lnTo>
                  <a:lnTo>
                    <a:pt x="305" y="701"/>
                  </a:lnTo>
                  <a:lnTo>
                    <a:pt x="307" y="700"/>
                  </a:lnTo>
                  <a:lnTo>
                    <a:pt x="308" y="699"/>
                  </a:lnTo>
                  <a:lnTo>
                    <a:pt x="309" y="699"/>
                  </a:lnTo>
                  <a:lnTo>
                    <a:pt x="309" y="698"/>
                  </a:lnTo>
                  <a:lnTo>
                    <a:pt x="310" y="696"/>
                  </a:lnTo>
                  <a:lnTo>
                    <a:pt x="310" y="695"/>
                  </a:lnTo>
                  <a:lnTo>
                    <a:pt x="310" y="694"/>
                  </a:lnTo>
                  <a:lnTo>
                    <a:pt x="310" y="693"/>
                  </a:lnTo>
                  <a:lnTo>
                    <a:pt x="309" y="692"/>
                  </a:lnTo>
                  <a:lnTo>
                    <a:pt x="309" y="691"/>
                  </a:lnTo>
                  <a:lnTo>
                    <a:pt x="309" y="690"/>
                  </a:lnTo>
                  <a:lnTo>
                    <a:pt x="309" y="688"/>
                  </a:lnTo>
                  <a:lnTo>
                    <a:pt x="310" y="688"/>
                  </a:lnTo>
                  <a:lnTo>
                    <a:pt x="311" y="687"/>
                  </a:lnTo>
                  <a:lnTo>
                    <a:pt x="311" y="686"/>
                  </a:lnTo>
                  <a:lnTo>
                    <a:pt x="311" y="685"/>
                  </a:lnTo>
                  <a:lnTo>
                    <a:pt x="311" y="684"/>
                  </a:lnTo>
                  <a:lnTo>
                    <a:pt x="311" y="683"/>
                  </a:lnTo>
                  <a:lnTo>
                    <a:pt x="312" y="683"/>
                  </a:lnTo>
                  <a:lnTo>
                    <a:pt x="312" y="682"/>
                  </a:lnTo>
                  <a:lnTo>
                    <a:pt x="313" y="680"/>
                  </a:lnTo>
                  <a:lnTo>
                    <a:pt x="313" y="679"/>
                  </a:lnTo>
                  <a:lnTo>
                    <a:pt x="313" y="678"/>
                  </a:lnTo>
                  <a:lnTo>
                    <a:pt x="313" y="677"/>
                  </a:lnTo>
                  <a:lnTo>
                    <a:pt x="312" y="674"/>
                  </a:lnTo>
                  <a:lnTo>
                    <a:pt x="312" y="671"/>
                  </a:lnTo>
                  <a:lnTo>
                    <a:pt x="312" y="670"/>
                  </a:lnTo>
                  <a:lnTo>
                    <a:pt x="312" y="669"/>
                  </a:lnTo>
                  <a:lnTo>
                    <a:pt x="312" y="668"/>
                  </a:lnTo>
                  <a:lnTo>
                    <a:pt x="313" y="668"/>
                  </a:lnTo>
                  <a:lnTo>
                    <a:pt x="314" y="667"/>
                  </a:lnTo>
                  <a:lnTo>
                    <a:pt x="317" y="666"/>
                  </a:lnTo>
                  <a:lnTo>
                    <a:pt x="317" y="665"/>
                  </a:lnTo>
                  <a:lnTo>
                    <a:pt x="318" y="663"/>
                  </a:lnTo>
                  <a:lnTo>
                    <a:pt x="319" y="663"/>
                  </a:lnTo>
                  <a:lnTo>
                    <a:pt x="321" y="662"/>
                  </a:lnTo>
                  <a:lnTo>
                    <a:pt x="322" y="661"/>
                  </a:lnTo>
                  <a:lnTo>
                    <a:pt x="324" y="660"/>
                  </a:lnTo>
                  <a:lnTo>
                    <a:pt x="325" y="659"/>
                  </a:lnTo>
                  <a:lnTo>
                    <a:pt x="326" y="658"/>
                  </a:lnTo>
                  <a:lnTo>
                    <a:pt x="326" y="657"/>
                  </a:lnTo>
                  <a:lnTo>
                    <a:pt x="327" y="656"/>
                  </a:lnTo>
                  <a:lnTo>
                    <a:pt x="327" y="654"/>
                  </a:lnTo>
                  <a:lnTo>
                    <a:pt x="328" y="654"/>
                  </a:lnTo>
                  <a:lnTo>
                    <a:pt x="327" y="651"/>
                  </a:lnTo>
                  <a:lnTo>
                    <a:pt x="327" y="650"/>
                  </a:lnTo>
                  <a:lnTo>
                    <a:pt x="327" y="649"/>
                  </a:lnTo>
                  <a:lnTo>
                    <a:pt x="326" y="646"/>
                  </a:lnTo>
                  <a:lnTo>
                    <a:pt x="326" y="645"/>
                  </a:lnTo>
                  <a:lnTo>
                    <a:pt x="325" y="643"/>
                  </a:lnTo>
                  <a:lnTo>
                    <a:pt x="324" y="642"/>
                  </a:lnTo>
                  <a:lnTo>
                    <a:pt x="324" y="641"/>
                  </a:lnTo>
                  <a:lnTo>
                    <a:pt x="324" y="640"/>
                  </a:lnTo>
                  <a:lnTo>
                    <a:pt x="324" y="638"/>
                  </a:lnTo>
                  <a:lnTo>
                    <a:pt x="324" y="637"/>
                  </a:lnTo>
                  <a:lnTo>
                    <a:pt x="322" y="636"/>
                  </a:lnTo>
                  <a:lnTo>
                    <a:pt x="324" y="634"/>
                  </a:lnTo>
                  <a:lnTo>
                    <a:pt x="324" y="633"/>
                  </a:lnTo>
                  <a:lnTo>
                    <a:pt x="322" y="632"/>
                  </a:lnTo>
                  <a:lnTo>
                    <a:pt x="322" y="629"/>
                  </a:lnTo>
                  <a:lnTo>
                    <a:pt x="325" y="628"/>
                  </a:lnTo>
                  <a:lnTo>
                    <a:pt x="326" y="628"/>
                  </a:lnTo>
                  <a:lnTo>
                    <a:pt x="327" y="627"/>
                  </a:lnTo>
                  <a:lnTo>
                    <a:pt x="327" y="626"/>
                  </a:lnTo>
                  <a:lnTo>
                    <a:pt x="327" y="621"/>
                  </a:lnTo>
                  <a:lnTo>
                    <a:pt x="327" y="620"/>
                  </a:lnTo>
                  <a:lnTo>
                    <a:pt x="326" y="619"/>
                  </a:lnTo>
                  <a:lnTo>
                    <a:pt x="325" y="618"/>
                  </a:lnTo>
                  <a:lnTo>
                    <a:pt x="322" y="617"/>
                  </a:lnTo>
                  <a:lnTo>
                    <a:pt x="320" y="613"/>
                  </a:lnTo>
                  <a:lnTo>
                    <a:pt x="320" y="612"/>
                  </a:lnTo>
                  <a:lnTo>
                    <a:pt x="321" y="610"/>
                  </a:lnTo>
                  <a:lnTo>
                    <a:pt x="321" y="609"/>
                  </a:lnTo>
                  <a:lnTo>
                    <a:pt x="320" y="608"/>
                  </a:lnTo>
                  <a:lnTo>
                    <a:pt x="319" y="608"/>
                  </a:lnTo>
                  <a:lnTo>
                    <a:pt x="320" y="607"/>
                  </a:lnTo>
                  <a:lnTo>
                    <a:pt x="320" y="608"/>
                  </a:lnTo>
                  <a:lnTo>
                    <a:pt x="320" y="607"/>
                  </a:lnTo>
                  <a:lnTo>
                    <a:pt x="321" y="607"/>
                  </a:lnTo>
                  <a:lnTo>
                    <a:pt x="322" y="607"/>
                  </a:lnTo>
                  <a:lnTo>
                    <a:pt x="322" y="608"/>
                  </a:lnTo>
                  <a:lnTo>
                    <a:pt x="324" y="609"/>
                  </a:lnTo>
                  <a:lnTo>
                    <a:pt x="325" y="609"/>
                  </a:lnTo>
                  <a:lnTo>
                    <a:pt x="326" y="610"/>
                  </a:lnTo>
                  <a:lnTo>
                    <a:pt x="326" y="608"/>
                  </a:lnTo>
                  <a:lnTo>
                    <a:pt x="327" y="608"/>
                  </a:lnTo>
                  <a:lnTo>
                    <a:pt x="328" y="608"/>
                  </a:lnTo>
                  <a:lnTo>
                    <a:pt x="329" y="608"/>
                  </a:lnTo>
                  <a:lnTo>
                    <a:pt x="330" y="608"/>
                  </a:lnTo>
                  <a:lnTo>
                    <a:pt x="331" y="608"/>
                  </a:lnTo>
                  <a:lnTo>
                    <a:pt x="333" y="608"/>
                  </a:lnTo>
                  <a:lnTo>
                    <a:pt x="334" y="608"/>
                  </a:lnTo>
                  <a:lnTo>
                    <a:pt x="335" y="608"/>
                  </a:lnTo>
                  <a:lnTo>
                    <a:pt x="337" y="608"/>
                  </a:lnTo>
                  <a:lnTo>
                    <a:pt x="338" y="608"/>
                  </a:lnTo>
                  <a:lnTo>
                    <a:pt x="341" y="626"/>
                  </a:lnTo>
                  <a:lnTo>
                    <a:pt x="341" y="632"/>
                  </a:lnTo>
                  <a:lnTo>
                    <a:pt x="342" y="649"/>
                  </a:lnTo>
                  <a:lnTo>
                    <a:pt x="343" y="654"/>
                  </a:lnTo>
                  <a:lnTo>
                    <a:pt x="344" y="660"/>
                  </a:lnTo>
                  <a:lnTo>
                    <a:pt x="347" y="669"/>
                  </a:lnTo>
                  <a:lnTo>
                    <a:pt x="352" y="674"/>
                  </a:lnTo>
                  <a:lnTo>
                    <a:pt x="355" y="676"/>
                  </a:lnTo>
                  <a:lnTo>
                    <a:pt x="357" y="677"/>
                  </a:lnTo>
                  <a:lnTo>
                    <a:pt x="361" y="678"/>
                  </a:lnTo>
                  <a:lnTo>
                    <a:pt x="363" y="678"/>
                  </a:lnTo>
                  <a:lnTo>
                    <a:pt x="367" y="678"/>
                  </a:lnTo>
                  <a:lnTo>
                    <a:pt x="373" y="679"/>
                  </a:lnTo>
                  <a:lnTo>
                    <a:pt x="389" y="675"/>
                  </a:lnTo>
                  <a:lnTo>
                    <a:pt x="393" y="674"/>
                  </a:lnTo>
                  <a:lnTo>
                    <a:pt x="411" y="657"/>
                  </a:lnTo>
                  <a:lnTo>
                    <a:pt x="415" y="652"/>
                  </a:lnTo>
                  <a:lnTo>
                    <a:pt x="424" y="641"/>
                  </a:lnTo>
                  <a:lnTo>
                    <a:pt x="436" y="625"/>
                  </a:lnTo>
                  <a:lnTo>
                    <a:pt x="440" y="619"/>
                  </a:lnTo>
                  <a:lnTo>
                    <a:pt x="454" y="601"/>
                  </a:lnTo>
                  <a:lnTo>
                    <a:pt x="460" y="592"/>
                  </a:lnTo>
                  <a:lnTo>
                    <a:pt x="464" y="584"/>
                  </a:lnTo>
                  <a:lnTo>
                    <a:pt x="468" y="575"/>
                  </a:lnTo>
                  <a:lnTo>
                    <a:pt x="471" y="570"/>
                  </a:lnTo>
                  <a:lnTo>
                    <a:pt x="473" y="568"/>
                  </a:lnTo>
                  <a:lnTo>
                    <a:pt x="475" y="566"/>
                  </a:lnTo>
                  <a:lnTo>
                    <a:pt x="476" y="565"/>
                  </a:lnTo>
                  <a:lnTo>
                    <a:pt x="479" y="562"/>
                  </a:lnTo>
                  <a:lnTo>
                    <a:pt x="481" y="560"/>
                  </a:lnTo>
                  <a:lnTo>
                    <a:pt x="483" y="559"/>
                  </a:lnTo>
                  <a:lnTo>
                    <a:pt x="485" y="558"/>
                  </a:lnTo>
                  <a:lnTo>
                    <a:pt x="489" y="557"/>
                  </a:lnTo>
                  <a:lnTo>
                    <a:pt x="491" y="557"/>
                  </a:lnTo>
                  <a:lnTo>
                    <a:pt x="494" y="557"/>
                  </a:lnTo>
                  <a:lnTo>
                    <a:pt x="498" y="557"/>
                  </a:lnTo>
                  <a:lnTo>
                    <a:pt x="501" y="558"/>
                  </a:lnTo>
                  <a:lnTo>
                    <a:pt x="506" y="559"/>
                  </a:lnTo>
                  <a:lnTo>
                    <a:pt x="515" y="565"/>
                  </a:lnTo>
                  <a:lnTo>
                    <a:pt x="518" y="566"/>
                  </a:lnTo>
                  <a:lnTo>
                    <a:pt x="519" y="564"/>
                  </a:lnTo>
                  <a:lnTo>
                    <a:pt x="519" y="562"/>
                  </a:lnTo>
                  <a:lnTo>
                    <a:pt x="520" y="562"/>
                  </a:lnTo>
                  <a:lnTo>
                    <a:pt x="520" y="561"/>
                  </a:lnTo>
                  <a:lnTo>
                    <a:pt x="522" y="560"/>
                  </a:lnTo>
                  <a:lnTo>
                    <a:pt x="522" y="559"/>
                  </a:lnTo>
                  <a:lnTo>
                    <a:pt x="523" y="558"/>
                  </a:lnTo>
                  <a:lnTo>
                    <a:pt x="524" y="556"/>
                  </a:lnTo>
                  <a:lnTo>
                    <a:pt x="531" y="542"/>
                  </a:lnTo>
                  <a:lnTo>
                    <a:pt x="533" y="539"/>
                  </a:lnTo>
                  <a:lnTo>
                    <a:pt x="534" y="536"/>
                  </a:lnTo>
                  <a:lnTo>
                    <a:pt x="536" y="532"/>
                  </a:lnTo>
                  <a:lnTo>
                    <a:pt x="537" y="528"/>
                  </a:lnTo>
                  <a:lnTo>
                    <a:pt x="539" y="526"/>
                  </a:lnTo>
                  <a:lnTo>
                    <a:pt x="539" y="525"/>
                  </a:lnTo>
                  <a:lnTo>
                    <a:pt x="540" y="524"/>
                  </a:lnTo>
                  <a:lnTo>
                    <a:pt x="540" y="520"/>
                  </a:lnTo>
                  <a:lnTo>
                    <a:pt x="541" y="518"/>
                  </a:lnTo>
                  <a:lnTo>
                    <a:pt x="542" y="515"/>
                  </a:lnTo>
                  <a:lnTo>
                    <a:pt x="542" y="512"/>
                  </a:lnTo>
                  <a:lnTo>
                    <a:pt x="542" y="511"/>
                  </a:lnTo>
                  <a:lnTo>
                    <a:pt x="542" y="507"/>
                  </a:lnTo>
                  <a:lnTo>
                    <a:pt x="543" y="506"/>
                  </a:lnTo>
                  <a:lnTo>
                    <a:pt x="543" y="504"/>
                  </a:lnTo>
                  <a:lnTo>
                    <a:pt x="543" y="503"/>
                  </a:lnTo>
                  <a:lnTo>
                    <a:pt x="543" y="498"/>
                  </a:lnTo>
                  <a:lnTo>
                    <a:pt x="544" y="492"/>
                  </a:lnTo>
                  <a:lnTo>
                    <a:pt x="545" y="490"/>
                  </a:lnTo>
                  <a:lnTo>
                    <a:pt x="545" y="487"/>
                  </a:lnTo>
                  <a:lnTo>
                    <a:pt x="546" y="487"/>
                  </a:lnTo>
                  <a:lnTo>
                    <a:pt x="546" y="486"/>
                  </a:lnTo>
                  <a:lnTo>
                    <a:pt x="548" y="485"/>
                  </a:lnTo>
                  <a:lnTo>
                    <a:pt x="551" y="481"/>
                  </a:lnTo>
                  <a:lnTo>
                    <a:pt x="553" y="477"/>
                  </a:lnTo>
                  <a:lnTo>
                    <a:pt x="558" y="474"/>
                  </a:lnTo>
                  <a:lnTo>
                    <a:pt x="559" y="473"/>
                  </a:lnTo>
                  <a:lnTo>
                    <a:pt x="560" y="472"/>
                  </a:lnTo>
                  <a:lnTo>
                    <a:pt x="561" y="470"/>
                  </a:lnTo>
                  <a:lnTo>
                    <a:pt x="563" y="468"/>
                  </a:lnTo>
                  <a:lnTo>
                    <a:pt x="574" y="459"/>
                  </a:lnTo>
                  <a:lnTo>
                    <a:pt x="579" y="453"/>
                  </a:lnTo>
                  <a:lnTo>
                    <a:pt x="587" y="444"/>
                  </a:lnTo>
                  <a:lnTo>
                    <a:pt x="593" y="440"/>
                  </a:lnTo>
                  <a:lnTo>
                    <a:pt x="593" y="439"/>
                  </a:lnTo>
                  <a:lnTo>
                    <a:pt x="598" y="433"/>
                  </a:lnTo>
                  <a:lnTo>
                    <a:pt x="600" y="433"/>
                  </a:lnTo>
                  <a:lnTo>
                    <a:pt x="601" y="432"/>
                  </a:lnTo>
                  <a:lnTo>
                    <a:pt x="603" y="431"/>
                  </a:lnTo>
                  <a:lnTo>
                    <a:pt x="612" y="425"/>
                  </a:lnTo>
                  <a:lnTo>
                    <a:pt x="613" y="425"/>
                  </a:lnTo>
                  <a:lnTo>
                    <a:pt x="613" y="424"/>
                  </a:lnTo>
                  <a:lnTo>
                    <a:pt x="617" y="423"/>
                  </a:lnTo>
                  <a:lnTo>
                    <a:pt x="623" y="418"/>
                  </a:lnTo>
                  <a:lnTo>
                    <a:pt x="626" y="417"/>
                  </a:lnTo>
                  <a:lnTo>
                    <a:pt x="627" y="416"/>
                  </a:lnTo>
                  <a:lnTo>
                    <a:pt x="629" y="415"/>
                  </a:lnTo>
                  <a:lnTo>
                    <a:pt x="630" y="415"/>
                  </a:lnTo>
                  <a:lnTo>
                    <a:pt x="630" y="414"/>
                  </a:lnTo>
                  <a:lnTo>
                    <a:pt x="641" y="405"/>
                  </a:lnTo>
                  <a:lnTo>
                    <a:pt x="643" y="403"/>
                  </a:lnTo>
                  <a:lnTo>
                    <a:pt x="644" y="402"/>
                  </a:lnTo>
                  <a:lnTo>
                    <a:pt x="645" y="402"/>
                  </a:lnTo>
                  <a:lnTo>
                    <a:pt x="646" y="401"/>
                  </a:lnTo>
                  <a:lnTo>
                    <a:pt x="647" y="401"/>
                  </a:lnTo>
                  <a:lnTo>
                    <a:pt x="648" y="401"/>
                  </a:lnTo>
                  <a:lnTo>
                    <a:pt x="649" y="401"/>
                  </a:lnTo>
                  <a:lnTo>
                    <a:pt x="653" y="401"/>
                  </a:lnTo>
                  <a:lnTo>
                    <a:pt x="654" y="401"/>
                  </a:lnTo>
                  <a:lnTo>
                    <a:pt x="655" y="401"/>
                  </a:lnTo>
                  <a:lnTo>
                    <a:pt x="656" y="401"/>
                  </a:lnTo>
                  <a:lnTo>
                    <a:pt x="657" y="401"/>
                  </a:lnTo>
                  <a:lnTo>
                    <a:pt x="661" y="401"/>
                  </a:lnTo>
                  <a:lnTo>
                    <a:pt x="666" y="401"/>
                  </a:lnTo>
                  <a:lnTo>
                    <a:pt x="667" y="401"/>
                  </a:lnTo>
                  <a:lnTo>
                    <a:pt x="672" y="401"/>
                  </a:lnTo>
                  <a:lnTo>
                    <a:pt x="675" y="401"/>
                  </a:lnTo>
                  <a:lnTo>
                    <a:pt x="677" y="401"/>
                  </a:lnTo>
                  <a:lnTo>
                    <a:pt x="679" y="400"/>
                  </a:lnTo>
                  <a:lnTo>
                    <a:pt x="680" y="400"/>
                  </a:lnTo>
                  <a:lnTo>
                    <a:pt x="684" y="400"/>
                  </a:lnTo>
                  <a:lnTo>
                    <a:pt x="686" y="400"/>
                  </a:lnTo>
                  <a:lnTo>
                    <a:pt x="687" y="400"/>
                  </a:lnTo>
                  <a:lnTo>
                    <a:pt x="689" y="399"/>
                  </a:lnTo>
                  <a:lnTo>
                    <a:pt x="691" y="399"/>
                  </a:lnTo>
                  <a:lnTo>
                    <a:pt x="692" y="399"/>
                  </a:lnTo>
                  <a:lnTo>
                    <a:pt x="695" y="399"/>
                  </a:lnTo>
                  <a:lnTo>
                    <a:pt x="698" y="399"/>
                  </a:lnTo>
                  <a:lnTo>
                    <a:pt x="700" y="398"/>
                  </a:lnTo>
                  <a:lnTo>
                    <a:pt x="703" y="398"/>
                  </a:lnTo>
                  <a:lnTo>
                    <a:pt x="705" y="397"/>
                  </a:lnTo>
                  <a:lnTo>
                    <a:pt x="707" y="397"/>
                  </a:lnTo>
                  <a:lnTo>
                    <a:pt x="708" y="397"/>
                  </a:lnTo>
                  <a:lnTo>
                    <a:pt x="708" y="395"/>
                  </a:lnTo>
                  <a:lnTo>
                    <a:pt x="709" y="395"/>
                  </a:lnTo>
                  <a:lnTo>
                    <a:pt x="710" y="395"/>
                  </a:lnTo>
                  <a:lnTo>
                    <a:pt x="712" y="394"/>
                  </a:lnTo>
                  <a:lnTo>
                    <a:pt x="709" y="391"/>
                  </a:lnTo>
                  <a:lnTo>
                    <a:pt x="708" y="387"/>
                  </a:lnTo>
                  <a:lnTo>
                    <a:pt x="707" y="386"/>
                  </a:lnTo>
                  <a:lnTo>
                    <a:pt x="707" y="385"/>
                  </a:lnTo>
                  <a:lnTo>
                    <a:pt x="707" y="382"/>
                  </a:lnTo>
                  <a:lnTo>
                    <a:pt x="706" y="377"/>
                  </a:lnTo>
                  <a:lnTo>
                    <a:pt x="706" y="376"/>
                  </a:lnTo>
                  <a:lnTo>
                    <a:pt x="706" y="375"/>
                  </a:lnTo>
                  <a:lnTo>
                    <a:pt x="706" y="374"/>
                  </a:lnTo>
                  <a:lnTo>
                    <a:pt x="706" y="373"/>
                  </a:lnTo>
                  <a:lnTo>
                    <a:pt x="706" y="368"/>
                  </a:lnTo>
                  <a:lnTo>
                    <a:pt x="707" y="364"/>
                  </a:lnTo>
                  <a:lnTo>
                    <a:pt x="707" y="360"/>
                  </a:lnTo>
                  <a:lnTo>
                    <a:pt x="707" y="357"/>
                  </a:lnTo>
                  <a:lnTo>
                    <a:pt x="708" y="350"/>
                  </a:lnTo>
                  <a:lnTo>
                    <a:pt x="708" y="349"/>
                  </a:lnTo>
                  <a:lnTo>
                    <a:pt x="708" y="348"/>
                  </a:lnTo>
                  <a:lnTo>
                    <a:pt x="708" y="347"/>
                  </a:lnTo>
                  <a:lnTo>
                    <a:pt x="708" y="341"/>
                  </a:lnTo>
                  <a:lnTo>
                    <a:pt x="709" y="332"/>
                  </a:lnTo>
                  <a:lnTo>
                    <a:pt x="710" y="320"/>
                  </a:lnTo>
                  <a:lnTo>
                    <a:pt x="710" y="317"/>
                  </a:lnTo>
                  <a:lnTo>
                    <a:pt x="710" y="316"/>
                  </a:lnTo>
                  <a:lnTo>
                    <a:pt x="712" y="315"/>
                  </a:lnTo>
                  <a:lnTo>
                    <a:pt x="712" y="314"/>
                  </a:lnTo>
                  <a:lnTo>
                    <a:pt x="712" y="311"/>
                  </a:lnTo>
                  <a:lnTo>
                    <a:pt x="710" y="310"/>
                  </a:lnTo>
                  <a:lnTo>
                    <a:pt x="710" y="306"/>
                  </a:lnTo>
                  <a:lnTo>
                    <a:pt x="710" y="301"/>
                  </a:lnTo>
                  <a:lnTo>
                    <a:pt x="709" y="298"/>
                  </a:lnTo>
                  <a:lnTo>
                    <a:pt x="709" y="294"/>
                  </a:lnTo>
                  <a:lnTo>
                    <a:pt x="707" y="285"/>
                  </a:lnTo>
                  <a:lnTo>
                    <a:pt x="707" y="284"/>
                  </a:lnTo>
                  <a:lnTo>
                    <a:pt x="706" y="276"/>
                  </a:lnTo>
                  <a:lnTo>
                    <a:pt x="705" y="268"/>
                  </a:lnTo>
                  <a:lnTo>
                    <a:pt x="705" y="267"/>
                  </a:lnTo>
                  <a:lnTo>
                    <a:pt x="705" y="266"/>
                  </a:lnTo>
                  <a:lnTo>
                    <a:pt x="703" y="258"/>
                  </a:lnTo>
                  <a:lnTo>
                    <a:pt x="703" y="257"/>
                  </a:lnTo>
                  <a:lnTo>
                    <a:pt x="701" y="253"/>
                  </a:lnTo>
                  <a:lnTo>
                    <a:pt x="701" y="252"/>
                  </a:lnTo>
                  <a:lnTo>
                    <a:pt x="700" y="251"/>
                  </a:lnTo>
                  <a:lnTo>
                    <a:pt x="699" y="250"/>
                  </a:lnTo>
                  <a:lnTo>
                    <a:pt x="699" y="249"/>
                  </a:lnTo>
                  <a:lnTo>
                    <a:pt x="698" y="248"/>
                  </a:lnTo>
                  <a:lnTo>
                    <a:pt x="698" y="247"/>
                  </a:lnTo>
                  <a:lnTo>
                    <a:pt x="697" y="246"/>
                  </a:lnTo>
                  <a:lnTo>
                    <a:pt x="695" y="244"/>
                  </a:lnTo>
                  <a:lnTo>
                    <a:pt x="695" y="243"/>
                  </a:lnTo>
                  <a:lnTo>
                    <a:pt x="694" y="243"/>
                  </a:lnTo>
                  <a:lnTo>
                    <a:pt x="691" y="242"/>
                  </a:lnTo>
                  <a:lnTo>
                    <a:pt x="687" y="239"/>
                  </a:lnTo>
                  <a:lnTo>
                    <a:pt x="679" y="235"/>
                  </a:lnTo>
                  <a:lnTo>
                    <a:pt x="674" y="233"/>
                  </a:lnTo>
                  <a:lnTo>
                    <a:pt x="674" y="232"/>
                  </a:lnTo>
                  <a:lnTo>
                    <a:pt x="673" y="232"/>
                  </a:lnTo>
                  <a:lnTo>
                    <a:pt x="662" y="225"/>
                  </a:lnTo>
                  <a:lnTo>
                    <a:pt x="660" y="224"/>
                  </a:lnTo>
                  <a:lnTo>
                    <a:pt x="658" y="223"/>
                  </a:lnTo>
                  <a:lnTo>
                    <a:pt x="657" y="223"/>
                  </a:lnTo>
                  <a:lnTo>
                    <a:pt x="648" y="217"/>
                  </a:lnTo>
                  <a:lnTo>
                    <a:pt x="646" y="216"/>
                  </a:lnTo>
                  <a:lnTo>
                    <a:pt x="635" y="209"/>
                  </a:lnTo>
                  <a:lnTo>
                    <a:pt x="636" y="209"/>
                  </a:lnTo>
                  <a:lnTo>
                    <a:pt x="637" y="209"/>
                  </a:lnTo>
                  <a:lnTo>
                    <a:pt x="641" y="209"/>
                  </a:lnTo>
                  <a:lnTo>
                    <a:pt x="649" y="209"/>
                  </a:lnTo>
                  <a:lnTo>
                    <a:pt x="654" y="208"/>
                  </a:lnTo>
                  <a:lnTo>
                    <a:pt x="658" y="208"/>
                  </a:lnTo>
                  <a:lnTo>
                    <a:pt x="663" y="207"/>
                  </a:lnTo>
                  <a:lnTo>
                    <a:pt x="667" y="207"/>
                  </a:lnTo>
                  <a:lnTo>
                    <a:pt x="673" y="206"/>
                  </a:lnTo>
                  <a:lnTo>
                    <a:pt x="679" y="206"/>
                  </a:lnTo>
                  <a:lnTo>
                    <a:pt x="677" y="191"/>
                  </a:lnTo>
                  <a:lnTo>
                    <a:pt x="677" y="184"/>
                  </a:lnTo>
                  <a:lnTo>
                    <a:pt x="675" y="180"/>
                  </a:lnTo>
                  <a:lnTo>
                    <a:pt x="675" y="175"/>
                  </a:lnTo>
                  <a:lnTo>
                    <a:pt x="679" y="169"/>
                  </a:lnTo>
                  <a:lnTo>
                    <a:pt x="680" y="166"/>
                  </a:lnTo>
                  <a:lnTo>
                    <a:pt x="681" y="165"/>
                  </a:lnTo>
                  <a:lnTo>
                    <a:pt x="682" y="163"/>
                  </a:lnTo>
                  <a:lnTo>
                    <a:pt x="687" y="156"/>
                  </a:lnTo>
                  <a:lnTo>
                    <a:pt x="688" y="154"/>
                  </a:lnTo>
                  <a:lnTo>
                    <a:pt x="690" y="149"/>
                  </a:lnTo>
                  <a:lnTo>
                    <a:pt x="691" y="148"/>
                  </a:lnTo>
                  <a:lnTo>
                    <a:pt x="692" y="146"/>
                  </a:lnTo>
                  <a:lnTo>
                    <a:pt x="694" y="143"/>
                  </a:lnTo>
                  <a:lnTo>
                    <a:pt x="695" y="143"/>
                  </a:lnTo>
                  <a:lnTo>
                    <a:pt x="697" y="141"/>
                  </a:lnTo>
                  <a:lnTo>
                    <a:pt x="704" y="136"/>
                  </a:lnTo>
                  <a:lnTo>
                    <a:pt x="705" y="135"/>
                  </a:lnTo>
                  <a:lnTo>
                    <a:pt x="706" y="135"/>
                  </a:lnTo>
                  <a:lnTo>
                    <a:pt x="713" y="135"/>
                  </a:lnTo>
                  <a:lnTo>
                    <a:pt x="715" y="135"/>
                  </a:lnTo>
                  <a:lnTo>
                    <a:pt x="716" y="135"/>
                  </a:lnTo>
                  <a:lnTo>
                    <a:pt x="720" y="135"/>
                  </a:lnTo>
                  <a:lnTo>
                    <a:pt x="732" y="135"/>
                  </a:lnTo>
                  <a:lnTo>
                    <a:pt x="733" y="135"/>
                  </a:lnTo>
                  <a:lnTo>
                    <a:pt x="753" y="134"/>
                  </a:lnTo>
                  <a:lnTo>
                    <a:pt x="763" y="129"/>
                  </a:lnTo>
                  <a:lnTo>
                    <a:pt x="767" y="126"/>
                  </a:lnTo>
                  <a:lnTo>
                    <a:pt x="792" y="113"/>
                  </a:lnTo>
                  <a:lnTo>
                    <a:pt x="795" y="110"/>
                  </a:lnTo>
                  <a:lnTo>
                    <a:pt x="796" y="109"/>
                  </a:lnTo>
                  <a:lnTo>
                    <a:pt x="798" y="109"/>
                  </a:lnTo>
                  <a:lnTo>
                    <a:pt x="799" y="108"/>
                  </a:lnTo>
                  <a:lnTo>
                    <a:pt x="800" y="108"/>
                  </a:lnTo>
                  <a:lnTo>
                    <a:pt x="801" y="108"/>
                  </a:lnTo>
                  <a:lnTo>
                    <a:pt x="802" y="107"/>
                  </a:lnTo>
                  <a:lnTo>
                    <a:pt x="807" y="105"/>
                  </a:lnTo>
                  <a:lnTo>
                    <a:pt x="811" y="102"/>
                  </a:lnTo>
                  <a:lnTo>
                    <a:pt x="821" y="96"/>
                  </a:lnTo>
                  <a:lnTo>
                    <a:pt x="862" y="97"/>
                  </a:lnTo>
                  <a:lnTo>
                    <a:pt x="863" y="97"/>
                  </a:lnTo>
                  <a:lnTo>
                    <a:pt x="879" y="90"/>
                  </a:lnTo>
                  <a:lnTo>
                    <a:pt x="881" y="89"/>
                  </a:lnTo>
                  <a:lnTo>
                    <a:pt x="882" y="89"/>
                  </a:lnTo>
                  <a:lnTo>
                    <a:pt x="884" y="88"/>
                  </a:lnTo>
                  <a:lnTo>
                    <a:pt x="885" y="88"/>
                  </a:lnTo>
                  <a:lnTo>
                    <a:pt x="892" y="84"/>
                  </a:lnTo>
                  <a:lnTo>
                    <a:pt x="894" y="84"/>
                  </a:lnTo>
                  <a:lnTo>
                    <a:pt x="894" y="83"/>
                  </a:lnTo>
                  <a:lnTo>
                    <a:pt x="898" y="83"/>
                  </a:lnTo>
                  <a:lnTo>
                    <a:pt x="904" y="83"/>
                  </a:lnTo>
                  <a:lnTo>
                    <a:pt x="905" y="83"/>
                  </a:lnTo>
                  <a:lnTo>
                    <a:pt x="906" y="83"/>
                  </a:lnTo>
                  <a:lnTo>
                    <a:pt x="907" y="83"/>
                  </a:lnTo>
                  <a:lnTo>
                    <a:pt x="918" y="84"/>
                  </a:lnTo>
                  <a:lnTo>
                    <a:pt x="920" y="84"/>
                  </a:lnTo>
                  <a:lnTo>
                    <a:pt x="921" y="82"/>
                  </a:lnTo>
                  <a:lnTo>
                    <a:pt x="922" y="79"/>
                  </a:lnTo>
                  <a:lnTo>
                    <a:pt x="924" y="68"/>
                  </a:lnTo>
                  <a:lnTo>
                    <a:pt x="927" y="60"/>
                  </a:lnTo>
                  <a:lnTo>
                    <a:pt x="928" y="55"/>
                  </a:lnTo>
                  <a:lnTo>
                    <a:pt x="928" y="54"/>
                  </a:lnTo>
                  <a:lnTo>
                    <a:pt x="931" y="43"/>
                  </a:lnTo>
                  <a:lnTo>
                    <a:pt x="932" y="40"/>
                  </a:lnTo>
                  <a:lnTo>
                    <a:pt x="932" y="39"/>
                  </a:lnTo>
                  <a:lnTo>
                    <a:pt x="933" y="37"/>
                  </a:lnTo>
                  <a:lnTo>
                    <a:pt x="933" y="33"/>
                  </a:lnTo>
                  <a:lnTo>
                    <a:pt x="935" y="32"/>
                  </a:lnTo>
                  <a:lnTo>
                    <a:pt x="935" y="31"/>
                  </a:lnTo>
                  <a:lnTo>
                    <a:pt x="937" y="24"/>
                  </a:lnTo>
                  <a:lnTo>
                    <a:pt x="938" y="19"/>
                  </a:lnTo>
                  <a:lnTo>
                    <a:pt x="938" y="18"/>
                  </a:lnTo>
                  <a:lnTo>
                    <a:pt x="941" y="7"/>
                  </a:lnTo>
                  <a:lnTo>
                    <a:pt x="941" y="6"/>
                  </a:lnTo>
                  <a:lnTo>
                    <a:pt x="941" y="5"/>
                  </a:lnTo>
                  <a:lnTo>
                    <a:pt x="941" y="4"/>
                  </a:lnTo>
                  <a:lnTo>
                    <a:pt x="942" y="4"/>
                  </a:lnTo>
                  <a:lnTo>
                    <a:pt x="942" y="2"/>
                  </a:lnTo>
                  <a:lnTo>
                    <a:pt x="945" y="2"/>
                  </a:lnTo>
                  <a:lnTo>
                    <a:pt x="946" y="2"/>
                  </a:lnTo>
                  <a:lnTo>
                    <a:pt x="947" y="2"/>
                  </a:lnTo>
                  <a:lnTo>
                    <a:pt x="948" y="2"/>
                  </a:lnTo>
                  <a:lnTo>
                    <a:pt x="949" y="2"/>
                  </a:lnTo>
                  <a:lnTo>
                    <a:pt x="950" y="2"/>
                  </a:lnTo>
                  <a:lnTo>
                    <a:pt x="951" y="2"/>
                  </a:lnTo>
                  <a:lnTo>
                    <a:pt x="955" y="2"/>
                  </a:lnTo>
                  <a:lnTo>
                    <a:pt x="964" y="1"/>
                  </a:lnTo>
                  <a:lnTo>
                    <a:pt x="965" y="1"/>
                  </a:lnTo>
                  <a:lnTo>
                    <a:pt x="967" y="0"/>
                  </a:lnTo>
                  <a:lnTo>
                    <a:pt x="970" y="0"/>
                  </a:lnTo>
                  <a:lnTo>
                    <a:pt x="972" y="0"/>
                  </a:lnTo>
                  <a:lnTo>
                    <a:pt x="973" y="0"/>
                  </a:lnTo>
                  <a:lnTo>
                    <a:pt x="974" y="0"/>
                  </a:lnTo>
                  <a:lnTo>
                    <a:pt x="974" y="1"/>
                  </a:lnTo>
                  <a:lnTo>
                    <a:pt x="975" y="2"/>
                  </a:lnTo>
                  <a:close/>
                </a:path>
              </a:pathLst>
            </a:custGeom>
            <a:solidFill>
              <a:srgbClr val="F5B90F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" name="Freeform 1492">
              <a:extLst>
                <a:ext uri="{FF2B5EF4-FFF2-40B4-BE49-F238E27FC236}">
                  <a16:creationId xmlns:a16="http://schemas.microsoft.com/office/drawing/2014/main" id="{EDA6E15A-1699-6924-6E10-AD15E08C8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300" y="1479550"/>
              <a:ext cx="1804988" cy="1181100"/>
            </a:xfrm>
            <a:custGeom>
              <a:avLst/>
              <a:gdLst>
                <a:gd name="T0" fmla="*/ 1115 w 1137"/>
                <a:gd name="T1" fmla="*/ 396 h 744"/>
                <a:gd name="T2" fmla="*/ 1071 w 1137"/>
                <a:gd name="T3" fmla="*/ 482 h 744"/>
                <a:gd name="T4" fmla="*/ 1027 w 1137"/>
                <a:gd name="T5" fmla="*/ 571 h 744"/>
                <a:gd name="T6" fmla="*/ 1004 w 1137"/>
                <a:gd name="T7" fmla="*/ 614 h 744"/>
                <a:gd name="T8" fmla="*/ 972 w 1137"/>
                <a:gd name="T9" fmla="*/ 647 h 744"/>
                <a:gd name="T10" fmla="*/ 917 w 1137"/>
                <a:gd name="T11" fmla="*/ 647 h 744"/>
                <a:gd name="T12" fmla="*/ 839 w 1137"/>
                <a:gd name="T13" fmla="*/ 649 h 744"/>
                <a:gd name="T14" fmla="*/ 767 w 1137"/>
                <a:gd name="T15" fmla="*/ 649 h 744"/>
                <a:gd name="T16" fmla="*/ 714 w 1137"/>
                <a:gd name="T17" fmla="*/ 651 h 744"/>
                <a:gd name="T18" fmla="*/ 668 w 1137"/>
                <a:gd name="T19" fmla="*/ 652 h 744"/>
                <a:gd name="T20" fmla="*/ 608 w 1137"/>
                <a:gd name="T21" fmla="*/ 655 h 744"/>
                <a:gd name="T22" fmla="*/ 563 w 1137"/>
                <a:gd name="T23" fmla="*/ 657 h 744"/>
                <a:gd name="T24" fmla="*/ 509 w 1137"/>
                <a:gd name="T25" fmla="*/ 659 h 744"/>
                <a:gd name="T26" fmla="*/ 458 w 1137"/>
                <a:gd name="T27" fmla="*/ 660 h 744"/>
                <a:gd name="T28" fmla="*/ 431 w 1137"/>
                <a:gd name="T29" fmla="*/ 661 h 744"/>
                <a:gd name="T30" fmla="*/ 381 w 1137"/>
                <a:gd name="T31" fmla="*/ 673 h 744"/>
                <a:gd name="T32" fmla="*/ 332 w 1137"/>
                <a:gd name="T33" fmla="*/ 689 h 744"/>
                <a:gd name="T34" fmla="*/ 266 w 1137"/>
                <a:gd name="T35" fmla="*/ 717 h 744"/>
                <a:gd name="T36" fmla="*/ 210 w 1137"/>
                <a:gd name="T37" fmla="*/ 735 h 744"/>
                <a:gd name="T38" fmla="*/ 135 w 1137"/>
                <a:gd name="T39" fmla="*/ 743 h 744"/>
                <a:gd name="T40" fmla="*/ 115 w 1137"/>
                <a:gd name="T41" fmla="*/ 728 h 744"/>
                <a:gd name="T42" fmla="*/ 112 w 1137"/>
                <a:gd name="T43" fmla="*/ 659 h 744"/>
                <a:gd name="T44" fmla="*/ 106 w 1137"/>
                <a:gd name="T45" fmla="*/ 623 h 744"/>
                <a:gd name="T46" fmla="*/ 115 w 1137"/>
                <a:gd name="T47" fmla="*/ 509 h 744"/>
                <a:gd name="T48" fmla="*/ 99 w 1137"/>
                <a:gd name="T49" fmla="*/ 497 h 744"/>
                <a:gd name="T50" fmla="*/ 66 w 1137"/>
                <a:gd name="T51" fmla="*/ 483 h 744"/>
                <a:gd name="T52" fmla="*/ 28 w 1137"/>
                <a:gd name="T53" fmla="*/ 456 h 744"/>
                <a:gd name="T54" fmla="*/ 1 w 1137"/>
                <a:gd name="T55" fmla="*/ 431 h 744"/>
                <a:gd name="T56" fmla="*/ 7 w 1137"/>
                <a:gd name="T57" fmla="*/ 374 h 744"/>
                <a:gd name="T58" fmla="*/ 18 w 1137"/>
                <a:gd name="T59" fmla="*/ 306 h 744"/>
                <a:gd name="T60" fmla="*/ 27 w 1137"/>
                <a:gd name="T61" fmla="*/ 247 h 744"/>
                <a:gd name="T62" fmla="*/ 33 w 1137"/>
                <a:gd name="T63" fmla="*/ 199 h 744"/>
                <a:gd name="T64" fmla="*/ 20 w 1137"/>
                <a:gd name="T65" fmla="*/ 153 h 744"/>
                <a:gd name="T66" fmla="*/ 11 w 1137"/>
                <a:gd name="T67" fmla="*/ 116 h 744"/>
                <a:gd name="T68" fmla="*/ 37 w 1137"/>
                <a:gd name="T69" fmla="*/ 88 h 744"/>
                <a:gd name="T70" fmla="*/ 55 w 1137"/>
                <a:gd name="T71" fmla="*/ 96 h 744"/>
                <a:gd name="T72" fmla="*/ 80 w 1137"/>
                <a:gd name="T73" fmla="*/ 112 h 744"/>
                <a:gd name="T74" fmla="*/ 102 w 1137"/>
                <a:gd name="T75" fmla="*/ 108 h 744"/>
                <a:gd name="T76" fmla="*/ 119 w 1137"/>
                <a:gd name="T77" fmla="*/ 94 h 744"/>
                <a:gd name="T78" fmla="*/ 158 w 1137"/>
                <a:gd name="T79" fmla="*/ 75 h 744"/>
                <a:gd name="T80" fmla="*/ 195 w 1137"/>
                <a:gd name="T81" fmla="*/ 57 h 744"/>
                <a:gd name="T82" fmla="*/ 257 w 1137"/>
                <a:gd name="T83" fmla="*/ 28 h 744"/>
                <a:gd name="T84" fmla="*/ 304 w 1137"/>
                <a:gd name="T85" fmla="*/ 5 h 744"/>
                <a:gd name="T86" fmla="*/ 315 w 1137"/>
                <a:gd name="T87" fmla="*/ 19 h 744"/>
                <a:gd name="T88" fmla="*/ 341 w 1137"/>
                <a:gd name="T89" fmla="*/ 7 h 744"/>
                <a:gd name="T90" fmla="*/ 367 w 1137"/>
                <a:gd name="T91" fmla="*/ 5 h 744"/>
                <a:gd name="T92" fmla="*/ 391 w 1137"/>
                <a:gd name="T93" fmla="*/ 7 h 744"/>
                <a:gd name="T94" fmla="*/ 442 w 1137"/>
                <a:gd name="T95" fmla="*/ 47 h 744"/>
                <a:gd name="T96" fmla="*/ 465 w 1137"/>
                <a:gd name="T97" fmla="*/ 108 h 744"/>
                <a:gd name="T98" fmla="*/ 501 w 1137"/>
                <a:gd name="T99" fmla="*/ 99 h 744"/>
                <a:gd name="T100" fmla="*/ 633 w 1137"/>
                <a:gd name="T101" fmla="*/ 89 h 744"/>
                <a:gd name="T102" fmla="*/ 675 w 1137"/>
                <a:gd name="T103" fmla="*/ 115 h 744"/>
                <a:gd name="T104" fmla="*/ 742 w 1137"/>
                <a:gd name="T105" fmla="*/ 149 h 744"/>
                <a:gd name="T106" fmla="*/ 825 w 1137"/>
                <a:gd name="T107" fmla="*/ 174 h 744"/>
                <a:gd name="T108" fmla="*/ 890 w 1137"/>
                <a:gd name="T109" fmla="*/ 180 h 744"/>
                <a:gd name="T110" fmla="*/ 966 w 1137"/>
                <a:gd name="T111" fmla="*/ 274 h 744"/>
                <a:gd name="T112" fmla="*/ 1007 w 1137"/>
                <a:gd name="T113" fmla="*/ 263 h 744"/>
                <a:gd name="T114" fmla="*/ 1071 w 1137"/>
                <a:gd name="T115" fmla="*/ 304 h 744"/>
                <a:gd name="T116" fmla="*/ 1110 w 1137"/>
                <a:gd name="T117" fmla="*/ 357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37" h="744">
                  <a:moveTo>
                    <a:pt x="1137" y="355"/>
                  </a:moveTo>
                  <a:lnTo>
                    <a:pt x="1133" y="359"/>
                  </a:lnTo>
                  <a:lnTo>
                    <a:pt x="1130" y="367"/>
                  </a:lnTo>
                  <a:lnTo>
                    <a:pt x="1129" y="368"/>
                  </a:lnTo>
                  <a:lnTo>
                    <a:pt x="1125" y="376"/>
                  </a:lnTo>
                  <a:lnTo>
                    <a:pt x="1124" y="378"/>
                  </a:lnTo>
                  <a:lnTo>
                    <a:pt x="1122" y="383"/>
                  </a:lnTo>
                  <a:lnTo>
                    <a:pt x="1120" y="388"/>
                  </a:lnTo>
                  <a:lnTo>
                    <a:pt x="1118" y="392"/>
                  </a:lnTo>
                  <a:lnTo>
                    <a:pt x="1116" y="393"/>
                  </a:lnTo>
                  <a:lnTo>
                    <a:pt x="1116" y="395"/>
                  </a:lnTo>
                  <a:lnTo>
                    <a:pt x="1115" y="395"/>
                  </a:lnTo>
                  <a:lnTo>
                    <a:pt x="1115" y="396"/>
                  </a:lnTo>
                  <a:lnTo>
                    <a:pt x="1114" y="397"/>
                  </a:lnTo>
                  <a:lnTo>
                    <a:pt x="1112" y="401"/>
                  </a:lnTo>
                  <a:lnTo>
                    <a:pt x="1107" y="409"/>
                  </a:lnTo>
                  <a:lnTo>
                    <a:pt x="1105" y="415"/>
                  </a:lnTo>
                  <a:lnTo>
                    <a:pt x="1103" y="420"/>
                  </a:lnTo>
                  <a:lnTo>
                    <a:pt x="1102" y="421"/>
                  </a:lnTo>
                  <a:lnTo>
                    <a:pt x="1099" y="425"/>
                  </a:lnTo>
                  <a:lnTo>
                    <a:pt x="1095" y="435"/>
                  </a:lnTo>
                  <a:lnTo>
                    <a:pt x="1089" y="447"/>
                  </a:lnTo>
                  <a:lnTo>
                    <a:pt x="1086" y="454"/>
                  </a:lnTo>
                  <a:lnTo>
                    <a:pt x="1075" y="475"/>
                  </a:lnTo>
                  <a:lnTo>
                    <a:pt x="1072" y="480"/>
                  </a:lnTo>
                  <a:lnTo>
                    <a:pt x="1071" y="482"/>
                  </a:lnTo>
                  <a:lnTo>
                    <a:pt x="1070" y="484"/>
                  </a:lnTo>
                  <a:lnTo>
                    <a:pt x="1067" y="491"/>
                  </a:lnTo>
                  <a:lnTo>
                    <a:pt x="1058" y="510"/>
                  </a:lnTo>
                  <a:lnTo>
                    <a:pt x="1056" y="510"/>
                  </a:lnTo>
                  <a:lnTo>
                    <a:pt x="1056" y="512"/>
                  </a:lnTo>
                  <a:lnTo>
                    <a:pt x="1055" y="513"/>
                  </a:lnTo>
                  <a:lnTo>
                    <a:pt x="1054" y="515"/>
                  </a:lnTo>
                  <a:lnTo>
                    <a:pt x="1047" y="529"/>
                  </a:lnTo>
                  <a:lnTo>
                    <a:pt x="1042" y="541"/>
                  </a:lnTo>
                  <a:lnTo>
                    <a:pt x="1038" y="547"/>
                  </a:lnTo>
                  <a:lnTo>
                    <a:pt x="1036" y="551"/>
                  </a:lnTo>
                  <a:lnTo>
                    <a:pt x="1035" y="555"/>
                  </a:lnTo>
                  <a:lnTo>
                    <a:pt x="1027" y="571"/>
                  </a:lnTo>
                  <a:lnTo>
                    <a:pt x="1023" y="579"/>
                  </a:lnTo>
                  <a:lnTo>
                    <a:pt x="1015" y="593"/>
                  </a:lnTo>
                  <a:lnTo>
                    <a:pt x="1015" y="594"/>
                  </a:lnTo>
                  <a:lnTo>
                    <a:pt x="1013" y="597"/>
                  </a:lnTo>
                  <a:lnTo>
                    <a:pt x="1011" y="600"/>
                  </a:lnTo>
                  <a:lnTo>
                    <a:pt x="1010" y="604"/>
                  </a:lnTo>
                  <a:lnTo>
                    <a:pt x="1009" y="605"/>
                  </a:lnTo>
                  <a:lnTo>
                    <a:pt x="1009" y="606"/>
                  </a:lnTo>
                  <a:lnTo>
                    <a:pt x="1008" y="608"/>
                  </a:lnTo>
                  <a:lnTo>
                    <a:pt x="1007" y="609"/>
                  </a:lnTo>
                  <a:lnTo>
                    <a:pt x="1006" y="611"/>
                  </a:lnTo>
                  <a:lnTo>
                    <a:pt x="1006" y="614"/>
                  </a:lnTo>
                  <a:lnTo>
                    <a:pt x="1004" y="614"/>
                  </a:lnTo>
                  <a:lnTo>
                    <a:pt x="1004" y="615"/>
                  </a:lnTo>
                  <a:lnTo>
                    <a:pt x="996" y="630"/>
                  </a:lnTo>
                  <a:lnTo>
                    <a:pt x="993" y="636"/>
                  </a:lnTo>
                  <a:lnTo>
                    <a:pt x="989" y="646"/>
                  </a:lnTo>
                  <a:lnTo>
                    <a:pt x="989" y="647"/>
                  </a:lnTo>
                  <a:lnTo>
                    <a:pt x="987" y="647"/>
                  </a:lnTo>
                  <a:lnTo>
                    <a:pt x="985" y="647"/>
                  </a:lnTo>
                  <a:lnTo>
                    <a:pt x="983" y="647"/>
                  </a:lnTo>
                  <a:lnTo>
                    <a:pt x="982" y="647"/>
                  </a:lnTo>
                  <a:lnTo>
                    <a:pt x="980" y="647"/>
                  </a:lnTo>
                  <a:lnTo>
                    <a:pt x="978" y="647"/>
                  </a:lnTo>
                  <a:lnTo>
                    <a:pt x="973" y="647"/>
                  </a:lnTo>
                  <a:lnTo>
                    <a:pt x="972" y="647"/>
                  </a:lnTo>
                  <a:lnTo>
                    <a:pt x="969" y="647"/>
                  </a:lnTo>
                  <a:lnTo>
                    <a:pt x="967" y="647"/>
                  </a:lnTo>
                  <a:lnTo>
                    <a:pt x="964" y="647"/>
                  </a:lnTo>
                  <a:lnTo>
                    <a:pt x="961" y="647"/>
                  </a:lnTo>
                  <a:lnTo>
                    <a:pt x="957" y="647"/>
                  </a:lnTo>
                  <a:lnTo>
                    <a:pt x="940" y="646"/>
                  </a:lnTo>
                  <a:lnTo>
                    <a:pt x="940" y="647"/>
                  </a:lnTo>
                  <a:lnTo>
                    <a:pt x="939" y="646"/>
                  </a:lnTo>
                  <a:lnTo>
                    <a:pt x="937" y="646"/>
                  </a:lnTo>
                  <a:lnTo>
                    <a:pt x="934" y="646"/>
                  </a:lnTo>
                  <a:lnTo>
                    <a:pt x="927" y="646"/>
                  </a:lnTo>
                  <a:lnTo>
                    <a:pt x="922" y="646"/>
                  </a:lnTo>
                  <a:lnTo>
                    <a:pt x="917" y="647"/>
                  </a:lnTo>
                  <a:lnTo>
                    <a:pt x="897" y="648"/>
                  </a:lnTo>
                  <a:lnTo>
                    <a:pt x="892" y="648"/>
                  </a:lnTo>
                  <a:lnTo>
                    <a:pt x="884" y="648"/>
                  </a:lnTo>
                  <a:lnTo>
                    <a:pt x="883" y="648"/>
                  </a:lnTo>
                  <a:lnTo>
                    <a:pt x="868" y="649"/>
                  </a:lnTo>
                  <a:lnTo>
                    <a:pt x="865" y="649"/>
                  </a:lnTo>
                  <a:lnTo>
                    <a:pt x="864" y="649"/>
                  </a:lnTo>
                  <a:lnTo>
                    <a:pt x="858" y="649"/>
                  </a:lnTo>
                  <a:lnTo>
                    <a:pt x="856" y="649"/>
                  </a:lnTo>
                  <a:lnTo>
                    <a:pt x="848" y="649"/>
                  </a:lnTo>
                  <a:lnTo>
                    <a:pt x="846" y="649"/>
                  </a:lnTo>
                  <a:lnTo>
                    <a:pt x="845" y="649"/>
                  </a:lnTo>
                  <a:lnTo>
                    <a:pt x="839" y="649"/>
                  </a:lnTo>
                  <a:lnTo>
                    <a:pt x="837" y="649"/>
                  </a:lnTo>
                  <a:lnTo>
                    <a:pt x="821" y="649"/>
                  </a:lnTo>
                  <a:lnTo>
                    <a:pt x="818" y="649"/>
                  </a:lnTo>
                  <a:lnTo>
                    <a:pt x="814" y="649"/>
                  </a:lnTo>
                  <a:lnTo>
                    <a:pt x="812" y="649"/>
                  </a:lnTo>
                  <a:lnTo>
                    <a:pt x="811" y="649"/>
                  </a:lnTo>
                  <a:lnTo>
                    <a:pt x="804" y="649"/>
                  </a:lnTo>
                  <a:lnTo>
                    <a:pt x="792" y="649"/>
                  </a:lnTo>
                  <a:lnTo>
                    <a:pt x="777" y="649"/>
                  </a:lnTo>
                  <a:lnTo>
                    <a:pt x="776" y="649"/>
                  </a:lnTo>
                  <a:lnTo>
                    <a:pt x="774" y="649"/>
                  </a:lnTo>
                  <a:lnTo>
                    <a:pt x="772" y="649"/>
                  </a:lnTo>
                  <a:lnTo>
                    <a:pt x="767" y="649"/>
                  </a:lnTo>
                  <a:lnTo>
                    <a:pt x="765" y="649"/>
                  </a:lnTo>
                  <a:lnTo>
                    <a:pt x="759" y="649"/>
                  </a:lnTo>
                  <a:lnTo>
                    <a:pt x="744" y="650"/>
                  </a:lnTo>
                  <a:lnTo>
                    <a:pt x="743" y="650"/>
                  </a:lnTo>
                  <a:lnTo>
                    <a:pt x="742" y="650"/>
                  </a:lnTo>
                  <a:lnTo>
                    <a:pt x="737" y="650"/>
                  </a:lnTo>
                  <a:lnTo>
                    <a:pt x="735" y="650"/>
                  </a:lnTo>
                  <a:lnTo>
                    <a:pt x="734" y="650"/>
                  </a:lnTo>
                  <a:lnTo>
                    <a:pt x="726" y="650"/>
                  </a:lnTo>
                  <a:lnTo>
                    <a:pt x="720" y="650"/>
                  </a:lnTo>
                  <a:lnTo>
                    <a:pt x="719" y="650"/>
                  </a:lnTo>
                  <a:lnTo>
                    <a:pt x="715" y="651"/>
                  </a:lnTo>
                  <a:lnTo>
                    <a:pt x="714" y="651"/>
                  </a:lnTo>
                  <a:lnTo>
                    <a:pt x="711" y="651"/>
                  </a:lnTo>
                  <a:lnTo>
                    <a:pt x="710" y="651"/>
                  </a:lnTo>
                  <a:lnTo>
                    <a:pt x="709" y="651"/>
                  </a:lnTo>
                  <a:lnTo>
                    <a:pt x="707" y="651"/>
                  </a:lnTo>
                  <a:lnTo>
                    <a:pt x="705" y="651"/>
                  </a:lnTo>
                  <a:lnTo>
                    <a:pt x="701" y="651"/>
                  </a:lnTo>
                  <a:lnTo>
                    <a:pt x="700" y="651"/>
                  </a:lnTo>
                  <a:lnTo>
                    <a:pt x="697" y="651"/>
                  </a:lnTo>
                  <a:lnTo>
                    <a:pt x="689" y="651"/>
                  </a:lnTo>
                  <a:lnTo>
                    <a:pt x="685" y="651"/>
                  </a:lnTo>
                  <a:lnTo>
                    <a:pt x="682" y="651"/>
                  </a:lnTo>
                  <a:lnTo>
                    <a:pt x="677" y="652"/>
                  </a:lnTo>
                  <a:lnTo>
                    <a:pt x="668" y="652"/>
                  </a:lnTo>
                  <a:lnTo>
                    <a:pt x="659" y="652"/>
                  </a:lnTo>
                  <a:lnTo>
                    <a:pt x="655" y="652"/>
                  </a:lnTo>
                  <a:lnTo>
                    <a:pt x="650" y="654"/>
                  </a:lnTo>
                  <a:lnTo>
                    <a:pt x="649" y="654"/>
                  </a:lnTo>
                  <a:lnTo>
                    <a:pt x="648" y="654"/>
                  </a:lnTo>
                  <a:lnTo>
                    <a:pt x="646" y="654"/>
                  </a:lnTo>
                  <a:lnTo>
                    <a:pt x="622" y="655"/>
                  </a:lnTo>
                  <a:lnTo>
                    <a:pt x="621" y="655"/>
                  </a:lnTo>
                  <a:lnTo>
                    <a:pt x="616" y="655"/>
                  </a:lnTo>
                  <a:lnTo>
                    <a:pt x="615" y="655"/>
                  </a:lnTo>
                  <a:lnTo>
                    <a:pt x="614" y="655"/>
                  </a:lnTo>
                  <a:lnTo>
                    <a:pt x="612" y="655"/>
                  </a:lnTo>
                  <a:lnTo>
                    <a:pt x="608" y="655"/>
                  </a:lnTo>
                  <a:lnTo>
                    <a:pt x="606" y="655"/>
                  </a:lnTo>
                  <a:lnTo>
                    <a:pt x="599" y="656"/>
                  </a:lnTo>
                  <a:lnTo>
                    <a:pt x="598" y="656"/>
                  </a:lnTo>
                  <a:lnTo>
                    <a:pt x="597" y="656"/>
                  </a:lnTo>
                  <a:lnTo>
                    <a:pt x="587" y="656"/>
                  </a:lnTo>
                  <a:lnTo>
                    <a:pt x="585" y="656"/>
                  </a:lnTo>
                  <a:lnTo>
                    <a:pt x="584" y="656"/>
                  </a:lnTo>
                  <a:lnTo>
                    <a:pt x="581" y="657"/>
                  </a:lnTo>
                  <a:lnTo>
                    <a:pt x="579" y="657"/>
                  </a:lnTo>
                  <a:lnTo>
                    <a:pt x="573" y="657"/>
                  </a:lnTo>
                  <a:lnTo>
                    <a:pt x="569" y="657"/>
                  </a:lnTo>
                  <a:lnTo>
                    <a:pt x="564" y="657"/>
                  </a:lnTo>
                  <a:lnTo>
                    <a:pt x="563" y="657"/>
                  </a:lnTo>
                  <a:lnTo>
                    <a:pt x="559" y="657"/>
                  </a:lnTo>
                  <a:lnTo>
                    <a:pt x="553" y="658"/>
                  </a:lnTo>
                  <a:lnTo>
                    <a:pt x="548" y="658"/>
                  </a:lnTo>
                  <a:lnTo>
                    <a:pt x="543" y="658"/>
                  </a:lnTo>
                  <a:lnTo>
                    <a:pt x="542" y="658"/>
                  </a:lnTo>
                  <a:lnTo>
                    <a:pt x="541" y="658"/>
                  </a:lnTo>
                  <a:lnTo>
                    <a:pt x="539" y="658"/>
                  </a:lnTo>
                  <a:lnTo>
                    <a:pt x="528" y="658"/>
                  </a:lnTo>
                  <a:lnTo>
                    <a:pt x="525" y="658"/>
                  </a:lnTo>
                  <a:lnTo>
                    <a:pt x="517" y="658"/>
                  </a:lnTo>
                  <a:lnTo>
                    <a:pt x="515" y="659"/>
                  </a:lnTo>
                  <a:lnTo>
                    <a:pt x="511" y="659"/>
                  </a:lnTo>
                  <a:lnTo>
                    <a:pt x="509" y="659"/>
                  </a:lnTo>
                  <a:lnTo>
                    <a:pt x="508" y="659"/>
                  </a:lnTo>
                  <a:lnTo>
                    <a:pt x="507" y="659"/>
                  </a:lnTo>
                  <a:lnTo>
                    <a:pt x="491" y="659"/>
                  </a:lnTo>
                  <a:lnTo>
                    <a:pt x="487" y="659"/>
                  </a:lnTo>
                  <a:lnTo>
                    <a:pt x="485" y="659"/>
                  </a:lnTo>
                  <a:lnTo>
                    <a:pt x="482" y="659"/>
                  </a:lnTo>
                  <a:lnTo>
                    <a:pt x="479" y="659"/>
                  </a:lnTo>
                  <a:lnTo>
                    <a:pt x="478" y="659"/>
                  </a:lnTo>
                  <a:lnTo>
                    <a:pt x="477" y="659"/>
                  </a:lnTo>
                  <a:lnTo>
                    <a:pt x="474" y="659"/>
                  </a:lnTo>
                  <a:lnTo>
                    <a:pt x="466" y="659"/>
                  </a:lnTo>
                  <a:lnTo>
                    <a:pt x="466" y="660"/>
                  </a:lnTo>
                  <a:lnTo>
                    <a:pt x="458" y="660"/>
                  </a:lnTo>
                  <a:lnTo>
                    <a:pt x="457" y="660"/>
                  </a:lnTo>
                  <a:lnTo>
                    <a:pt x="453" y="660"/>
                  </a:lnTo>
                  <a:lnTo>
                    <a:pt x="448" y="660"/>
                  </a:lnTo>
                  <a:lnTo>
                    <a:pt x="447" y="660"/>
                  </a:lnTo>
                  <a:lnTo>
                    <a:pt x="445" y="660"/>
                  </a:lnTo>
                  <a:lnTo>
                    <a:pt x="443" y="660"/>
                  </a:lnTo>
                  <a:lnTo>
                    <a:pt x="442" y="660"/>
                  </a:lnTo>
                  <a:lnTo>
                    <a:pt x="441" y="661"/>
                  </a:lnTo>
                  <a:lnTo>
                    <a:pt x="440" y="661"/>
                  </a:lnTo>
                  <a:lnTo>
                    <a:pt x="439" y="661"/>
                  </a:lnTo>
                  <a:lnTo>
                    <a:pt x="436" y="661"/>
                  </a:lnTo>
                  <a:lnTo>
                    <a:pt x="434" y="661"/>
                  </a:lnTo>
                  <a:lnTo>
                    <a:pt x="431" y="661"/>
                  </a:lnTo>
                  <a:lnTo>
                    <a:pt x="430" y="661"/>
                  </a:lnTo>
                  <a:lnTo>
                    <a:pt x="429" y="663"/>
                  </a:lnTo>
                  <a:lnTo>
                    <a:pt x="425" y="663"/>
                  </a:lnTo>
                  <a:lnTo>
                    <a:pt x="421" y="664"/>
                  </a:lnTo>
                  <a:lnTo>
                    <a:pt x="419" y="664"/>
                  </a:lnTo>
                  <a:lnTo>
                    <a:pt x="414" y="665"/>
                  </a:lnTo>
                  <a:lnTo>
                    <a:pt x="410" y="666"/>
                  </a:lnTo>
                  <a:lnTo>
                    <a:pt x="400" y="668"/>
                  </a:lnTo>
                  <a:lnTo>
                    <a:pt x="391" y="671"/>
                  </a:lnTo>
                  <a:lnTo>
                    <a:pt x="388" y="672"/>
                  </a:lnTo>
                  <a:lnTo>
                    <a:pt x="383" y="673"/>
                  </a:lnTo>
                  <a:lnTo>
                    <a:pt x="382" y="673"/>
                  </a:lnTo>
                  <a:lnTo>
                    <a:pt x="381" y="673"/>
                  </a:lnTo>
                  <a:lnTo>
                    <a:pt x="380" y="674"/>
                  </a:lnTo>
                  <a:lnTo>
                    <a:pt x="379" y="674"/>
                  </a:lnTo>
                  <a:lnTo>
                    <a:pt x="373" y="675"/>
                  </a:lnTo>
                  <a:lnTo>
                    <a:pt x="357" y="680"/>
                  </a:lnTo>
                  <a:lnTo>
                    <a:pt x="354" y="681"/>
                  </a:lnTo>
                  <a:lnTo>
                    <a:pt x="353" y="681"/>
                  </a:lnTo>
                  <a:lnTo>
                    <a:pt x="352" y="681"/>
                  </a:lnTo>
                  <a:lnTo>
                    <a:pt x="350" y="681"/>
                  </a:lnTo>
                  <a:lnTo>
                    <a:pt x="347" y="682"/>
                  </a:lnTo>
                  <a:lnTo>
                    <a:pt x="343" y="684"/>
                  </a:lnTo>
                  <a:lnTo>
                    <a:pt x="338" y="685"/>
                  </a:lnTo>
                  <a:lnTo>
                    <a:pt x="333" y="688"/>
                  </a:lnTo>
                  <a:lnTo>
                    <a:pt x="332" y="689"/>
                  </a:lnTo>
                  <a:lnTo>
                    <a:pt x="322" y="692"/>
                  </a:lnTo>
                  <a:lnTo>
                    <a:pt x="315" y="696"/>
                  </a:lnTo>
                  <a:lnTo>
                    <a:pt x="314" y="696"/>
                  </a:lnTo>
                  <a:lnTo>
                    <a:pt x="313" y="697"/>
                  </a:lnTo>
                  <a:lnTo>
                    <a:pt x="311" y="697"/>
                  </a:lnTo>
                  <a:lnTo>
                    <a:pt x="310" y="698"/>
                  </a:lnTo>
                  <a:lnTo>
                    <a:pt x="303" y="700"/>
                  </a:lnTo>
                  <a:lnTo>
                    <a:pt x="288" y="707"/>
                  </a:lnTo>
                  <a:lnTo>
                    <a:pt x="281" y="710"/>
                  </a:lnTo>
                  <a:lnTo>
                    <a:pt x="280" y="711"/>
                  </a:lnTo>
                  <a:lnTo>
                    <a:pt x="272" y="714"/>
                  </a:lnTo>
                  <a:lnTo>
                    <a:pt x="270" y="715"/>
                  </a:lnTo>
                  <a:lnTo>
                    <a:pt x="266" y="717"/>
                  </a:lnTo>
                  <a:lnTo>
                    <a:pt x="263" y="718"/>
                  </a:lnTo>
                  <a:lnTo>
                    <a:pt x="260" y="719"/>
                  </a:lnTo>
                  <a:lnTo>
                    <a:pt x="252" y="722"/>
                  </a:lnTo>
                  <a:lnTo>
                    <a:pt x="251" y="722"/>
                  </a:lnTo>
                  <a:lnTo>
                    <a:pt x="250" y="723"/>
                  </a:lnTo>
                  <a:lnTo>
                    <a:pt x="247" y="723"/>
                  </a:lnTo>
                  <a:lnTo>
                    <a:pt x="245" y="724"/>
                  </a:lnTo>
                  <a:lnTo>
                    <a:pt x="244" y="724"/>
                  </a:lnTo>
                  <a:lnTo>
                    <a:pt x="240" y="726"/>
                  </a:lnTo>
                  <a:lnTo>
                    <a:pt x="227" y="730"/>
                  </a:lnTo>
                  <a:lnTo>
                    <a:pt x="221" y="732"/>
                  </a:lnTo>
                  <a:lnTo>
                    <a:pt x="215" y="733"/>
                  </a:lnTo>
                  <a:lnTo>
                    <a:pt x="210" y="735"/>
                  </a:lnTo>
                  <a:lnTo>
                    <a:pt x="207" y="736"/>
                  </a:lnTo>
                  <a:lnTo>
                    <a:pt x="203" y="738"/>
                  </a:lnTo>
                  <a:lnTo>
                    <a:pt x="200" y="738"/>
                  </a:lnTo>
                  <a:lnTo>
                    <a:pt x="195" y="739"/>
                  </a:lnTo>
                  <a:lnTo>
                    <a:pt x="193" y="739"/>
                  </a:lnTo>
                  <a:lnTo>
                    <a:pt x="192" y="739"/>
                  </a:lnTo>
                  <a:lnTo>
                    <a:pt x="191" y="739"/>
                  </a:lnTo>
                  <a:lnTo>
                    <a:pt x="189" y="739"/>
                  </a:lnTo>
                  <a:lnTo>
                    <a:pt x="185" y="740"/>
                  </a:lnTo>
                  <a:lnTo>
                    <a:pt x="175" y="740"/>
                  </a:lnTo>
                  <a:lnTo>
                    <a:pt x="169" y="741"/>
                  </a:lnTo>
                  <a:lnTo>
                    <a:pt x="138" y="743"/>
                  </a:lnTo>
                  <a:lnTo>
                    <a:pt x="135" y="743"/>
                  </a:lnTo>
                  <a:lnTo>
                    <a:pt x="125" y="744"/>
                  </a:lnTo>
                  <a:lnTo>
                    <a:pt x="124" y="744"/>
                  </a:lnTo>
                  <a:lnTo>
                    <a:pt x="123" y="744"/>
                  </a:lnTo>
                  <a:lnTo>
                    <a:pt x="115" y="744"/>
                  </a:lnTo>
                  <a:lnTo>
                    <a:pt x="115" y="743"/>
                  </a:lnTo>
                  <a:lnTo>
                    <a:pt x="115" y="742"/>
                  </a:lnTo>
                  <a:lnTo>
                    <a:pt x="115" y="741"/>
                  </a:lnTo>
                  <a:lnTo>
                    <a:pt x="115" y="738"/>
                  </a:lnTo>
                  <a:lnTo>
                    <a:pt x="115" y="735"/>
                  </a:lnTo>
                  <a:lnTo>
                    <a:pt x="115" y="734"/>
                  </a:lnTo>
                  <a:lnTo>
                    <a:pt x="115" y="732"/>
                  </a:lnTo>
                  <a:lnTo>
                    <a:pt x="115" y="730"/>
                  </a:lnTo>
                  <a:lnTo>
                    <a:pt x="115" y="728"/>
                  </a:lnTo>
                  <a:lnTo>
                    <a:pt x="115" y="726"/>
                  </a:lnTo>
                  <a:lnTo>
                    <a:pt x="114" y="724"/>
                  </a:lnTo>
                  <a:lnTo>
                    <a:pt x="112" y="698"/>
                  </a:lnTo>
                  <a:lnTo>
                    <a:pt x="112" y="697"/>
                  </a:lnTo>
                  <a:lnTo>
                    <a:pt x="112" y="696"/>
                  </a:lnTo>
                  <a:lnTo>
                    <a:pt x="112" y="694"/>
                  </a:lnTo>
                  <a:lnTo>
                    <a:pt x="112" y="693"/>
                  </a:lnTo>
                  <a:lnTo>
                    <a:pt x="111" y="686"/>
                  </a:lnTo>
                  <a:lnTo>
                    <a:pt x="111" y="685"/>
                  </a:lnTo>
                  <a:lnTo>
                    <a:pt x="112" y="675"/>
                  </a:lnTo>
                  <a:lnTo>
                    <a:pt x="112" y="666"/>
                  </a:lnTo>
                  <a:lnTo>
                    <a:pt x="112" y="665"/>
                  </a:lnTo>
                  <a:lnTo>
                    <a:pt x="112" y="659"/>
                  </a:lnTo>
                  <a:lnTo>
                    <a:pt x="112" y="658"/>
                  </a:lnTo>
                  <a:lnTo>
                    <a:pt x="111" y="655"/>
                  </a:lnTo>
                  <a:lnTo>
                    <a:pt x="111" y="651"/>
                  </a:lnTo>
                  <a:lnTo>
                    <a:pt x="111" y="647"/>
                  </a:lnTo>
                  <a:lnTo>
                    <a:pt x="111" y="646"/>
                  </a:lnTo>
                  <a:lnTo>
                    <a:pt x="109" y="641"/>
                  </a:lnTo>
                  <a:lnTo>
                    <a:pt x="109" y="640"/>
                  </a:lnTo>
                  <a:lnTo>
                    <a:pt x="108" y="636"/>
                  </a:lnTo>
                  <a:lnTo>
                    <a:pt x="108" y="634"/>
                  </a:lnTo>
                  <a:lnTo>
                    <a:pt x="107" y="631"/>
                  </a:lnTo>
                  <a:lnTo>
                    <a:pt x="107" y="626"/>
                  </a:lnTo>
                  <a:lnTo>
                    <a:pt x="106" y="624"/>
                  </a:lnTo>
                  <a:lnTo>
                    <a:pt x="106" y="623"/>
                  </a:lnTo>
                  <a:lnTo>
                    <a:pt x="104" y="615"/>
                  </a:lnTo>
                  <a:lnTo>
                    <a:pt x="104" y="614"/>
                  </a:lnTo>
                  <a:lnTo>
                    <a:pt x="99" y="593"/>
                  </a:lnTo>
                  <a:lnTo>
                    <a:pt x="99" y="592"/>
                  </a:lnTo>
                  <a:lnTo>
                    <a:pt x="100" y="588"/>
                  </a:lnTo>
                  <a:lnTo>
                    <a:pt x="102" y="585"/>
                  </a:lnTo>
                  <a:lnTo>
                    <a:pt x="102" y="584"/>
                  </a:lnTo>
                  <a:lnTo>
                    <a:pt x="103" y="581"/>
                  </a:lnTo>
                  <a:lnTo>
                    <a:pt x="108" y="549"/>
                  </a:lnTo>
                  <a:lnTo>
                    <a:pt x="111" y="531"/>
                  </a:lnTo>
                  <a:lnTo>
                    <a:pt x="112" y="530"/>
                  </a:lnTo>
                  <a:lnTo>
                    <a:pt x="113" y="522"/>
                  </a:lnTo>
                  <a:lnTo>
                    <a:pt x="115" y="509"/>
                  </a:lnTo>
                  <a:lnTo>
                    <a:pt x="115" y="508"/>
                  </a:lnTo>
                  <a:lnTo>
                    <a:pt x="113" y="506"/>
                  </a:lnTo>
                  <a:lnTo>
                    <a:pt x="112" y="506"/>
                  </a:lnTo>
                  <a:lnTo>
                    <a:pt x="111" y="506"/>
                  </a:lnTo>
                  <a:lnTo>
                    <a:pt x="111" y="505"/>
                  </a:lnTo>
                  <a:lnTo>
                    <a:pt x="109" y="505"/>
                  </a:lnTo>
                  <a:lnTo>
                    <a:pt x="108" y="504"/>
                  </a:lnTo>
                  <a:lnTo>
                    <a:pt x="107" y="502"/>
                  </a:lnTo>
                  <a:lnTo>
                    <a:pt x="105" y="500"/>
                  </a:lnTo>
                  <a:lnTo>
                    <a:pt x="104" y="500"/>
                  </a:lnTo>
                  <a:lnTo>
                    <a:pt x="100" y="498"/>
                  </a:lnTo>
                  <a:lnTo>
                    <a:pt x="100" y="497"/>
                  </a:lnTo>
                  <a:lnTo>
                    <a:pt x="99" y="497"/>
                  </a:lnTo>
                  <a:lnTo>
                    <a:pt x="98" y="497"/>
                  </a:lnTo>
                  <a:lnTo>
                    <a:pt x="90" y="491"/>
                  </a:lnTo>
                  <a:lnTo>
                    <a:pt x="89" y="492"/>
                  </a:lnTo>
                  <a:lnTo>
                    <a:pt x="88" y="492"/>
                  </a:lnTo>
                  <a:lnTo>
                    <a:pt x="87" y="493"/>
                  </a:lnTo>
                  <a:lnTo>
                    <a:pt x="86" y="493"/>
                  </a:lnTo>
                  <a:lnTo>
                    <a:pt x="85" y="493"/>
                  </a:lnTo>
                  <a:lnTo>
                    <a:pt x="81" y="492"/>
                  </a:lnTo>
                  <a:lnTo>
                    <a:pt x="77" y="490"/>
                  </a:lnTo>
                  <a:lnTo>
                    <a:pt x="76" y="489"/>
                  </a:lnTo>
                  <a:lnTo>
                    <a:pt x="72" y="487"/>
                  </a:lnTo>
                  <a:lnTo>
                    <a:pt x="70" y="485"/>
                  </a:lnTo>
                  <a:lnTo>
                    <a:pt x="66" y="483"/>
                  </a:lnTo>
                  <a:lnTo>
                    <a:pt x="64" y="482"/>
                  </a:lnTo>
                  <a:lnTo>
                    <a:pt x="62" y="481"/>
                  </a:lnTo>
                  <a:lnTo>
                    <a:pt x="60" y="480"/>
                  </a:lnTo>
                  <a:lnTo>
                    <a:pt x="55" y="477"/>
                  </a:lnTo>
                  <a:lnTo>
                    <a:pt x="48" y="471"/>
                  </a:lnTo>
                  <a:lnTo>
                    <a:pt x="46" y="468"/>
                  </a:lnTo>
                  <a:lnTo>
                    <a:pt x="43" y="466"/>
                  </a:lnTo>
                  <a:lnTo>
                    <a:pt x="40" y="464"/>
                  </a:lnTo>
                  <a:lnTo>
                    <a:pt x="38" y="462"/>
                  </a:lnTo>
                  <a:lnTo>
                    <a:pt x="37" y="460"/>
                  </a:lnTo>
                  <a:lnTo>
                    <a:pt x="36" y="460"/>
                  </a:lnTo>
                  <a:lnTo>
                    <a:pt x="33" y="458"/>
                  </a:lnTo>
                  <a:lnTo>
                    <a:pt x="28" y="456"/>
                  </a:lnTo>
                  <a:lnTo>
                    <a:pt x="26" y="454"/>
                  </a:lnTo>
                  <a:lnTo>
                    <a:pt x="17" y="449"/>
                  </a:lnTo>
                  <a:lnTo>
                    <a:pt x="12" y="446"/>
                  </a:lnTo>
                  <a:lnTo>
                    <a:pt x="9" y="443"/>
                  </a:lnTo>
                  <a:lnTo>
                    <a:pt x="8" y="443"/>
                  </a:lnTo>
                  <a:lnTo>
                    <a:pt x="7" y="443"/>
                  </a:lnTo>
                  <a:lnTo>
                    <a:pt x="5" y="443"/>
                  </a:lnTo>
                  <a:lnTo>
                    <a:pt x="5" y="442"/>
                  </a:lnTo>
                  <a:lnTo>
                    <a:pt x="4" y="440"/>
                  </a:lnTo>
                  <a:lnTo>
                    <a:pt x="3" y="438"/>
                  </a:lnTo>
                  <a:lnTo>
                    <a:pt x="3" y="435"/>
                  </a:lnTo>
                  <a:lnTo>
                    <a:pt x="2" y="434"/>
                  </a:lnTo>
                  <a:lnTo>
                    <a:pt x="1" y="431"/>
                  </a:lnTo>
                  <a:lnTo>
                    <a:pt x="1" y="429"/>
                  </a:lnTo>
                  <a:lnTo>
                    <a:pt x="1" y="428"/>
                  </a:lnTo>
                  <a:lnTo>
                    <a:pt x="0" y="425"/>
                  </a:lnTo>
                  <a:lnTo>
                    <a:pt x="0" y="418"/>
                  </a:lnTo>
                  <a:lnTo>
                    <a:pt x="0" y="416"/>
                  </a:lnTo>
                  <a:lnTo>
                    <a:pt x="0" y="413"/>
                  </a:lnTo>
                  <a:lnTo>
                    <a:pt x="1" y="405"/>
                  </a:lnTo>
                  <a:lnTo>
                    <a:pt x="2" y="403"/>
                  </a:lnTo>
                  <a:lnTo>
                    <a:pt x="3" y="398"/>
                  </a:lnTo>
                  <a:lnTo>
                    <a:pt x="3" y="391"/>
                  </a:lnTo>
                  <a:lnTo>
                    <a:pt x="4" y="388"/>
                  </a:lnTo>
                  <a:lnTo>
                    <a:pt x="7" y="378"/>
                  </a:lnTo>
                  <a:lnTo>
                    <a:pt x="7" y="374"/>
                  </a:lnTo>
                  <a:lnTo>
                    <a:pt x="8" y="368"/>
                  </a:lnTo>
                  <a:lnTo>
                    <a:pt x="9" y="362"/>
                  </a:lnTo>
                  <a:lnTo>
                    <a:pt x="9" y="358"/>
                  </a:lnTo>
                  <a:lnTo>
                    <a:pt x="10" y="353"/>
                  </a:lnTo>
                  <a:lnTo>
                    <a:pt x="11" y="347"/>
                  </a:lnTo>
                  <a:lnTo>
                    <a:pt x="11" y="343"/>
                  </a:lnTo>
                  <a:lnTo>
                    <a:pt x="12" y="339"/>
                  </a:lnTo>
                  <a:lnTo>
                    <a:pt x="12" y="337"/>
                  </a:lnTo>
                  <a:lnTo>
                    <a:pt x="13" y="334"/>
                  </a:lnTo>
                  <a:lnTo>
                    <a:pt x="14" y="326"/>
                  </a:lnTo>
                  <a:lnTo>
                    <a:pt x="16" y="320"/>
                  </a:lnTo>
                  <a:lnTo>
                    <a:pt x="16" y="315"/>
                  </a:lnTo>
                  <a:lnTo>
                    <a:pt x="18" y="306"/>
                  </a:lnTo>
                  <a:lnTo>
                    <a:pt x="18" y="301"/>
                  </a:lnTo>
                  <a:lnTo>
                    <a:pt x="19" y="296"/>
                  </a:lnTo>
                  <a:lnTo>
                    <a:pt x="20" y="288"/>
                  </a:lnTo>
                  <a:lnTo>
                    <a:pt x="22" y="278"/>
                  </a:lnTo>
                  <a:lnTo>
                    <a:pt x="23" y="273"/>
                  </a:lnTo>
                  <a:lnTo>
                    <a:pt x="23" y="270"/>
                  </a:lnTo>
                  <a:lnTo>
                    <a:pt x="25" y="265"/>
                  </a:lnTo>
                  <a:lnTo>
                    <a:pt x="25" y="264"/>
                  </a:lnTo>
                  <a:lnTo>
                    <a:pt x="26" y="258"/>
                  </a:lnTo>
                  <a:lnTo>
                    <a:pt x="26" y="255"/>
                  </a:lnTo>
                  <a:lnTo>
                    <a:pt x="26" y="254"/>
                  </a:lnTo>
                  <a:lnTo>
                    <a:pt x="27" y="249"/>
                  </a:lnTo>
                  <a:lnTo>
                    <a:pt x="27" y="247"/>
                  </a:lnTo>
                  <a:lnTo>
                    <a:pt x="28" y="240"/>
                  </a:lnTo>
                  <a:lnTo>
                    <a:pt x="29" y="238"/>
                  </a:lnTo>
                  <a:lnTo>
                    <a:pt x="29" y="237"/>
                  </a:lnTo>
                  <a:lnTo>
                    <a:pt x="30" y="231"/>
                  </a:lnTo>
                  <a:lnTo>
                    <a:pt x="30" y="229"/>
                  </a:lnTo>
                  <a:lnTo>
                    <a:pt x="30" y="226"/>
                  </a:lnTo>
                  <a:lnTo>
                    <a:pt x="31" y="222"/>
                  </a:lnTo>
                  <a:lnTo>
                    <a:pt x="33" y="216"/>
                  </a:lnTo>
                  <a:lnTo>
                    <a:pt x="33" y="213"/>
                  </a:lnTo>
                  <a:lnTo>
                    <a:pt x="33" y="208"/>
                  </a:lnTo>
                  <a:lnTo>
                    <a:pt x="33" y="206"/>
                  </a:lnTo>
                  <a:lnTo>
                    <a:pt x="33" y="204"/>
                  </a:lnTo>
                  <a:lnTo>
                    <a:pt x="33" y="199"/>
                  </a:lnTo>
                  <a:lnTo>
                    <a:pt x="33" y="198"/>
                  </a:lnTo>
                  <a:lnTo>
                    <a:pt x="31" y="197"/>
                  </a:lnTo>
                  <a:lnTo>
                    <a:pt x="31" y="196"/>
                  </a:lnTo>
                  <a:lnTo>
                    <a:pt x="31" y="195"/>
                  </a:lnTo>
                  <a:lnTo>
                    <a:pt x="30" y="189"/>
                  </a:lnTo>
                  <a:lnTo>
                    <a:pt x="29" y="183"/>
                  </a:lnTo>
                  <a:lnTo>
                    <a:pt x="28" y="182"/>
                  </a:lnTo>
                  <a:lnTo>
                    <a:pt x="27" y="177"/>
                  </a:lnTo>
                  <a:lnTo>
                    <a:pt x="27" y="175"/>
                  </a:lnTo>
                  <a:lnTo>
                    <a:pt x="25" y="169"/>
                  </a:lnTo>
                  <a:lnTo>
                    <a:pt x="23" y="163"/>
                  </a:lnTo>
                  <a:lnTo>
                    <a:pt x="21" y="156"/>
                  </a:lnTo>
                  <a:lnTo>
                    <a:pt x="20" y="153"/>
                  </a:lnTo>
                  <a:lnTo>
                    <a:pt x="20" y="150"/>
                  </a:lnTo>
                  <a:lnTo>
                    <a:pt x="19" y="148"/>
                  </a:lnTo>
                  <a:lnTo>
                    <a:pt x="19" y="147"/>
                  </a:lnTo>
                  <a:lnTo>
                    <a:pt x="18" y="145"/>
                  </a:lnTo>
                  <a:lnTo>
                    <a:pt x="17" y="139"/>
                  </a:lnTo>
                  <a:lnTo>
                    <a:pt x="17" y="137"/>
                  </a:lnTo>
                  <a:lnTo>
                    <a:pt x="13" y="128"/>
                  </a:lnTo>
                  <a:lnTo>
                    <a:pt x="13" y="127"/>
                  </a:lnTo>
                  <a:lnTo>
                    <a:pt x="13" y="125"/>
                  </a:lnTo>
                  <a:lnTo>
                    <a:pt x="12" y="121"/>
                  </a:lnTo>
                  <a:lnTo>
                    <a:pt x="11" y="120"/>
                  </a:lnTo>
                  <a:lnTo>
                    <a:pt x="11" y="117"/>
                  </a:lnTo>
                  <a:lnTo>
                    <a:pt x="11" y="116"/>
                  </a:lnTo>
                  <a:lnTo>
                    <a:pt x="10" y="115"/>
                  </a:lnTo>
                  <a:lnTo>
                    <a:pt x="10" y="113"/>
                  </a:lnTo>
                  <a:lnTo>
                    <a:pt x="5" y="95"/>
                  </a:lnTo>
                  <a:lnTo>
                    <a:pt x="4" y="95"/>
                  </a:lnTo>
                  <a:lnTo>
                    <a:pt x="4" y="92"/>
                  </a:lnTo>
                  <a:lnTo>
                    <a:pt x="5" y="92"/>
                  </a:lnTo>
                  <a:lnTo>
                    <a:pt x="7" y="94"/>
                  </a:lnTo>
                  <a:lnTo>
                    <a:pt x="8" y="94"/>
                  </a:lnTo>
                  <a:lnTo>
                    <a:pt x="9" y="95"/>
                  </a:lnTo>
                  <a:lnTo>
                    <a:pt x="10" y="95"/>
                  </a:lnTo>
                  <a:lnTo>
                    <a:pt x="19" y="100"/>
                  </a:lnTo>
                  <a:lnTo>
                    <a:pt x="35" y="89"/>
                  </a:lnTo>
                  <a:lnTo>
                    <a:pt x="37" y="88"/>
                  </a:lnTo>
                  <a:lnTo>
                    <a:pt x="42" y="87"/>
                  </a:lnTo>
                  <a:lnTo>
                    <a:pt x="44" y="88"/>
                  </a:lnTo>
                  <a:lnTo>
                    <a:pt x="46" y="89"/>
                  </a:lnTo>
                  <a:lnTo>
                    <a:pt x="47" y="90"/>
                  </a:lnTo>
                  <a:lnTo>
                    <a:pt x="48" y="91"/>
                  </a:lnTo>
                  <a:lnTo>
                    <a:pt x="49" y="91"/>
                  </a:lnTo>
                  <a:lnTo>
                    <a:pt x="49" y="92"/>
                  </a:lnTo>
                  <a:lnTo>
                    <a:pt x="51" y="92"/>
                  </a:lnTo>
                  <a:lnTo>
                    <a:pt x="52" y="94"/>
                  </a:lnTo>
                  <a:lnTo>
                    <a:pt x="53" y="94"/>
                  </a:lnTo>
                  <a:lnTo>
                    <a:pt x="53" y="95"/>
                  </a:lnTo>
                  <a:lnTo>
                    <a:pt x="54" y="95"/>
                  </a:lnTo>
                  <a:lnTo>
                    <a:pt x="55" y="96"/>
                  </a:lnTo>
                  <a:lnTo>
                    <a:pt x="56" y="96"/>
                  </a:lnTo>
                  <a:lnTo>
                    <a:pt x="59" y="97"/>
                  </a:lnTo>
                  <a:lnTo>
                    <a:pt x="59" y="98"/>
                  </a:lnTo>
                  <a:lnTo>
                    <a:pt x="60" y="98"/>
                  </a:lnTo>
                  <a:lnTo>
                    <a:pt x="63" y="100"/>
                  </a:lnTo>
                  <a:lnTo>
                    <a:pt x="70" y="105"/>
                  </a:lnTo>
                  <a:lnTo>
                    <a:pt x="73" y="106"/>
                  </a:lnTo>
                  <a:lnTo>
                    <a:pt x="73" y="107"/>
                  </a:lnTo>
                  <a:lnTo>
                    <a:pt x="74" y="107"/>
                  </a:lnTo>
                  <a:lnTo>
                    <a:pt x="77" y="108"/>
                  </a:lnTo>
                  <a:lnTo>
                    <a:pt x="79" y="109"/>
                  </a:lnTo>
                  <a:lnTo>
                    <a:pt x="80" y="111"/>
                  </a:lnTo>
                  <a:lnTo>
                    <a:pt x="80" y="112"/>
                  </a:lnTo>
                  <a:lnTo>
                    <a:pt x="83" y="113"/>
                  </a:lnTo>
                  <a:lnTo>
                    <a:pt x="85" y="113"/>
                  </a:lnTo>
                  <a:lnTo>
                    <a:pt x="87" y="114"/>
                  </a:lnTo>
                  <a:lnTo>
                    <a:pt x="88" y="115"/>
                  </a:lnTo>
                  <a:lnTo>
                    <a:pt x="89" y="115"/>
                  </a:lnTo>
                  <a:lnTo>
                    <a:pt x="90" y="114"/>
                  </a:lnTo>
                  <a:lnTo>
                    <a:pt x="92" y="113"/>
                  </a:lnTo>
                  <a:lnTo>
                    <a:pt x="96" y="112"/>
                  </a:lnTo>
                  <a:lnTo>
                    <a:pt x="97" y="112"/>
                  </a:lnTo>
                  <a:lnTo>
                    <a:pt x="98" y="111"/>
                  </a:lnTo>
                  <a:lnTo>
                    <a:pt x="100" y="109"/>
                  </a:lnTo>
                  <a:lnTo>
                    <a:pt x="102" y="109"/>
                  </a:lnTo>
                  <a:lnTo>
                    <a:pt x="102" y="108"/>
                  </a:lnTo>
                  <a:lnTo>
                    <a:pt x="103" y="108"/>
                  </a:lnTo>
                  <a:lnTo>
                    <a:pt x="104" y="108"/>
                  </a:lnTo>
                  <a:lnTo>
                    <a:pt x="105" y="107"/>
                  </a:lnTo>
                  <a:lnTo>
                    <a:pt x="106" y="107"/>
                  </a:lnTo>
                  <a:lnTo>
                    <a:pt x="107" y="106"/>
                  </a:lnTo>
                  <a:lnTo>
                    <a:pt x="108" y="106"/>
                  </a:lnTo>
                  <a:lnTo>
                    <a:pt x="112" y="105"/>
                  </a:lnTo>
                  <a:lnTo>
                    <a:pt x="113" y="104"/>
                  </a:lnTo>
                  <a:lnTo>
                    <a:pt x="114" y="104"/>
                  </a:lnTo>
                  <a:lnTo>
                    <a:pt x="115" y="103"/>
                  </a:lnTo>
                  <a:lnTo>
                    <a:pt x="116" y="103"/>
                  </a:lnTo>
                  <a:lnTo>
                    <a:pt x="117" y="102"/>
                  </a:lnTo>
                  <a:lnTo>
                    <a:pt x="119" y="94"/>
                  </a:lnTo>
                  <a:lnTo>
                    <a:pt x="125" y="86"/>
                  </a:lnTo>
                  <a:lnTo>
                    <a:pt x="125" y="85"/>
                  </a:lnTo>
                  <a:lnTo>
                    <a:pt x="133" y="82"/>
                  </a:lnTo>
                  <a:lnTo>
                    <a:pt x="140" y="80"/>
                  </a:lnTo>
                  <a:lnTo>
                    <a:pt x="143" y="79"/>
                  </a:lnTo>
                  <a:lnTo>
                    <a:pt x="147" y="78"/>
                  </a:lnTo>
                  <a:lnTo>
                    <a:pt x="148" y="78"/>
                  </a:lnTo>
                  <a:lnTo>
                    <a:pt x="150" y="77"/>
                  </a:lnTo>
                  <a:lnTo>
                    <a:pt x="152" y="77"/>
                  </a:lnTo>
                  <a:lnTo>
                    <a:pt x="155" y="75"/>
                  </a:lnTo>
                  <a:lnTo>
                    <a:pt x="156" y="75"/>
                  </a:lnTo>
                  <a:lnTo>
                    <a:pt x="157" y="75"/>
                  </a:lnTo>
                  <a:lnTo>
                    <a:pt x="158" y="75"/>
                  </a:lnTo>
                  <a:lnTo>
                    <a:pt x="175" y="71"/>
                  </a:lnTo>
                  <a:lnTo>
                    <a:pt x="176" y="71"/>
                  </a:lnTo>
                  <a:lnTo>
                    <a:pt x="177" y="70"/>
                  </a:lnTo>
                  <a:lnTo>
                    <a:pt x="178" y="69"/>
                  </a:lnTo>
                  <a:lnTo>
                    <a:pt x="186" y="63"/>
                  </a:lnTo>
                  <a:lnTo>
                    <a:pt x="188" y="63"/>
                  </a:lnTo>
                  <a:lnTo>
                    <a:pt x="189" y="62"/>
                  </a:lnTo>
                  <a:lnTo>
                    <a:pt x="190" y="61"/>
                  </a:lnTo>
                  <a:lnTo>
                    <a:pt x="191" y="61"/>
                  </a:lnTo>
                  <a:lnTo>
                    <a:pt x="192" y="60"/>
                  </a:lnTo>
                  <a:lnTo>
                    <a:pt x="193" y="60"/>
                  </a:lnTo>
                  <a:lnTo>
                    <a:pt x="195" y="58"/>
                  </a:lnTo>
                  <a:lnTo>
                    <a:pt x="195" y="57"/>
                  </a:lnTo>
                  <a:lnTo>
                    <a:pt x="199" y="55"/>
                  </a:lnTo>
                  <a:lnTo>
                    <a:pt x="203" y="53"/>
                  </a:lnTo>
                  <a:lnTo>
                    <a:pt x="207" y="50"/>
                  </a:lnTo>
                  <a:lnTo>
                    <a:pt x="210" y="48"/>
                  </a:lnTo>
                  <a:lnTo>
                    <a:pt x="214" y="53"/>
                  </a:lnTo>
                  <a:lnTo>
                    <a:pt x="220" y="52"/>
                  </a:lnTo>
                  <a:lnTo>
                    <a:pt x="221" y="52"/>
                  </a:lnTo>
                  <a:lnTo>
                    <a:pt x="223" y="52"/>
                  </a:lnTo>
                  <a:lnTo>
                    <a:pt x="238" y="50"/>
                  </a:lnTo>
                  <a:lnTo>
                    <a:pt x="242" y="50"/>
                  </a:lnTo>
                  <a:lnTo>
                    <a:pt x="254" y="48"/>
                  </a:lnTo>
                  <a:lnTo>
                    <a:pt x="255" y="35"/>
                  </a:lnTo>
                  <a:lnTo>
                    <a:pt x="257" y="28"/>
                  </a:lnTo>
                  <a:lnTo>
                    <a:pt x="263" y="22"/>
                  </a:lnTo>
                  <a:lnTo>
                    <a:pt x="264" y="20"/>
                  </a:lnTo>
                  <a:lnTo>
                    <a:pt x="266" y="19"/>
                  </a:lnTo>
                  <a:lnTo>
                    <a:pt x="267" y="19"/>
                  </a:lnTo>
                  <a:lnTo>
                    <a:pt x="272" y="13"/>
                  </a:lnTo>
                  <a:lnTo>
                    <a:pt x="274" y="12"/>
                  </a:lnTo>
                  <a:lnTo>
                    <a:pt x="278" y="10"/>
                  </a:lnTo>
                  <a:lnTo>
                    <a:pt x="289" y="3"/>
                  </a:lnTo>
                  <a:lnTo>
                    <a:pt x="294" y="0"/>
                  </a:lnTo>
                  <a:lnTo>
                    <a:pt x="295" y="2"/>
                  </a:lnTo>
                  <a:lnTo>
                    <a:pt x="302" y="4"/>
                  </a:lnTo>
                  <a:lnTo>
                    <a:pt x="303" y="5"/>
                  </a:lnTo>
                  <a:lnTo>
                    <a:pt x="304" y="5"/>
                  </a:lnTo>
                  <a:lnTo>
                    <a:pt x="305" y="5"/>
                  </a:lnTo>
                  <a:lnTo>
                    <a:pt x="309" y="4"/>
                  </a:lnTo>
                  <a:lnTo>
                    <a:pt x="312" y="3"/>
                  </a:lnTo>
                  <a:lnTo>
                    <a:pt x="312" y="4"/>
                  </a:lnTo>
                  <a:lnTo>
                    <a:pt x="312" y="6"/>
                  </a:lnTo>
                  <a:lnTo>
                    <a:pt x="312" y="11"/>
                  </a:lnTo>
                  <a:lnTo>
                    <a:pt x="312" y="12"/>
                  </a:lnTo>
                  <a:lnTo>
                    <a:pt x="312" y="13"/>
                  </a:lnTo>
                  <a:lnTo>
                    <a:pt x="312" y="18"/>
                  </a:lnTo>
                  <a:lnTo>
                    <a:pt x="313" y="18"/>
                  </a:lnTo>
                  <a:lnTo>
                    <a:pt x="313" y="19"/>
                  </a:lnTo>
                  <a:lnTo>
                    <a:pt x="314" y="19"/>
                  </a:lnTo>
                  <a:lnTo>
                    <a:pt x="315" y="19"/>
                  </a:lnTo>
                  <a:lnTo>
                    <a:pt x="317" y="18"/>
                  </a:lnTo>
                  <a:lnTo>
                    <a:pt x="319" y="16"/>
                  </a:lnTo>
                  <a:lnTo>
                    <a:pt x="320" y="16"/>
                  </a:lnTo>
                  <a:lnTo>
                    <a:pt x="321" y="15"/>
                  </a:lnTo>
                  <a:lnTo>
                    <a:pt x="322" y="15"/>
                  </a:lnTo>
                  <a:lnTo>
                    <a:pt x="324" y="15"/>
                  </a:lnTo>
                  <a:lnTo>
                    <a:pt x="324" y="14"/>
                  </a:lnTo>
                  <a:lnTo>
                    <a:pt x="328" y="13"/>
                  </a:lnTo>
                  <a:lnTo>
                    <a:pt x="330" y="12"/>
                  </a:lnTo>
                  <a:lnTo>
                    <a:pt x="331" y="12"/>
                  </a:lnTo>
                  <a:lnTo>
                    <a:pt x="337" y="10"/>
                  </a:lnTo>
                  <a:lnTo>
                    <a:pt x="339" y="8"/>
                  </a:lnTo>
                  <a:lnTo>
                    <a:pt x="341" y="7"/>
                  </a:lnTo>
                  <a:lnTo>
                    <a:pt x="347" y="5"/>
                  </a:lnTo>
                  <a:lnTo>
                    <a:pt x="349" y="4"/>
                  </a:lnTo>
                  <a:lnTo>
                    <a:pt x="349" y="3"/>
                  </a:lnTo>
                  <a:lnTo>
                    <a:pt x="350" y="3"/>
                  </a:lnTo>
                  <a:lnTo>
                    <a:pt x="352" y="4"/>
                  </a:lnTo>
                  <a:lnTo>
                    <a:pt x="353" y="5"/>
                  </a:lnTo>
                  <a:lnTo>
                    <a:pt x="354" y="5"/>
                  </a:lnTo>
                  <a:lnTo>
                    <a:pt x="361" y="5"/>
                  </a:lnTo>
                  <a:lnTo>
                    <a:pt x="362" y="5"/>
                  </a:lnTo>
                  <a:lnTo>
                    <a:pt x="363" y="5"/>
                  </a:lnTo>
                  <a:lnTo>
                    <a:pt x="364" y="5"/>
                  </a:lnTo>
                  <a:lnTo>
                    <a:pt x="365" y="5"/>
                  </a:lnTo>
                  <a:lnTo>
                    <a:pt x="367" y="5"/>
                  </a:lnTo>
                  <a:lnTo>
                    <a:pt x="369" y="5"/>
                  </a:lnTo>
                  <a:lnTo>
                    <a:pt x="370" y="5"/>
                  </a:lnTo>
                  <a:lnTo>
                    <a:pt x="372" y="5"/>
                  </a:lnTo>
                  <a:lnTo>
                    <a:pt x="374" y="6"/>
                  </a:lnTo>
                  <a:lnTo>
                    <a:pt x="376" y="6"/>
                  </a:lnTo>
                  <a:lnTo>
                    <a:pt x="378" y="6"/>
                  </a:lnTo>
                  <a:lnTo>
                    <a:pt x="379" y="6"/>
                  </a:lnTo>
                  <a:lnTo>
                    <a:pt x="381" y="5"/>
                  </a:lnTo>
                  <a:lnTo>
                    <a:pt x="383" y="6"/>
                  </a:lnTo>
                  <a:lnTo>
                    <a:pt x="384" y="6"/>
                  </a:lnTo>
                  <a:lnTo>
                    <a:pt x="388" y="6"/>
                  </a:lnTo>
                  <a:lnTo>
                    <a:pt x="390" y="6"/>
                  </a:lnTo>
                  <a:lnTo>
                    <a:pt x="391" y="7"/>
                  </a:lnTo>
                  <a:lnTo>
                    <a:pt x="395" y="7"/>
                  </a:lnTo>
                  <a:lnTo>
                    <a:pt x="397" y="8"/>
                  </a:lnTo>
                  <a:lnTo>
                    <a:pt x="397" y="10"/>
                  </a:lnTo>
                  <a:lnTo>
                    <a:pt x="395" y="23"/>
                  </a:lnTo>
                  <a:lnTo>
                    <a:pt x="398" y="23"/>
                  </a:lnTo>
                  <a:lnTo>
                    <a:pt x="399" y="23"/>
                  </a:lnTo>
                  <a:lnTo>
                    <a:pt x="408" y="24"/>
                  </a:lnTo>
                  <a:lnTo>
                    <a:pt x="408" y="25"/>
                  </a:lnTo>
                  <a:lnTo>
                    <a:pt x="414" y="25"/>
                  </a:lnTo>
                  <a:lnTo>
                    <a:pt x="415" y="41"/>
                  </a:lnTo>
                  <a:lnTo>
                    <a:pt x="415" y="42"/>
                  </a:lnTo>
                  <a:lnTo>
                    <a:pt x="438" y="46"/>
                  </a:lnTo>
                  <a:lnTo>
                    <a:pt x="442" y="47"/>
                  </a:lnTo>
                  <a:lnTo>
                    <a:pt x="449" y="48"/>
                  </a:lnTo>
                  <a:lnTo>
                    <a:pt x="450" y="48"/>
                  </a:lnTo>
                  <a:lnTo>
                    <a:pt x="451" y="48"/>
                  </a:lnTo>
                  <a:lnTo>
                    <a:pt x="455" y="49"/>
                  </a:lnTo>
                  <a:lnTo>
                    <a:pt x="457" y="58"/>
                  </a:lnTo>
                  <a:lnTo>
                    <a:pt x="458" y="61"/>
                  </a:lnTo>
                  <a:lnTo>
                    <a:pt x="459" y="66"/>
                  </a:lnTo>
                  <a:lnTo>
                    <a:pt x="461" y="72"/>
                  </a:lnTo>
                  <a:lnTo>
                    <a:pt x="468" y="88"/>
                  </a:lnTo>
                  <a:lnTo>
                    <a:pt x="467" y="92"/>
                  </a:lnTo>
                  <a:lnTo>
                    <a:pt x="467" y="94"/>
                  </a:lnTo>
                  <a:lnTo>
                    <a:pt x="467" y="95"/>
                  </a:lnTo>
                  <a:lnTo>
                    <a:pt x="465" y="108"/>
                  </a:lnTo>
                  <a:lnTo>
                    <a:pt x="479" y="113"/>
                  </a:lnTo>
                  <a:lnTo>
                    <a:pt x="481" y="112"/>
                  </a:lnTo>
                  <a:lnTo>
                    <a:pt x="483" y="109"/>
                  </a:lnTo>
                  <a:lnTo>
                    <a:pt x="491" y="97"/>
                  </a:lnTo>
                  <a:lnTo>
                    <a:pt x="486" y="96"/>
                  </a:lnTo>
                  <a:lnTo>
                    <a:pt x="487" y="96"/>
                  </a:lnTo>
                  <a:lnTo>
                    <a:pt x="487" y="95"/>
                  </a:lnTo>
                  <a:lnTo>
                    <a:pt x="490" y="96"/>
                  </a:lnTo>
                  <a:lnTo>
                    <a:pt x="491" y="96"/>
                  </a:lnTo>
                  <a:lnTo>
                    <a:pt x="492" y="97"/>
                  </a:lnTo>
                  <a:lnTo>
                    <a:pt x="493" y="97"/>
                  </a:lnTo>
                  <a:lnTo>
                    <a:pt x="495" y="98"/>
                  </a:lnTo>
                  <a:lnTo>
                    <a:pt x="501" y="99"/>
                  </a:lnTo>
                  <a:lnTo>
                    <a:pt x="504" y="100"/>
                  </a:lnTo>
                  <a:lnTo>
                    <a:pt x="505" y="100"/>
                  </a:lnTo>
                  <a:lnTo>
                    <a:pt x="546" y="113"/>
                  </a:lnTo>
                  <a:lnTo>
                    <a:pt x="551" y="116"/>
                  </a:lnTo>
                  <a:lnTo>
                    <a:pt x="554" y="120"/>
                  </a:lnTo>
                  <a:lnTo>
                    <a:pt x="559" y="124"/>
                  </a:lnTo>
                  <a:lnTo>
                    <a:pt x="562" y="128"/>
                  </a:lnTo>
                  <a:lnTo>
                    <a:pt x="563" y="125"/>
                  </a:lnTo>
                  <a:lnTo>
                    <a:pt x="564" y="121"/>
                  </a:lnTo>
                  <a:lnTo>
                    <a:pt x="568" y="109"/>
                  </a:lnTo>
                  <a:lnTo>
                    <a:pt x="608" y="73"/>
                  </a:lnTo>
                  <a:lnTo>
                    <a:pt x="611" y="71"/>
                  </a:lnTo>
                  <a:lnTo>
                    <a:pt x="633" y="89"/>
                  </a:lnTo>
                  <a:lnTo>
                    <a:pt x="641" y="91"/>
                  </a:lnTo>
                  <a:lnTo>
                    <a:pt x="646" y="103"/>
                  </a:lnTo>
                  <a:lnTo>
                    <a:pt x="646" y="104"/>
                  </a:lnTo>
                  <a:lnTo>
                    <a:pt x="646" y="105"/>
                  </a:lnTo>
                  <a:lnTo>
                    <a:pt x="647" y="105"/>
                  </a:lnTo>
                  <a:lnTo>
                    <a:pt x="650" y="106"/>
                  </a:lnTo>
                  <a:lnTo>
                    <a:pt x="651" y="106"/>
                  </a:lnTo>
                  <a:lnTo>
                    <a:pt x="654" y="107"/>
                  </a:lnTo>
                  <a:lnTo>
                    <a:pt x="655" y="107"/>
                  </a:lnTo>
                  <a:lnTo>
                    <a:pt x="657" y="108"/>
                  </a:lnTo>
                  <a:lnTo>
                    <a:pt x="662" y="109"/>
                  </a:lnTo>
                  <a:lnTo>
                    <a:pt x="674" y="114"/>
                  </a:lnTo>
                  <a:lnTo>
                    <a:pt x="675" y="115"/>
                  </a:lnTo>
                  <a:lnTo>
                    <a:pt x="692" y="122"/>
                  </a:lnTo>
                  <a:lnTo>
                    <a:pt x="693" y="123"/>
                  </a:lnTo>
                  <a:lnTo>
                    <a:pt x="694" y="124"/>
                  </a:lnTo>
                  <a:lnTo>
                    <a:pt x="696" y="128"/>
                  </a:lnTo>
                  <a:lnTo>
                    <a:pt x="701" y="139"/>
                  </a:lnTo>
                  <a:lnTo>
                    <a:pt x="715" y="137"/>
                  </a:lnTo>
                  <a:lnTo>
                    <a:pt x="725" y="134"/>
                  </a:lnTo>
                  <a:lnTo>
                    <a:pt x="732" y="138"/>
                  </a:lnTo>
                  <a:lnTo>
                    <a:pt x="733" y="138"/>
                  </a:lnTo>
                  <a:lnTo>
                    <a:pt x="734" y="139"/>
                  </a:lnTo>
                  <a:lnTo>
                    <a:pt x="737" y="140"/>
                  </a:lnTo>
                  <a:lnTo>
                    <a:pt x="739" y="140"/>
                  </a:lnTo>
                  <a:lnTo>
                    <a:pt x="742" y="149"/>
                  </a:lnTo>
                  <a:lnTo>
                    <a:pt x="748" y="149"/>
                  </a:lnTo>
                  <a:lnTo>
                    <a:pt x="750" y="150"/>
                  </a:lnTo>
                  <a:lnTo>
                    <a:pt x="758" y="149"/>
                  </a:lnTo>
                  <a:lnTo>
                    <a:pt x="760" y="152"/>
                  </a:lnTo>
                  <a:lnTo>
                    <a:pt x="766" y="154"/>
                  </a:lnTo>
                  <a:lnTo>
                    <a:pt x="772" y="157"/>
                  </a:lnTo>
                  <a:lnTo>
                    <a:pt x="775" y="157"/>
                  </a:lnTo>
                  <a:lnTo>
                    <a:pt x="776" y="158"/>
                  </a:lnTo>
                  <a:lnTo>
                    <a:pt x="777" y="161"/>
                  </a:lnTo>
                  <a:lnTo>
                    <a:pt x="777" y="162"/>
                  </a:lnTo>
                  <a:lnTo>
                    <a:pt x="785" y="178"/>
                  </a:lnTo>
                  <a:lnTo>
                    <a:pt x="801" y="187"/>
                  </a:lnTo>
                  <a:lnTo>
                    <a:pt x="825" y="174"/>
                  </a:lnTo>
                  <a:lnTo>
                    <a:pt x="838" y="174"/>
                  </a:lnTo>
                  <a:lnTo>
                    <a:pt x="841" y="174"/>
                  </a:lnTo>
                  <a:lnTo>
                    <a:pt x="851" y="174"/>
                  </a:lnTo>
                  <a:lnTo>
                    <a:pt x="854" y="174"/>
                  </a:lnTo>
                  <a:lnTo>
                    <a:pt x="855" y="187"/>
                  </a:lnTo>
                  <a:lnTo>
                    <a:pt x="856" y="197"/>
                  </a:lnTo>
                  <a:lnTo>
                    <a:pt x="858" y="198"/>
                  </a:lnTo>
                  <a:lnTo>
                    <a:pt x="864" y="199"/>
                  </a:lnTo>
                  <a:lnTo>
                    <a:pt x="868" y="200"/>
                  </a:lnTo>
                  <a:lnTo>
                    <a:pt x="872" y="187"/>
                  </a:lnTo>
                  <a:lnTo>
                    <a:pt x="877" y="179"/>
                  </a:lnTo>
                  <a:lnTo>
                    <a:pt x="884" y="177"/>
                  </a:lnTo>
                  <a:lnTo>
                    <a:pt x="890" y="180"/>
                  </a:lnTo>
                  <a:lnTo>
                    <a:pt x="896" y="181"/>
                  </a:lnTo>
                  <a:lnTo>
                    <a:pt x="898" y="199"/>
                  </a:lnTo>
                  <a:lnTo>
                    <a:pt x="899" y="211"/>
                  </a:lnTo>
                  <a:lnTo>
                    <a:pt x="914" y="213"/>
                  </a:lnTo>
                  <a:lnTo>
                    <a:pt x="922" y="214"/>
                  </a:lnTo>
                  <a:lnTo>
                    <a:pt x="930" y="228"/>
                  </a:lnTo>
                  <a:lnTo>
                    <a:pt x="930" y="229"/>
                  </a:lnTo>
                  <a:lnTo>
                    <a:pt x="929" y="232"/>
                  </a:lnTo>
                  <a:lnTo>
                    <a:pt x="929" y="233"/>
                  </a:lnTo>
                  <a:lnTo>
                    <a:pt x="933" y="233"/>
                  </a:lnTo>
                  <a:lnTo>
                    <a:pt x="939" y="244"/>
                  </a:lnTo>
                  <a:lnTo>
                    <a:pt x="942" y="248"/>
                  </a:lnTo>
                  <a:lnTo>
                    <a:pt x="966" y="274"/>
                  </a:lnTo>
                  <a:lnTo>
                    <a:pt x="974" y="274"/>
                  </a:lnTo>
                  <a:lnTo>
                    <a:pt x="975" y="274"/>
                  </a:lnTo>
                  <a:lnTo>
                    <a:pt x="978" y="274"/>
                  </a:lnTo>
                  <a:lnTo>
                    <a:pt x="985" y="274"/>
                  </a:lnTo>
                  <a:lnTo>
                    <a:pt x="986" y="274"/>
                  </a:lnTo>
                  <a:lnTo>
                    <a:pt x="991" y="274"/>
                  </a:lnTo>
                  <a:lnTo>
                    <a:pt x="1000" y="257"/>
                  </a:lnTo>
                  <a:lnTo>
                    <a:pt x="1002" y="261"/>
                  </a:lnTo>
                  <a:lnTo>
                    <a:pt x="1003" y="259"/>
                  </a:lnTo>
                  <a:lnTo>
                    <a:pt x="1004" y="259"/>
                  </a:lnTo>
                  <a:lnTo>
                    <a:pt x="1006" y="261"/>
                  </a:lnTo>
                  <a:lnTo>
                    <a:pt x="1007" y="262"/>
                  </a:lnTo>
                  <a:lnTo>
                    <a:pt x="1007" y="263"/>
                  </a:lnTo>
                  <a:lnTo>
                    <a:pt x="1008" y="263"/>
                  </a:lnTo>
                  <a:lnTo>
                    <a:pt x="1012" y="266"/>
                  </a:lnTo>
                  <a:lnTo>
                    <a:pt x="1018" y="269"/>
                  </a:lnTo>
                  <a:lnTo>
                    <a:pt x="1019" y="270"/>
                  </a:lnTo>
                  <a:lnTo>
                    <a:pt x="1039" y="276"/>
                  </a:lnTo>
                  <a:lnTo>
                    <a:pt x="1049" y="272"/>
                  </a:lnTo>
                  <a:lnTo>
                    <a:pt x="1054" y="280"/>
                  </a:lnTo>
                  <a:lnTo>
                    <a:pt x="1053" y="283"/>
                  </a:lnTo>
                  <a:lnTo>
                    <a:pt x="1053" y="284"/>
                  </a:lnTo>
                  <a:lnTo>
                    <a:pt x="1051" y="291"/>
                  </a:lnTo>
                  <a:lnTo>
                    <a:pt x="1052" y="291"/>
                  </a:lnTo>
                  <a:lnTo>
                    <a:pt x="1069" y="295"/>
                  </a:lnTo>
                  <a:lnTo>
                    <a:pt x="1071" y="304"/>
                  </a:lnTo>
                  <a:lnTo>
                    <a:pt x="1072" y="311"/>
                  </a:lnTo>
                  <a:lnTo>
                    <a:pt x="1080" y="314"/>
                  </a:lnTo>
                  <a:lnTo>
                    <a:pt x="1086" y="328"/>
                  </a:lnTo>
                  <a:lnTo>
                    <a:pt x="1085" y="336"/>
                  </a:lnTo>
                  <a:lnTo>
                    <a:pt x="1089" y="336"/>
                  </a:lnTo>
                  <a:lnTo>
                    <a:pt x="1090" y="336"/>
                  </a:lnTo>
                  <a:lnTo>
                    <a:pt x="1092" y="336"/>
                  </a:lnTo>
                  <a:lnTo>
                    <a:pt x="1093" y="336"/>
                  </a:lnTo>
                  <a:lnTo>
                    <a:pt x="1095" y="336"/>
                  </a:lnTo>
                  <a:lnTo>
                    <a:pt x="1099" y="337"/>
                  </a:lnTo>
                  <a:lnTo>
                    <a:pt x="1101" y="337"/>
                  </a:lnTo>
                  <a:lnTo>
                    <a:pt x="1106" y="343"/>
                  </a:lnTo>
                  <a:lnTo>
                    <a:pt x="1110" y="357"/>
                  </a:lnTo>
                  <a:lnTo>
                    <a:pt x="1122" y="363"/>
                  </a:lnTo>
                  <a:lnTo>
                    <a:pt x="1133" y="356"/>
                  </a:lnTo>
                  <a:lnTo>
                    <a:pt x="1135" y="356"/>
                  </a:lnTo>
                  <a:lnTo>
                    <a:pt x="1136" y="355"/>
                  </a:lnTo>
                  <a:lnTo>
                    <a:pt x="1137" y="355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" name="Freeform 1493">
              <a:extLst>
                <a:ext uri="{FF2B5EF4-FFF2-40B4-BE49-F238E27FC236}">
                  <a16:creationId xmlns:a16="http://schemas.microsoft.com/office/drawing/2014/main" id="{34965FC0-089E-99E5-40F1-61E9F5854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350" y="608013"/>
              <a:ext cx="2236788" cy="2092325"/>
            </a:xfrm>
            <a:custGeom>
              <a:avLst/>
              <a:gdLst>
                <a:gd name="T0" fmla="*/ 1146 w 1409"/>
                <a:gd name="T1" fmla="*/ 775 h 1318"/>
                <a:gd name="T2" fmla="*/ 1188 w 1409"/>
                <a:gd name="T3" fmla="*/ 785 h 1318"/>
                <a:gd name="T4" fmla="*/ 1258 w 1409"/>
                <a:gd name="T5" fmla="*/ 813 h 1318"/>
                <a:gd name="T6" fmla="*/ 1299 w 1409"/>
                <a:gd name="T7" fmla="*/ 857 h 1318"/>
                <a:gd name="T8" fmla="*/ 1345 w 1409"/>
                <a:gd name="T9" fmla="*/ 856 h 1318"/>
                <a:gd name="T10" fmla="*/ 1397 w 1409"/>
                <a:gd name="T11" fmla="*/ 890 h 1318"/>
                <a:gd name="T12" fmla="*/ 1407 w 1409"/>
                <a:gd name="T13" fmla="*/ 955 h 1318"/>
                <a:gd name="T14" fmla="*/ 1404 w 1409"/>
                <a:gd name="T15" fmla="*/ 1024 h 1318"/>
                <a:gd name="T16" fmla="*/ 1383 w 1409"/>
                <a:gd name="T17" fmla="*/ 1039 h 1318"/>
                <a:gd name="T18" fmla="*/ 1342 w 1409"/>
                <a:gd name="T19" fmla="*/ 1041 h 1318"/>
                <a:gd name="T20" fmla="*/ 1290 w 1409"/>
                <a:gd name="T21" fmla="*/ 1079 h 1318"/>
                <a:gd name="T22" fmla="*/ 1240 w 1409"/>
                <a:gd name="T23" fmla="*/ 1143 h 1318"/>
                <a:gd name="T24" fmla="*/ 1219 w 1409"/>
                <a:gd name="T25" fmla="*/ 1199 h 1318"/>
                <a:gd name="T26" fmla="*/ 1170 w 1409"/>
                <a:gd name="T27" fmla="*/ 1207 h 1318"/>
                <a:gd name="T28" fmla="*/ 1049 w 1409"/>
                <a:gd name="T29" fmla="*/ 1313 h 1318"/>
                <a:gd name="T30" fmla="*/ 969 w 1409"/>
                <a:gd name="T31" fmla="*/ 1189 h 1318"/>
                <a:gd name="T32" fmla="*/ 803 w 1409"/>
                <a:gd name="T33" fmla="*/ 1279 h 1318"/>
                <a:gd name="T34" fmla="*/ 703 w 1409"/>
                <a:gd name="T35" fmla="*/ 1267 h 1318"/>
                <a:gd name="T36" fmla="*/ 778 w 1409"/>
                <a:gd name="T37" fmla="*/ 1106 h 1318"/>
                <a:gd name="T38" fmla="*/ 810 w 1409"/>
                <a:gd name="T39" fmla="*/ 1021 h 1318"/>
                <a:gd name="T40" fmla="*/ 800 w 1409"/>
                <a:gd name="T41" fmla="*/ 919 h 1318"/>
                <a:gd name="T42" fmla="*/ 662 w 1409"/>
                <a:gd name="T43" fmla="*/ 839 h 1318"/>
                <a:gd name="T44" fmla="*/ 671 w 1409"/>
                <a:gd name="T45" fmla="*/ 949 h 1318"/>
                <a:gd name="T46" fmla="*/ 637 w 1409"/>
                <a:gd name="T47" fmla="*/ 1016 h 1318"/>
                <a:gd name="T48" fmla="*/ 563 w 1409"/>
                <a:gd name="T49" fmla="*/ 1021 h 1318"/>
                <a:gd name="T50" fmla="*/ 516 w 1409"/>
                <a:gd name="T51" fmla="*/ 1070 h 1318"/>
                <a:gd name="T52" fmla="*/ 432 w 1409"/>
                <a:gd name="T53" fmla="*/ 1111 h 1318"/>
                <a:gd name="T54" fmla="*/ 414 w 1409"/>
                <a:gd name="T55" fmla="*/ 1056 h 1318"/>
                <a:gd name="T56" fmla="*/ 508 w 1409"/>
                <a:gd name="T57" fmla="*/ 975 h 1318"/>
                <a:gd name="T58" fmla="*/ 497 w 1409"/>
                <a:gd name="T59" fmla="*/ 924 h 1318"/>
                <a:gd name="T60" fmla="*/ 371 w 1409"/>
                <a:gd name="T61" fmla="*/ 922 h 1318"/>
                <a:gd name="T62" fmla="*/ 327 w 1409"/>
                <a:gd name="T63" fmla="*/ 912 h 1318"/>
                <a:gd name="T64" fmla="*/ 326 w 1409"/>
                <a:gd name="T65" fmla="*/ 877 h 1318"/>
                <a:gd name="T66" fmla="*/ 346 w 1409"/>
                <a:gd name="T67" fmla="*/ 844 h 1318"/>
                <a:gd name="T68" fmla="*/ 429 w 1409"/>
                <a:gd name="T69" fmla="*/ 772 h 1318"/>
                <a:gd name="T70" fmla="*/ 448 w 1409"/>
                <a:gd name="T71" fmla="*/ 669 h 1318"/>
                <a:gd name="T72" fmla="*/ 390 w 1409"/>
                <a:gd name="T73" fmla="*/ 640 h 1318"/>
                <a:gd name="T74" fmla="*/ 359 w 1409"/>
                <a:gd name="T75" fmla="*/ 701 h 1318"/>
                <a:gd name="T76" fmla="*/ 251 w 1409"/>
                <a:gd name="T77" fmla="*/ 846 h 1318"/>
                <a:gd name="T78" fmla="*/ 256 w 1409"/>
                <a:gd name="T79" fmla="*/ 750 h 1318"/>
                <a:gd name="T80" fmla="*/ 147 w 1409"/>
                <a:gd name="T81" fmla="*/ 708 h 1318"/>
                <a:gd name="T82" fmla="*/ 146 w 1409"/>
                <a:gd name="T83" fmla="*/ 627 h 1318"/>
                <a:gd name="T84" fmla="*/ 141 w 1409"/>
                <a:gd name="T85" fmla="*/ 569 h 1318"/>
                <a:gd name="T86" fmla="*/ 74 w 1409"/>
                <a:gd name="T87" fmla="*/ 571 h 1318"/>
                <a:gd name="T88" fmla="*/ 34 w 1409"/>
                <a:gd name="T89" fmla="*/ 619 h 1318"/>
                <a:gd name="T90" fmla="*/ 14 w 1409"/>
                <a:gd name="T91" fmla="*/ 585 h 1318"/>
                <a:gd name="T92" fmla="*/ 109 w 1409"/>
                <a:gd name="T93" fmla="*/ 377 h 1318"/>
                <a:gd name="T94" fmla="*/ 189 w 1409"/>
                <a:gd name="T95" fmla="*/ 201 h 1318"/>
                <a:gd name="T96" fmla="*/ 212 w 1409"/>
                <a:gd name="T97" fmla="*/ 153 h 1318"/>
                <a:gd name="T98" fmla="*/ 324 w 1409"/>
                <a:gd name="T99" fmla="*/ 71 h 1318"/>
                <a:gd name="T100" fmla="*/ 467 w 1409"/>
                <a:gd name="T101" fmla="*/ 66 h 1318"/>
                <a:gd name="T102" fmla="*/ 646 w 1409"/>
                <a:gd name="T103" fmla="*/ 21 h 1318"/>
                <a:gd name="T104" fmla="*/ 758 w 1409"/>
                <a:gd name="T105" fmla="*/ 136 h 1318"/>
                <a:gd name="T106" fmla="*/ 790 w 1409"/>
                <a:gd name="T107" fmla="*/ 260 h 1318"/>
                <a:gd name="T108" fmla="*/ 853 w 1409"/>
                <a:gd name="T109" fmla="*/ 273 h 1318"/>
                <a:gd name="T110" fmla="*/ 902 w 1409"/>
                <a:gd name="T111" fmla="*/ 325 h 1318"/>
                <a:gd name="T112" fmla="*/ 950 w 1409"/>
                <a:gd name="T113" fmla="*/ 360 h 1318"/>
                <a:gd name="T114" fmla="*/ 941 w 1409"/>
                <a:gd name="T115" fmla="*/ 427 h 1318"/>
                <a:gd name="T116" fmla="*/ 991 w 1409"/>
                <a:gd name="T117" fmla="*/ 517 h 1318"/>
                <a:gd name="T118" fmla="*/ 1013 w 1409"/>
                <a:gd name="T119" fmla="*/ 629 h 1318"/>
                <a:gd name="T120" fmla="*/ 1058 w 1409"/>
                <a:gd name="T121" fmla="*/ 696 h 1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9" h="1318">
                  <a:moveTo>
                    <a:pt x="1108" y="748"/>
                  </a:moveTo>
                  <a:lnTo>
                    <a:pt x="1110" y="749"/>
                  </a:lnTo>
                  <a:lnTo>
                    <a:pt x="1114" y="754"/>
                  </a:lnTo>
                  <a:lnTo>
                    <a:pt x="1117" y="757"/>
                  </a:lnTo>
                  <a:lnTo>
                    <a:pt x="1118" y="757"/>
                  </a:lnTo>
                  <a:lnTo>
                    <a:pt x="1121" y="760"/>
                  </a:lnTo>
                  <a:lnTo>
                    <a:pt x="1122" y="761"/>
                  </a:lnTo>
                  <a:lnTo>
                    <a:pt x="1124" y="761"/>
                  </a:lnTo>
                  <a:lnTo>
                    <a:pt x="1126" y="761"/>
                  </a:lnTo>
                  <a:lnTo>
                    <a:pt x="1126" y="762"/>
                  </a:lnTo>
                  <a:lnTo>
                    <a:pt x="1127" y="762"/>
                  </a:lnTo>
                  <a:lnTo>
                    <a:pt x="1129" y="764"/>
                  </a:lnTo>
                  <a:lnTo>
                    <a:pt x="1134" y="766"/>
                  </a:lnTo>
                  <a:lnTo>
                    <a:pt x="1135" y="766"/>
                  </a:lnTo>
                  <a:lnTo>
                    <a:pt x="1137" y="769"/>
                  </a:lnTo>
                  <a:lnTo>
                    <a:pt x="1138" y="769"/>
                  </a:lnTo>
                  <a:lnTo>
                    <a:pt x="1143" y="773"/>
                  </a:lnTo>
                  <a:lnTo>
                    <a:pt x="1144" y="773"/>
                  </a:lnTo>
                  <a:lnTo>
                    <a:pt x="1146" y="775"/>
                  </a:lnTo>
                  <a:lnTo>
                    <a:pt x="1147" y="777"/>
                  </a:lnTo>
                  <a:lnTo>
                    <a:pt x="1148" y="778"/>
                  </a:lnTo>
                  <a:lnTo>
                    <a:pt x="1150" y="778"/>
                  </a:lnTo>
                  <a:lnTo>
                    <a:pt x="1151" y="779"/>
                  </a:lnTo>
                  <a:lnTo>
                    <a:pt x="1153" y="781"/>
                  </a:lnTo>
                  <a:lnTo>
                    <a:pt x="1154" y="781"/>
                  </a:lnTo>
                  <a:lnTo>
                    <a:pt x="1155" y="782"/>
                  </a:lnTo>
                  <a:lnTo>
                    <a:pt x="1156" y="783"/>
                  </a:lnTo>
                  <a:lnTo>
                    <a:pt x="1159" y="785"/>
                  </a:lnTo>
                  <a:lnTo>
                    <a:pt x="1160" y="786"/>
                  </a:lnTo>
                  <a:lnTo>
                    <a:pt x="1161" y="785"/>
                  </a:lnTo>
                  <a:lnTo>
                    <a:pt x="1162" y="785"/>
                  </a:lnTo>
                  <a:lnTo>
                    <a:pt x="1163" y="785"/>
                  </a:lnTo>
                  <a:lnTo>
                    <a:pt x="1168" y="785"/>
                  </a:lnTo>
                  <a:lnTo>
                    <a:pt x="1169" y="785"/>
                  </a:lnTo>
                  <a:lnTo>
                    <a:pt x="1177" y="785"/>
                  </a:lnTo>
                  <a:lnTo>
                    <a:pt x="1178" y="785"/>
                  </a:lnTo>
                  <a:lnTo>
                    <a:pt x="1185" y="785"/>
                  </a:lnTo>
                  <a:lnTo>
                    <a:pt x="1188" y="785"/>
                  </a:lnTo>
                  <a:lnTo>
                    <a:pt x="1195" y="785"/>
                  </a:lnTo>
                  <a:lnTo>
                    <a:pt x="1198" y="785"/>
                  </a:lnTo>
                  <a:lnTo>
                    <a:pt x="1203" y="785"/>
                  </a:lnTo>
                  <a:lnTo>
                    <a:pt x="1205" y="785"/>
                  </a:lnTo>
                  <a:lnTo>
                    <a:pt x="1212" y="789"/>
                  </a:lnTo>
                  <a:lnTo>
                    <a:pt x="1223" y="794"/>
                  </a:lnTo>
                  <a:lnTo>
                    <a:pt x="1224" y="795"/>
                  </a:lnTo>
                  <a:lnTo>
                    <a:pt x="1225" y="795"/>
                  </a:lnTo>
                  <a:lnTo>
                    <a:pt x="1230" y="796"/>
                  </a:lnTo>
                  <a:lnTo>
                    <a:pt x="1231" y="796"/>
                  </a:lnTo>
                  <a:lnTo>
                    <a:pt x="1238" y="797"/>
                  </a:lnTo>
                  <a:lnTo>
                    <a:pt x="1240" y="797"/>
                  </a:lnTo>
                  <a:lnTo>
                    <a:pt x="1241" y="797"/>
                  </a:lnTo>
                  <a:lnTo>
                    <a:pt x="1242" y="797"/>
                  </a:lnTo>
                  <a:lnTo>
                    <a:pt x="1245" y="797"/>
                  </a:lnTo>
                  <a:lnTo>
                    <a:pt x="1249" y="802"/>
                  </a:lnTo>
                  <a:lnTo>
                    <a:pt x="1251" y="805"/>
                  </a:lnTo>
                  <a:lnTo>
                    <a:pt x="1252" y="805"/>
                  </a:lnTo>
                  <a:lnTo>
                    <a:pt x="1258" y="813"/>
                  </a:lnTo>
                  <a:lnTo>
                    <a:pt x="1264" y="816"/>
                  </a:lnTo>
                  <a:lnTo>
                    <a:pt x="1272" y="818"/>
                  </a:lnTo>
                  <a:lnTo>
                    <a:pt x="1277" y="821"/>
                  </a:lnTo>
                  <a:lnTo>
                    <a:pt x="1280" y="822"/>
                  </a:lnTo>
                  <a:lnTo>
                    <a:pt x="1284" y="837"/>
                  </a:lnTo>
                  <a:lnTo>
                    <a:pt x="1284" y="838"/>
                  </a:lnTo>
                  <a:lnTo>
                    <a:pt x="1285" y="839"/>
                  </a:lnTo>
                  <a:lnTo>
                    <a:pt x="1285" y="840"/>
                  </a:lnTo>
                  <a:lnTo>
                    <a:pt x="1286" y="842"/>
                  </a:lnTo>
                  <a:lnTo>
                    <a:pt x="1288" y="850"/>
                  </a:lnTo>
                  <a:lnTo>
                    <a:pt x="1288" y="852"/>
                  </a:lnTo>
                  <a:lnTo>
                    <a:pt x="1289" y="853"/>
                  </a:lnTo>
                  <a:lnTo>
                    <a:pt x="1289" y="854"/>
                  </a:lnTo>
                  <a:lnTo>
                    <a:pt x="1289" y="855"/>
                  </a:lnTo>
                  <a:lnTo>
                    <a:pt x="1291" y="858"/>
                  </a:lnTo>
                  <a:lnTo>
                    <a:pt x="1291" y="860"/>
                  </a:lnTo>
                  <a:lnTo>
                    <a:pt x="1293" y="860"/>
                  </a:lnTo>
                  <a:lnTo>
                    <a:pt x="1295" y="858"/>
                  </a:lnTo>
                  <a:lnTo>
                    <a:pt x="1299" y="857"/>
                  </a:lnTo>
                  <a:lnTo>
                    <a:pt x="1301" y="856"/>
                  </a:lnTo>
                  <a:lnTo>
                    <a:pt x="1302" y="856"/>
                  </a:lnTo>
                  <a:lnTo>
                    <a:pt x="1303" y="855"/>
                  </a:lnTo>
                  <a:lnTo>
                    <a:pt x="1305" y="854"/>
                  </a:lnTo>
                  <a:lnTo>
                    <a:pt x="1309" y="853"/>
                  </a:lnTo>
                  <a:lnTo>
                    <a:pt x="1317" y="849"/>
                  </a:lnTo>
                  <a:lnTo>
                    <a:pt x="1318" y="848"/>
                  </a:lnTo>
                  <a:lnTo>
                    <a:pt x="1319" y="848"/>
                  </a:lnTo>
                  <a:lnTo>
                    <a:pt x="1320" y="848"/>
                  </a:lnTo>
                  <a:lnTo>
                    <a:pt x="1323" y="848"/>
                  </a:lnTo>
                  <a:lnTo>
                    <a:pt x="1325" y="848"/>
                  </a:lnTo>
                  <a:lnTo>
                    <a:pt x="1326" y="848"/>
                  </a:lnTo>
                  <a:lnTo>
                    <a:pt x="1327" y="848"/>
                  </a:lnTo>
                  <a:lnTo>
                    <a:pt x="1328" y="848"/>
                  </a:lnTo>
                  <a:lnTo>
                    <a:pt x="1329" y="848"/>
                  </a:lnTo>
                  <a:lnTo>
                    <a:pt x="1331" y="848"/>
                  </a:lnTo>
                  <a:lnTo>
                    <a:pt x="1332" y="848"/>
                  </a:lnTo>
                  <a:lnTo>
                    <a:pt x="1343" y="855"/>
                  </a:lnTo>
                  <a:lnTo>
                    <a:pt x="1345" y="856"/>
                  </a:lnTo>
                  <a:lnTo>
                    <a:pt x="1354" y="862"/>
                  </a:lnTo>
                  <a:lnTo>
                    <a:pt x="1355" y="862"/>
                  </a:lnTo>
                  <a:lnTo>
                    <a:pt x="1357" y="863"/>
                  </a:lnTo>
                  <a:lnTo>
                    <a:pt x="1359" y="864"/>
                  </a:lnTo>
                  <a:lnTo>
                    <a:pt x="1370" y="871"/>
                  </a:lnTo>
                  <a:lnTo>
                    <a:pt x="1371" y="871"/>
                  </a:lnTo>
                  <a:lnTo>
                    <a:pt x="1371" y="872"/>
                  </a:lnTo>
                  <a:lnTo>
                    <a:pt x="1376" y="874"/>
                  </a:lnTo>
                  <a:lnTo>
                    <a:pt x="1384" y="878"/>
                  </a:lnTo>
                  <a:lnTo>
                    <a:pt x="1388" y="881"/>
                  </a:lnTo>
                  <a:lnTo>
                    <a:pt x="1391" y="882"/>
                  </a:lnTo>
                  <a:lnTo>
                    <a:pt x="1392" y="882"/>
                  </a:lnTo>
                  <a:lnTo>
                    <a:pt x="1392" y="883"/>
                  </a:lnTo>
                  <a:lnTo>
                    <a:pt x="1394" y="885"/>
                  </a:lnTo>
                  <a:lnTo>
                    <a:pt x="1395" y="886"/>
                  </a:lnTo>
                  <a:lnTo>
                    <a:pt x="1395" y="887"/>
                  </a:lnTo>
                  <a:lnTo>
                    <a:pt x="1396" y="888"/>
                  </a:lnTo>
                  <a:lnTo>
                    <a:pt x="1396" y="889"/>
                  </a:lnTo>
                  <a:lnTo>
                    <a:pt x="1397" y="890"/>
                  </a:lnTo>
                  <a:lnTo>
                    <a:pt x="1398" y="891"/>
                  </a:lnTo>
                  <a:lnTo>
                    <a:pt x="1398" y="892"/>
                  </a:lnTo>
                  <a:lnTo>
                    <a:pt x="1400" y="896"/>
                  </a:lnTo>
                  <a:lnTo>
                    <a:pt x="1400" y="897"/>
                  </a:lnTo>
                  <a:lnTo>
                    <a:pt x="1402" y="905"/>
                  </a:lnTo>
                  <a:lnTo>
                    <a:pt x="1402" y="906"/>
                  </a:lnTo>
                  <a:lnTo>
                    <a:pt x="1402" y="907"/>
                  </a:lnTo>
                  <a:lnTo>
                    <a:pt x="1403" y="915"/>
                  </a:lnTo>
                  <a:lnTo>
                    <a:pt x="1404" y="923"/>
                  </a:lnTo>
                  <a:lnTo>
                    <a:pt x="1404" y="924"/>
                  </a:lnTo>
                  <a:lnTo>
                    <a:pt x="1406" y="933"/>
                  </a:lnTo>
                  <a:lnTo>
                    <a:pt x="1406" y="937"/>
                  </a:lnTo>
                  <a:lnTo>
                    <a:pt x="1407" y="940"/>
                  </a:lnTo>
                  <a:lnTo>
                    <a:pt x="1407" y="945"/>
                  </a:lnTo>
                  <a:lnTo>
                    <a:pt x="1407" y="949"/>
                  </a:lnTo>
                  <a:lnTo>
                    <a:pt x="1409" y="950"/>
                  </a:lnTo>
                  <a:lnTo>
                    <a:pt x="1409" y="953"/>
                  </a:lnTo>
                  <a:lnTo>
                    <a:pt x="1409" y="954"/>
                  </a:lnTo>
                  <a:lnTo>
                    <a:pt x="1407" y="955"/>
                  </a:lnTo>
                  <a:lnTo>
                    <a:pt x="1407" y="956"/>
                  </a:lnTo>
                  <a:lnTo>
                    <a:pt x="1407" y="959"/>
                  </a:lnTo>
                  <a:lnTo>
                    <a:pt x="1406" y="971"/>
                  </a:lnTo>
                  <a:lnTo>
                    <a:pt x="1405" y="980"/>
                  </a:lnTo>
                  <a:lnTo>
                    <a:pt x="1405" y="986"/>
                  </a:lnTo>
                  <a:lnTo>
                    <a:pt x="1405" y="987"/>
                  </a:lnTo>
                  <a:lnTo>
                    <a:pt x="1405" y="988"/>
                  </a:lnTo>
                  <a:lnTo>
                    <a:pt x="1405" y="989"/>
                  </a:lnTo>
                  <a:lnTo>
                    <a:pt x="1404" y="996"/>
                  </a:lnTo>
                  <a:lnTo>
                    <a:pt x="1404" y="999"/>
                  </a:lnTo>
                  <a:lnTo>
                    <a:pt x="1404" y="1003"/>
                  </a:lnTo>
                  <a:lnTo>
                    <a:pt x="1403" y="1007"/>
                  </a:lnTo>
                  <a:lnTo>
                    <a:pt x="1403" y="1012"/>
                  </a:lnTo>
                  <a:lnTo>
                    <a:pt x="1403" y="1013"/>
                  </a:lnTo>
                  <a:lnTo>
                    <a:pt x="1403" y="1014"/>
                  </a:lnTo>
                  <a:lnTo>
                    <a:pt x="1403" y="1015"/>
                  </a:lnTo>
                  <a:lnTo>
                    <a:pt x="1403" y="1016"/>
                  </a:lnTo>
                  <a:lnTo>
                    <a:pt x="1404" y="1021"/>
                  </a:lnTo>
                  <a:lnTo>
                    <a:pt x="1404" y="1024"/>
                  </a:lnTo>
                  <a:lnTo>
                    <a:pt x="1404" y="1025"/>
                  </a:lnTo>
                  <a:lnTo>
                    <a:pt x="1405" y="1026"/>
                  </a:lnTo>
                  <a:lnTo>
                    <a:pt x="1406" y="1030"/>
                  </a:lnTo>
                  <a:lnTo>
                    <a:pt x="1409" y="1033"/>
                  </a:lnTo>
                  <a:lnTo>
                    <a:pt x="1407" y="1034"/>
                  </a:lnTo>
                  <a:lnTo>
                    <a:pt x="1406" y="1034"/>
                  </a:lnTo>
                  <a:lnTo>
                    <a:pt x="1405" y="1034"/>
                  </a:lnTo>
                  <a:lnTo>
                    <a:pt x="1405" y="1036"/>
                  </a:lnTo>
                  <a:lnTo>
                    <a:pt x="1404" y="1036"/>
                  </a:lnTo>
                  <a:lnTo>
                    <a:pt x="1402" y="1036"/>
                  </a:lnTo>
                  <a:lnTo>
                    <a:pt x="1400" y="1037"/>
                  </a:lnTo>
                  <a:lnTo>
                    <a:pt x="1397" y="1037"/>
                  </a:lnTo>
                  <a:lnTo>
                    <a:pt x="1395" y="1038"/>
                  </a:lnTo>
                  <a:lnTo>
                    <a:pt x="1392" y="1038"/>
                  </a:lnTo>
                  <a:lnTo>
                    <a:pt x="1389" y="1038"/>
                  </a:lnTo>
                  <a:lnTo>
                    <a:pt x="1388" y="1038"/>
                  </a:lnTo>
                  <a:lnTo>
                    <a:pt x="1386" y="1038"/>
                  </a:lnTo>
                  <a:lnTo>
                    <a:pt x="1384" y="1039"/>
                  </a:lnTo>
                  <a:lnTo>
                    <a:pt x="1383" y="1039"/>
                  </a:lnTo>
                  <a:lnTo>
                    <a:pt x="1381" y="1039"/>
                  </a:lnTo>
                  <a:lnTo>
                    <a:pt x="1377" y="1039"/>
                  </a:lnTo>
                  <a:lnTo>
                    <a:pt x="1376" y="1039"/>
                  </a:lnTo>
                  <a:lnTo>
                    <a:pt x="1374" y="1040"/>
                  </a:lnTo>
                  <a:lnTo>
                    <a:pt x="1372" y="1040"/>
                  </a:lnTo>
                  <a:lnTo>
                    <a:pt x="1369" y="1040"/>
                  </a:lnTo>
                  <a:lnTo>
                    <a:pt x="1364" y="1040"/>
                  </a:lnTo>
                  <a:lnTo>
                    <a:pt x="1363" y="1040"/>
                  </a:lnTo>
                  <a:lnTo>
                    <a:pt x="1358" y="1040"/>
                  </a:lnTo>
                  <a:lnTo>
                    <a:pt x="1354" y="1040"/>
                  </a:lnTo>
                  <a:lnTo>
                    <a:pt x="1353" y="1040"/>
                  </a:lnTo>
                  <a:lnTo>
                    <a:pt x="1352" y="1040"/>
                  </a:lnTo>
                  <a:lnTo>
                    <a:pt x="1351" y="1040"/>
                  </a:lnTo>
                  <a:lnTo>
                    <a:pt x="1350" y="1040"/>
                  </a:lnTo>
                  <a:lnTo>
                    <a:pt x="1346" y="1040"/>
                  </a:lnTo>
                  <a:lnTo>
                    <a:pt x="1345" y="1040"/>
                  </a:lnTo>
                  <a:lnTo>
                    <a:pt x="1344" y="1040"/>
                  </a:lnTo>
                  <a:lnTo>
                    <a:pt x="1343" y="1040"/>
                  </a:lnTo>
                  <a:lnTo>
                    <a:pt x="1342" y="1041"/>
                  </a:lnTo>
                  <a:lnTo>
                    <a:pt x="1341" y="1041"/>
                  </a:lnTo>
                  <a:lnTo>
                    <a:pt x="1340" y="1042"/>
                  </a:lnTo>
                  <a:lnTo>
                    <a:pt x="1338" y="1044"/>
                  </a:lnTo>
                  <a:lnTo>
                    <a:pt x="1327" y="1053"/>
                  </a:lnTo>
                  <a:lnTo>
                    <a:pt x="1327" y="1054"/>
                  </a:lnTo>
                  <a:lnTo>
                    <a:pt x="1326" y="1054"/>
                  </a:lnTo>
                  <a:lnTo>
                    <a:pt x="1324" y="1055"/>
                  </a:lnTo>
                  <a:lnTo>
                    <a:pt x="1323" y="1056"/>
                  </a:lnTo>
                  <a:lnTo>
                    <a:pt x="1320" y="1057"/>
                  </a:lnTo>
                  <a:lnTo>
                    <a:pt x="1314" y="1062"/>
                  </a:lnTo>
                  <a:lnTo>
                    <a:pt x="1310" y="1063"/>
                  </a:lnTo>
                  <a:lnTo>
                    <a:pt x="1310" y="1064"/>
                  </a:lnTo>
                  <a:lnTo>
                    <a:pt x="1309" y="1064"/>
                  </a:lnTo>
                  <a:lnTo>
                    <a:pt x="1300" y="1070"/>
                  </a:lnTo>
                  <a:lnTo>
                    <a:pt x="1298" y="1071"/>
                  </a:lnTo>
                  <a:lnTo>
                    <a:pt x="1297" y="1072"/>
                  </a:lnTo>
                  <a:lnTo>
                    <a:pt x="1295" y="1072"/>
                  </a:lnTo>
                  <a:lnTo>
                    <a:pt x="1290" y="1078"/>
                  </a:lnTo>
                  <a:lnTo>
                    <a:pt x="1290" y="1079"/>
                  </a:lnTo>
                  <a:lnTo>
                    <a:pt x="1284" y="1083"/>
                  </a:lnTo>
                  <a:lnTo>
                    <a:pt x="1276" y="1092"/>
                  </a:lnTo>
                  <a:lnTo>
                    <a:pt x="1271" y="1098"/>
                  </a:lnTo>
                  <a:lnTo>
                    <a:pt x="1260" y="1107"/>
                  </a:lnTo>
                  <a:lnTo>
                    <a:pt x="1258" y="1109"/>
                  </a:lnTo>
                  <a:lnTo>
                    <a:pt x="1257" y="1111"/>
                  </a:lnTo>
                  <a:lnTo>
                    <a:pt x="1256" y="1112"/>
                  </a:lnTo>
                  <a:lnTo>
                    <a:pt x="1255" y="1113"/>
                  </a:lnTo>
                  <a:lnTo>
                    <a:pt x="1250" y="1116"/>
                  </a:lnTo>
                  <a:lnTo>
                    <a:pt x="1248" y="1120"/>
                  </a:lnTo>
                  <a:lnTo>
                    <a:pt x="1245" y="1124"/>
                  </a:lnTo>
                  <a:lnTo>
                    <a:pt x="1243" y="1125"/>
                  </a:lnTo>
                  <a:lnTo>
                    <a:pt x="1243" y="1126"/>
                  </a:lnTo>
                  <a:lnTo>
                    <a:pt x="1242" y="1126"/>
                  </a:lnTo>
                  <a:lnTo>
                    <a:pt x="1242" y="1129"/>
                  </a:lnTo>
                  <a:lnTo>
                    <a:pt x="1241" y="1131"/>
                  </a:lnTo>
                  <a:lnTo>
                    <a:pt x="1240" y="1137"/>
                  </a:lnTo>
                  <a:lnTo>
                    <a:pt x="1240" y="1142"/>
                  </a:lnTo>
                  <a:lnTo>
                    <a:pt x="1240" y="1143"/>
                  </a:lnTo>
                  <a:lnTo>
                    <a:pt x="1240" y="1145"/>
                  </a:lnTo>
                  <a:lnTo>
                    <a:pt x="1239" y="1146"/>
                  </a:lnTo>
                  <a:lnTo>
                    <a:pt x="1239" y="1150"/>
                  </a:lnTo>
                  <a:lnTo>
                    <a:pt x="1239" y="1151"/>
                  </a:lnTo>
                  <a:lnTo>
                    <a:pt x="1239" y="1154"/>
                  </a:lnTo>
                  <a:lnTo>
                    <a:pt x="1238" y="1157"/>
                  </a:lnTo>
                  <a:lnTo>
                    <a:pt x="1237" y="1159"/>
                  </a:lnTo>
                  <a:lnTo>
                    <a:pt x="1237" y="1163"/>
                  </a:lnTo>
                  <a:lnTo>
                    <a:pt x="1236" y="1164"/>
                  </a:lnTo>
                  <a:lnTo>
                    <a:pt x="1236" y="1165"/>
                  </a:lnTo>
                  <a:lnTo>
                    <a:pt x="1234" y="1167"/>
                  </a:lnTo>
                  <a:lnTo>
                    <a:pt x="1233" y="1171"/>
                  </a:lnTo>
                  <a:lnTo>
                    <a:pt x="1231" y="1175"/>
                  </a:lnTo>
                  <a:lnTo>
                    <a:pt x="1230" y="1178"/>
                  </a:lnTo>
                  <a:lnTo>
                    <a:pt x="1228" y="1181"/>
                  </a:lnTo>
                  <a:lnTo>
                    <a:pt x="1221" y="1195"/>
                  </a:lnTo>
                  <a:lnTo>
                    <a:pt x="1220" y="1197"/>
                  </a:lnTo>
                  <a:lnTo>
                    <a:pt x="1219" y="1198"/>
                  </a:lnTo>
                  <a:lnTo>
                    <a:pt x="1219" y="1199"/>
                  </a:lnTo>
                  <a:lnTo>
                    <a:pt x="1217" y="1200"/>
                  </a:lnTo>
                  <a:lnTo>
                    <a:pt x="1217" y="1201"/>
                  </a:lnTo>
                  <a:lnTo>
                    <a:pt x="1216" y="1201"/>
                  </a:lnTo>
                  <a:lnTo>
                    <a:pt x="1216" y="1203"/>
                  </a:lnTo>
                  <a:lnTo>
                    <a:pt x="1215" y="1205"/>
                  </a:lnTo>
                  <a:lnTo>
                    <a:pt x="1212" y="1204"/>
                  </a:lnTo>
                  <a:lnTo>
                    <a:pt x="1203" y="1198"/>
                  </a:lnTo>
                  <a:lnTo>
                    <a:pt x="1198" y="1197"/>
                  </a:lnTo>
                  <a:lnTo>
                    <a:pt x="1195" y="1196"/>
                  </a:lnTo>
                  <a:lnTo>
                    <a:pt x="1191" y="1196"/>
                  </a:lnTo>
                  <a:lnTo>
                    <a:pt x="1188" y="1196"/>
                  </a:lnTo>
                  <a:lnTo>
                    <a:pt x="1186" y="1196"/>
                  </a:lnTo>
                  <a:lnTo>
                    <a:pt x="1182" y="1197"/>
                  </a:lnTo>
                  <a:lnTo>
                    <a:pt x="1180" y="1198"/>
                  </a:lnTo>
                  <a:lnTo>
                    <a:pt x="1178" y="1199"/>
                  </a:lnTo>
                  <a:lnTo>
                    <a:pt x="1176" y="1201"/>
                  </a:lnTo>
                  <a:lnTo>
                    <a:pt x="1173" y="1204"/>
                  </a:lnTo>
                  <a:lnTo>
                    <a:pt x="1172" y="1205"/>
                  </a:lnTo>
                  <a:lnTo>
                    <a:pt x="1170" y="1207"/>
                  </a:lnTo>
                  <a:lnTo>
                    <a:pt x="1168" y="1209"/>
                  </a:lnTo>
                  <a:lnTo>
                    <a:pt x="1165" y="1214"/>
                  </a:lnTo>
                  <a:lnTo>
                    <a:pt x="1161" y="1223"/>
                  </a:lnTo>
                  <a:lnTo>
                    <a:pt x="1157" y="1231"/>
                  </a:lnTo>
                  <a:lnTo>
                    <a:pt x="1151" y="1240"/>
                  </a:lnTo>
                  <a:lnTo>
                    <a:pt x="1137" y="1258"/>
                  </a:lnTo>
                  <a:lnTo>
                    <a:pt x="1133" y="1264"/>
                  </a:lnTo>
                  <a:lnTo>
                    <a:pt x="1121" y="1280"/>
                  </a:lnTo>
                  <a:lnTo>
                    <a:pt x="1112" y="1291"/>
                  </a:lnTo>
                  <a:lnTo>
                    <a:pt x="1108" y="1296"/>
                  </a:lnTo>
                  <a:lnTo>
                    <a:pt x="1090" y="1313"/>
                  </a:lnTo>
                  <a:lnTo>
                    <a:pt x="1086" y="1314"/>
                  </a:lnTo>
                  <a:lnTo>
                    <a:pt x="1070" y="1318"/>
                  </a:lnTo>
                  <a:lnTo>
                    <a:pt x="1064" y="1317"/>
                  </a:lnTo>
                  <a:lnTo>
                    <a:pt x="1060" y="1317"/>
                  </a:lnTo>
                  <a:lnTo>
                    <a:pt x="1058" y="1317"/>
                  </a:lnTo>
                  <a:lnTo>
                    <a:pt x="1054" y="1316"/>
                  </a:lnTo>
                  <a:lnTo>
                    <a:pt x="1052" y="1315"/>
                  </a:lnTo>
                  <a:lnTo>
                    <a:pt x="1049" y="1313"/>
                  </a:lnTo>
                  <a:lnTo>
                    <a:pt x="1044" y="1308"/>
                  </a:lnTo>
                  <a:lnTo>
                    <a:pt x="1041" y="1299"/>
                  </a:lnTo>
                  <a:lnTo>
                    <a:pt x="1040" y="1293"/>
                  </a:lnTo>
                  <a:lnTo>
                    <a:pt x="1039" y="1288"/>
                  </a:lnTo>
                  <a:lnTo>
                    <a:pt x="1038" y="1271"/>
                  </a:lnTo>
                  <a:lnTo>
                    <a:pt x="1038" y="1265"/>
                  </a:lnTo>
                  <a:lnTo>
                    <a:pt x="1035" y="1247"/>
                  </a:lnTo>
                  <a:lnTo>
                    <a:pt x="1033" y="1242"/>
                  </a:lnTo>
                  <a:lnTo>
                    <a:pt x="1027" y="1220"/>
                  </a:lnTo>
                  <a:lnTo>
                    <a:pt x="1015" y="1199"/>
                  </a:lnTo>
                  <a:lnTo>
                    <a:pt x="1015" y="1198"/>
                  </a:lnTo>
                  <a:lnTo>
                    <a:pt x="1013" y="1197"/>
                  </a:lnTo>
                  <a:lnTo>
                    <a:pt x="1004" y="1192"/>
                  </a:lnTo>
                  <a:lnTo>
                    <a:pt x="993" y="1187"/>
                  </a:lnTo>
                  <a:lnTo>
                    <a:pt x="991" y="1184"/>
                  </a:lnTo>
                  <a:lnTo>
                    <a:pt x="973" y="1187"/>
                  </a:lnTo>
                  <a:lnTo>
                    <a:pt x="972" y="1187"/>
                  </a:lnTo>
                  <a:lnTo>
                    <a:pt x="971" y="1188"/>
                  </a:lnTo>
                  <a:lnTo>
                    <a:pt x="969" y="1189"/>
                  </a:lnTo>
                  <a:lnTo>
                    <a:pt x="963" y="1193"/>
                  </a:lnTo>
                  <a:lnTo>
                    <a:pt x="956" y="1198"/>
                  </a:lnTo>
                  <a:lnTo>
                    <a:pt x="938" y="1213"/>
                  </a:lnTo>
                  <a:lnTo>
                    <a:pt x="930" y="1220"/>
                  </a:lnTo>
                  <a:lnTo>
                    <a:pt x="927" y="1222"/>
                  </a:lnTo>
                  <a:lnTo>
                    <a:pt x="906" y="1230"/>
                  </a:lnTo>
                  <a:lnTo>
                    <a:pt x="904" y="1231"/>
                  </a:lnTo>
                  <a:lnTo>
                    <a:pt x="892" y="1233"/>
                  </a:lnTo>
                  <a:lnTo>
                    <a:pt x="887" y="1234"/>
                  </a:lnTo>
                  <a:lnTo>
                    <a:pt x="867" y="1238"/>
                  </a:lnTo>
                  <a:lnTo>
                    <a:pt x="852" y="1241"/>
                  </a:lnTo>
                  <a:lnTo>
                    <a:pt x="843" y="1245"/>
                  </a:lnTo>
                  <a:lnTo>
                    <a:pt x="840" y="1246"/>
                  </a:lnTo>
                  <a:lnTo>
                    <a:pt x="834" y="1248"/>
                  </a:lnTo>
                  <a:lnTo>
                    <a:pt x="832" y="1249"/>
                  </a:lnTo>
                  <a:lnTo>
                    <a:pt x="824" y="1257"/>
                  </a:lnTo>
                  <a:lnTo>
                    <a:pt x="819" y="1262"/>
                  </a:lnTo>
                  <a:lnTo>
                    <a:pt x="816" y="1265"/>
                  </a:lnTo>
                  <a:lnTo>
                    <a:pt x="803" y="1279"/>
                  </a:lnTo>
                  <a:lnTo>
                    <a:pt x="799" y="1283"/>
                  </a:lnTo>
                  <a:lnTo>
                    <a:pt x="798" y="1284"/>
                  </a:lnTo>
                  <a:lnTo>
                    <a:pt x="794" y="1288"/>
                  </a:lnTo>
                  <a:lnTo>
                    <a:pt x="792" y="1289"/>
                  </a:lnTo>
                  <a:lnTo>
                    <a:pt x="791" y="1290"/>
                  </a:lnTo>
                  <a:lnTo>
                    <a:pt x="789" y="1291"/>
                  </a:lnTo>
                  <a:lnTo>
                    <a:pt x="778" y="1299"/>
                  </a:lnTo>
                  <a:lnTo>
                    <a:pt x="776" y="1301"/>
                  </a:lnTo>
                  <a:lnTo>
                    <a:pt x="772" y="1304"/>
                  </a:lnTo>
                  <a:lnTo>
                    <a:pt x="765" y="1306"/>
                  </a:lnTo>
                  <a:lnTo>
                    <a:pt x="748" y="1308"/>
                  </a:lnTo>
                  <a:lnTo>
                    <a:pt x="740" y="1309"/>
                  </a:lnTo>
                  <a:lnTo>
                    <a:pt x="738" y="1308"/>
                  </a:lnTo>
                  <a:lnTo>
                    <a:pt x="730" y="1304"/>
                  </a:lnTo>
                  <a:lnTo>
                    <a:pt x="725" y="1301"/>
                  </a:lnTo>
                  <a:lnTo>
                    <a:pt x="720" y="1298"/>
                  </a:lnTo>
                  <a:lnTo>
                    <a:pt x="716" y="1296"/>
                  </a:lnTo>
                  <a:lnTo>
                    <a:pt x="705" y="1285"/>
                  </a:lnTo>
                  <a:lnTo>
                    <a:pt x="703" y="1267"/>
                  </a:lnTo>
                  <a:lnTo>
                    <a:pt x="705" y="1264"/>
                  </a:lnTo>
                  <a:lnTo>
                    <a:pt x="712" y="1256"/>
                  </a:lnTo>
                  <a:lnTo>
                    <a:pt x="713" y="1254"/>
                  </a:lnTo>
                  <a:lnTo>
                    <a:pt x="717" y="1248"/>
                  </a:lnTo>
                  <a:lnTo>
                    <a:pt x="726" y="1237"/>
                  </a:lnTo>
                  <a:lnTo>
                    <a:pt x="735" y="1226"/>
                  </a:lnTo>
                  <a:lnTo>
                    <a:pt x="743" y="1216"/>
                  </a:lnTo>
                  <a:lnTo>
                    <a:pt x="750" y="1208"/>
                  </a:lnTo>
                  <a:lnTo>
                    <a:pt x="759" y="1198"/>
                  </a:lnTo>
                  <a:lnTo>
                    <a:pt x="767" y="1188"/>
                  </a:lnTo>
                  <a:lnTo>
                    <a:pt x="769" y="1187"/>
                  </a:lnTo>
                  <a:lnTo>
                    <a:pt x="775" y="1168"/>
                  </a:lnTo>
                  <a:lnTo>
                    <a:pt x="782" y="1153"/>
                  </a:lnTo>
                  <a:lnTo>
                    <a:pt x="781" y="1151"/>
                  </a:lnTo>
                  <a:lnTo>
                    <a:pt x="781" y="1150"/>
                  </a:lnTo>
                  <a:lnTo>
                    <a:pt x="780" y="1129"/>
                  </a:lnTo>
                  <a:lnTo>
                    <a:pt x="780" y="1124"/>
                  </a:lnTo>
                  <a:lnTo>
                    <a:pt x="780" y="1120"/>
                  </a:lnTo>
                  <a:lnTo>
                    <a:pt x="778" y="1106"/>
                  </a:lnTo>
                  <a:lnTo>
                    <a:pt x="778" y="1105"/>
                  </a:lnTo>
                  <a:lnTo>
                    <a:pt x="778" y="1099"/>
                  </a:lnTo>
                  <a:lnTo>
                    <a:pt x="778" y="1093"/>
                  </a:lnTo>
                  <a:lnTo>
                    <a:pt x="778" y="1082"/>
                  </a:lnTo>
                  <a:lnTo>
                    <a:pt x="778" y="1071"/>
                  </a:lnTo>
                  <a:lnTo>
                    <a:pt x="777" y="1055"/>
                  </a:lnTo>
                  <a:lnTo>
                    <a:pt x="781" y="1041"/>
                  </a:lnTo>
                  <a:lnTo>
                    <a:pt x="782" y="1040"/>
                  </a:lnTo>
                  <a:lnTo>
                    <a:pt x="784" y="1037"/>
                  </a:lnTo>
                  <a:lnTo>
                    <a:pt x="786" y="1034"/>
                  </a:lnTo>
                  <a:lnTo>
                    <a:pt x="787" y="1032"/>
                  </a:lnTo>
                  <a:lnTo>
                    <a:pt x="790" y="1030"/>
                  </a:lnTo>
                  <a:lnTo>
                    <a:pt x="792" y="1029"/>
                  </a:lnTo>
                  <a:lnTo>
                    <a:pt x="795" y="1028"/>
                  </a:lnTo>
                  <a:lnTo>
                    <a:pt x="797" y="1028"/>
                  </a:lnTo>
                  <a:lnTo>
                    <a:pt x="804" y="1023"/>
                  </a:lnTo>
                  <a:lnTo>
                    <a:pt x="808" y="1022"/>
                  </a:lnTo>
                  <a:lnTo>
                    <a:pt x="809" y="1021"/>
                  </a:lnTo>
                  <a:lnTo>
                    <a:pt x="810" y="1021"/>
                  </a:lnTo>
                  <a:lnTo>
                    <a:pt x="811" y="1020"/>
                  </a:lnTo>
                  <a:lnTo>
                    <a:pt x="812" y="1020"/>
                  </a:lnTo>
                  <a:lnTo>
                    <a:pt x="817" y="1019"/>
                  </a:lnTo>
                  <a:lnTo>
                    <a:pt x="821" y="1016"/>
                  </a:lnTo>
                  <a:lnTo>
                    <a:pt x="825" y="1015"/>
                  </a:lnTo>
                  <a:lnTo>
                    <a:pt x="828" y="1015"/>
                  </a:lnTo>
                  <a:lnTo>
                    <a:pt x="832" y="1014"/>
                  </a:lnTo>
                  <a:lnTo>
                    <a:pt x="834" y="1013"/>
                  </a:lnTo>
                  <a:lnTo>
                    <a:pt x="834" y="1012"/>
                  </a:lnTo>
                  <a:lnTo>
                    <a:pt x="834" y="1009"/>
                  </a:lnTo>
                  <a:lnTo>
                    <a:pt x="832" y="1005"/>
                  </a:lnTo>
                  <a:lnTo>
                    <a:pt x="828" y="986"/>
                  </a:lnTo>
                  <a:lnTo>
                    <a:pt x="820" y="970"/>
                  </a:lnTo>
                  <a:lnTo>
                    <a:pt x="820" y="969"/>
                  </a:lnTo>
                  <a:lnTo>
                    <a:pt x="820" y="967"/>
                  </a:lnTo>
                  <a:lnTo>
                    <a:pt x="817" y="961"/>
                  </a:lnTo>
                  <a:lnTo>
                    <a:pt x="807" y="938"/>
                  </a:lnTo>
                  <a:lnTo>
                    <a:pt x="803" y="929"/>
                  </a:lnTo>
                  <a:lnTo>
                    <a:pt x="800" y="919"/>
                  </a:lnTo>
                  <a:lnTo>
                    <a:pt x="798" y="911"/>
                  </a:lnTo>
                  <a:lnTo>
                    <a:pt x="790" y="892"/>
                  </a:lnTo>
                  <a:lnTo>
                    <a:pt x="789" y="888"/>
                  </a:lnTo>
                  <a:lnTo>
                    <a:pt x="786" y="883"/>
                  </a:lnTo>
                  <a:lnTo>
                    <a:pt x="784" y="877"/>
                  </a:lnTo>
                  <a:lnTo>
                    <a:pt x="783" y="875"/>
                  </a:lnTo>
                  <a:lnTo>
                    <a:pt x="780" y="870"/>
                  </a:lnTo>
                  <a:lnTo>
                    <a:pt x="774" y="861"/>
                  </a:lnTo>
                  <a:lnTo>
                    <a:pt x="760" y="848"/>
                  </a:lnTo>
                  <a:lnTo>
                    <a:pt x="757" y="846"/>
                  </a:lnTo>
                  <a:lnTo>
                    <a:pt x="744" y="838"/>
                  </a:lnTo>
                  <a:lnTo>
                    <a:pt x="732" y="832"/>
                  </a:lnTo>
                  <a:lnTo>
                    <a:pt x="723" y="829"/>
                  </a:lnTo>
                  <a:lnTo>
                    <a:pt x="715" y="828"/>
                  </a:lnTo>
                  <a:lnTo>
                    <a:pt x="714" y="828"/>
                  </a:lnTo>
                  <a:lnTo>
                    <a:pt x="703" y="827"/>
                  </a:lnTo>
                  <a:lnTo>
                    <a:pt x="688" y="828"/>
                  </a:lnTo>
                  <a:lnTo>
                    <a:pt x="673" y="833"/>
                  </a:lnTo>
                  <a:lnTo>
                    <a:pt x="662" y="839"/>
                  </a:lnTo>
                  <a:lnTo>
                    <a:pt x="657" y="841"/>
                  </a:lnTo>
                  <a:lnTo>
                    <a:pt x="653" y="846"/>
                  </a:lnTo>
                  <a:lnTo>
                    <a:pt x="649" y="848"/>
                  </a:lnTo>
                  <a:lnTo>
                    <a:pt x="646" y="854"/>
                  </a:lnTo>
                  <a:lnTo>
                    <a:pt x="640" y="863"/>
                  </a:lnTo>
                  <a:lnTo>
                    <a:pt x="639" y="872"/>
                  </a:lnTo>
                  <a:lnTo>
                    <a:pt x="638" y="873"/>
                  </a:lnTo>
                  <a:lnTo>
                    <a:pt x="637" y="885"/>
                  </a:lnTo>
                  <a:lnTo>
                    <a:pt x="638" y="895"/>
                  </a:lnTo>
                  <a:lnTo>
                    <a:pt x="640" y="900"/>
                  </a:lnTo>
                  <a:lnTo>
                    <a:pt x="640" y="903"/>
                  </a:lnTo>
                  <a:lnTo>
                    <a:pt x="644" y="909"/>
                  </a:lnTo>
                  <a:lnTo>
                    <a:pt x="645" y="912"/>
                  </a:lnTo>
                  <a:lnTo>
                    <a:pt x="651" y="920"/>
                  </a:lnTo>
                  <a:lnTo>
                    <a:pt x="653" y="923"/>
                  </a:lnTo>
                  <a:lnTo>
                    <a:pt x="660" y="932"/>
                  </a:lnTo>
                  <a:lnTo>
                    <a:pt x="662" y="934"/>
                  </a:lnTo>
                  <a:lnTo>
                    <a:pt x="665" y="940"/>
                  </a:lnTo>
                  <a:lnTo>
                    <a:pt x="671" y="949"/>
                  </a:lnTo>
                  <a:lnTo>
                    <a:pt x="674" y="954"/>
                  </a:lnTo>
                  <a:lnTo>
                    <a:pt x="675" y="958"/>
                  </a:lnTo>
                  <a:lnTo>
                    <a:pt x="678" y="964"/>
                  </a:lnTo>
                  <a:lnTo>
                    <a:pt x="680" y="971"/>
                  </a:lnTo>
                  <a:lnTo>
                    <a:pt x="681" y="978"/>
                  </a:lnTo>
                  <a:lnTo>
                    <a:pt x="681" y="984"/>
                  </a:lnTo>
                  <a:lnTo>
                    <a:pt x="678" y="995"/>
                  </a:lnTo>
                  <a:lnTo>
                    <a:pt x="675" y="998"/>
                  </a:lnTo>
                  <a:lnTo>
                    <a:pt x="673" y="1004"/>
                  </a:lnTo>
                  <a:lnTo>
                    <a:pt x="671" y="1007"/>
                  </a:lnTo>
                  <a:lnTo>
                    <a:pt x="668" y="1012"/>
                  </a:lnTo>
                  <a:lnTo>
                    <a:pt x="666" y="1013"/>
                  </a:lnTo>
                  <a:lnTo>
                    <a:pt x="664" y="1014"/>
                  </a:lnTo>
                  <a:lnTo>
                    <a:pt x="663" y="1014"/>
                  </a:lnTo>
                  <a:lnTo>
                    <a:pt x="660" y="1015"/>
                  </a:lnTo>
                  <a:lnTo>
                    <a:pt x="655" y="1016"/>
                  </a:lnTo>
                  <a:lnTo>
                    <a:pt x="648" y="1016"/>
                  </a:lnTo>
                  <a:lnTo>
                    <a:pt x="639" y="1015"/>
                  </a:lnTo>
                  <a:lnTo>
                    <a:pt x="637" y="1016"/>
                  </a:lnTo>
                  <a:lnTo>
                    <a:pt x="631" y="1016"/>
                  </a:lnTo>
                  <a:lnTo>
                    <a:pt x="627" y="1015"/>
                  </a:lnTo>
                  <a:lnTo>
                    <a:pt x="623" y="1015"/>
                  </a:lnTo>
                  <a:lnTo>
                    <a:pt x="617" y="1015"/>
                  </a:lnTo>
                  <a:lnTo>
                    <a:pt x="610" y="1016"/>
                  </a:lnTo>
                  <a:lnTo>
                    <a:pt x="603" y="1015"/>
                  </a:lnTo>
                  <a:lnTo>
                    <a:pt x="596" y="1015"/>
                  </a:lnTo>
                  <a:lnTo>
                    <a:pt x="591" y="1015"/>
                  </a:lnTo>
                  <a:lnTo>
                    <a:pt x="585" y="1015"/>
                  </a:lnTo>
                  <a:lnTo>
                    <a:pt x="579" y="1015"/>
                  </a:lnTo>
                  <a:lnTo>
                    <a:pt x="577" y="1016"/>
                  </a:lnTo>
                  <a:lnTo>
                    <a:pt x="577" y="1015"/>
                  </a:lnTo>
                  <a:lnTo>
                    <a:pt x="575" y="1015"/>
                  </a:lnTo>
                  <a:lnTo>
                    <a:pt x="573" y="1016"/>
                  </a:lnTo>
                  <a:lnTo>
                    <a:pt x="570" y="1017"/>
                  </a:lnTo>
                  <a:lnTo>
                    <a:pt x="568" y="1019"/>
                  </a:lnTo>
                  <a:lnTo>
                    <a:pt x="567" y="1019"/>
                  </a:lnTo>
                  <a:lnTo>
                    <a:pt x="565" y="1020"/>
                  </a:lnTo>
                  <a:lnTo>
                    <a:pt x="563" y="1021"/>
                  </a:lnTo>
                  <a:lnTo>
                    <a:pt x="561" y="1022"/>
                  </a:lnTo>
                  <a:lnTo>
                    <a:pt x="558" y="1024"/>
                  </a:lnTo>
                  <a:lnTo>
                    <a:pt x="554" y="1026"/>
                  </a:lnTo>
                  <a:lnTo>
                    <a:pt x="553" y="1028"/>
                  </a:lnTo>
                  <a:lnTo>
                    <a:pt x="548" y="1032"/>
                  </a:lnTo>
                  <a:lnTo>
                    <a:pt x="545" y="1034"/>
                  </a:lnTo>
                  <a:lnTo>
                    <a:pt x="544" y="1036"/>
                  </a:lnTo>
                  <a:lnTo>
                    <a:pt x="541" y="1039"/>
                  </a:lnTo>
                  <a:lnTo>
                    <a:pt x="539" y="1042"/>
                  </a:lnTo>
                  <a:lnTo>
                    <a:pt x="535" y="1047"/>
                  </a:lnTo>
                  <a:lnTo>
                    <a:pt x="532" y="1051"/>
                  </a:lnTo>
                  <a:lnTo>
                    <a:pt x="530" y="1056"/>
                  </a:lnTo>
                  <a:lnTo>
                    <a:pt x="528" y="1056"/>
                  </a:lnTo>
                  <a:lnTo>
                    <a:pt x="528" y="1057"/>
                  </a:lnTo>
                  <a:lnTo>
                    <a:pt x="526" y="1059"/>
                  </a:lnTo>
                  <a:lnTo>
                    <a:pt x="525" y="1061"/>
                  </a:lnTo>
                  <a:lnTo>
                    <a:pt x="519" y="1066"/>
                  </a:lnTo>
                  <a:lnTo>
                    <a:pt x="517" y="1067"/>
                  </a:lnTo>
                  <a:lnTo>
                    <a:pt x="516" y="1070"/>
                  </a:lnTo>
                  <a:lnTo>
                    <a:pt x="510" y="1074"/>
                  </a:lnTo>
                  <a:lnTo>
                    <a:pt x="508" y="1078"/>
                  </a:lnTo>
                  <a:lnTo>
                    <a:pt x="506" y="1079"/>
                  </a:lnTo>
                  <a:lnTo>
                    <a:pt x="503" y="1081"/>
                  </a:lnTo>
                  <a:lnTo>
                    <a:pt x="502" y="1083"/>
                  </a:lnTo>
                  <a:lnTo>
                    <a:pt x="498" y="1087"/>
                  </a:lnTo>
                  <a:lnTo>
                    <a:pt x="494" y="1087"/>
                  </a:lnTo>
                  <a:lnTo>
                    <a:pt x="491" y="1088"/>
                  </a:lnTo>
                  <a:lnTo>
                    <a:pt x="487" y="1089"/>
                  </a:lnTo>
                  <a:lnTo>
                    <a:pt x="479" y="1092"/>
                  </a:lnTo>
                  <a:lnTo>
                    <a:pt x="465" y="1098"/>
                  </a:lnTo>
                  <a:lnTo>
                    <a:pt x="465" y="1099"/>
                  </a:lnTo>
                  <a:lnTo>
                    <a:pt x="464" y="1099"/>
                  </a:lnTo>
                  <a:lnTo>
                    <a:pt x="457" y="1103"/>
                  </a:lnTo>
                  <a:lnTo>
                    <a:pt x="454" y="1104"/>
                  </a:lnTo>
                  <a:lnTo>
                    <a:pt x="449" y="1105"/>
                  </a:lnTo>
                  <a:lnTo>
                    <a:pt x="447" y="1106"/>
                  </a:lnTo>
                  <a:lnTo>
                    <a:pt x="441" y="1107"/>
                  </a:lnTo>
                  <a:lnTo>
                    <a:pt x="432" y="1111"/>
                  </a:lnTo>
                  <a:lnTo>
                    <a:pt x="425" y="1114"/>
                  </a:lnTo>
                  <a:lnTo>
                    <a:pt x="420" y="1115"/>
                  </a:lnTo>
                  <a:lnTo>
                    <a:pt x="415" y="1113"/>
                  </a:lnTo>
                  <a:lnTo>
                    <a:pt x="413" y="1112"/>
                  </a:lnTo>
                  <a:lnTo>
                    <a:pt x="412" y="1111"/>
                  </a:lnTo>
                  <a:lnTo>
                    <a:pt x="410" y="1108"/>
                  </a:lnTo>
                  <a:lnTo>
                    <a:pt x="407" y="1105"/>
                  </a:lnTo>
                  <a:lnTo>
                    <a:pt x="406" y="1103"/>
                  </a:lnTo>
                  <a:lnTo>
                    <a:pt x="404" y="1099"/>
                  </a:lnTo>
                  <a:lnTo>
                    <a:pt x="403" y="1097"/>
                  </a:lnTo>
                  <a:lnTo>
                    <a:pt x="402" y="1093"/>
                  </a:lnTo>
                  <a:lnTo>
                    <a:pt x="399" y="1089"/>
                  </a:lnTo>
                  <a:lnTo>
                    <a:pt x="401" y="1082"/>
                  </a:lnTo>
                  <a:lnTo>
                    <a:pt x="401" y="1076"/>
                  </a:lnTo>
                  <a:lnTo>
                    <a:pt x="403" y="1072"/>
                  </a:lnTo>
                  <a:lnTo>
                    <a:pt x="405" y="1066"/>
                  </a:lnTo>
                  <a:lnTo>
                    <a:pt x="410" y="1061"/>
                  </a:lnTo>
                  <a:lnTo>
                    <a:pt x="412" y="1058"/>
                  </a:lnTo>
                  <a:lnTo>
                    <a:pt x="414" y="1056"/>
                  </a:lnTo>
                  <a:lnTo>
                    <a:pt x="418" y="1051"/>
                  </a:lnTo>
                  <a:lnTo>
                    <a:pt x="422" y="1047"/>
                  </a:lnTo>
                  <a:lnTo>
                    <a:pt x="429" y="1040"/>
                  </a:lnTo>
                  <a:lnTo>
                    <a:pt x="436" y="1032"/>
                  </a:lnTo>
                  <a:lnTo>
                    <a:pt x="440" y="1026"/>
                  </a:lnTo>
                  <a:lnTo>
                    <a:pt x="444" y="1023"/>
                  </a:lnTo>
                  <a:lnTo>
                    <a:pt x="446" y="1021"/>
                  </a:lnTo>
                  <a:lnTo>
                    <a:pt x="450" y="1016"/>
                  </a:lnTo>
                  <a:lnTo>
                    <a:pt x="454" y="1012"/>
                  </a:lnTo>
                  <a:lnTo>
                    <a:pt x="456" y="1011"/>
                  </a:lnTo>
                  <a:lnTo>
                    <a:pt x="462" y="1009"/>
                  </a:lnTo>
                  <a:lnTo>
                    <a:pt x="473" y="1003"/>
                  </a:lnTo>
                  <a:lnTo>
                    <a:pt x="485" y="994"/>
                  </a:lnTo>
                  <a:lnTo>
                    <a:pt x="496" y="987"/>
                  </a:lnTo>
                  <a:lnTo>
                    <a:pt x="503" y="982"/>
                  </a:lnTo>
                  <a:lnTo>
                    <a:pt x="503" y="981"/>
                  </a:lnTo>
                  <a:lnTo>
                    <a:pt x="506" y="979"/>
                  </a:lnTo>
                  <a:lnTo>
                    <a:pt x="507" y="978"/>
                  </a:lnTo>
                  <a:lnTo>
                    <a:pt x="508" y="975"/>
                  </a:lnTo>
                  <a:lnTo>
                    <a:pt x="509" y="974"/>
                  </a:lnTo>
                  <a:lnTo>
                    <a:pt x="514" y="971"/>
                  </a:lnTo>
                  <a:lnTo>
                    <a:pt x="515" y="967"/>
                  </a:lnTo>
                  <a:lnTo>
                    <a:pt x="517" y="963"/>
                  </a:lnTo>
                  <a:lnTo>
                    <a:pt x="517" y="962"/>
                  </a:lnTo>
                  <a:lnTo>
                    <a:pt x="517" y="961"/>
                  </a:lnTo>
                  <a:lnTo>
                    <a:pt x="518" y="955"/>
                  </a:lnTo>
                  <a:lnTo>
                    <a:pt x="518" y="953"/>
                  </a:lnTo>
                  <a:lnTo>
                    <a:pt x="518" y="949"/>
                  </a:lnTo>
                  <a:lnTo>
                    <a:pt x="518" y="948"/>
                  </a:lnTo>
                  <a:lnTo>
                    <a:pt x="518" y="940"/>
                  </a:lnTo>
                  <a:lnTo>
                    <a:pt x="517" y="933"/>
                  </a:lnTo>
                  <a:lnTo>
                    <a:pt x="516" y="932"/>
                  </a:lnTo>
                  <a:lnTo>
                    <a:pt x="514" y="929"/>
                  </a:lnTo>
                  <a:lnTo>
                    <a:pt x="511" y="927"/>
                  </a:lnTo>
                  <a:lnTo>
                    <a:pt x="509" y="925"/>
                  </a:lnTo>
                  <a:lnTo>
                    <a:pt x="506" y="925"/>
                  </a:lnTo>
                  <a:lnTo>
                    <a:pt x="501" y="924"/>
                  </a:lnTo>
                  <a:lnTo>
                    <a:pt x="497" y="924"/>
                  </a:lnTo>
                  <a:lnTo>
                    <a:pt x="483" y="925"/>
                  </a:lnTo>
                  <a:lnTo>
                    <a:pt x="483" y="927"/>
                  </a:lnTo>
                  <a:lnTo>
                    <a:pt x="471" y="928"/>
                  </a:lnTo>
                  <a:lnTo>
                    <a:pt x="470" y="928"/>
                  </a:lnTo>
                  <a:lnTo>
                    <a:pt x="446" y="927"/>
                  </a:lnTo>
                  <a:lnTo>
                    <a:pt x="445" y="927"/>
                  </a:lnTo>
                  <a:lnTo>
                    <a:pt x="444" y="927"/>
                  </a:lnTo>
                  <a:lnTo>
                    <a:pt x="436" y="927"/>
                  </a:lnTo>
                  <a:lnTo>
                    <a:pt x="427" y="927"/>
                  </a:lnTo>
                  <a:lnTo>
                    <a:pt x="425" y="925"/>
                  </a:lnTo>
                  <a:lnTo>
                    <a:pt x="423" y="925"/>
                  </a:lnTo>
                  <a:lnTo>
                    <a:pt x="420" y="925"/>
                  </a:lnTo>
                  <a:lnTo>
                    <a:pt x="419" y="925"/>
                  </a:lnTo>
                  <a:lnTo>
                    <a:pt x="408" y="924"/>
                  </a:lnTo>
                  <a:lnTo>
                    <a:pt x="399" y="924"/>
                  </a:lnTo>
                  <a:lnTo>
                    <a:pt x="398" y="924"/>
                  </a:lnTo>
                  <a:lnTo>
                    <a:pt x="393" y="924"/>
                  </a:lnTo>
                  <a:lnTo>
                    <a:pt x="387" y="924"/>
                  </a:lnTo>
                  <a:lnTo>
                    <a:pt x="371" y="922"/>
                  </a:lnTo>
                  <a:lnTo>
                    <a:pt x="368" y="922"/>
                  </a:lnTo>
                  <a:lnTo>
                    <a:pt x="361" y="922"/>
                  </a:lnTo>
                  <a:lnTo>
                    <a:pt x="360" y="922"/>
                  </a:lnTo>
                  <a:lnTo>
                    <a:pt x="360" y="921"/>
                  </a:lnTo>
                  <a:lnTo>
                    <a:pt x="358" y="921"/>
                  </a:lnTo>
                  <a:lnTo>
                    <a:pt x="356" y="921"/>
                  </a:lnTo>
                  <a:lnTo>
                    <a:pt x="355" y="921"/>
                  </a:lnTo>
                  <a:lnTo>
                    <a:pt x="354" y="921"/>
                  </a:lnTo>
                  <a:lnTo>
                    <a:pt x="352" y="921"/>
                  </a:lnTo>
                  <a:lnTo>
                    <a:pt x="350" y="921"/>
                  </a:lnTo>
                  <a:lnTo>
                    <a:pt x="346" y="920"/>
                  </a:lnTo>
                  <a:lnTo>
                    <a:pt x="337" y="917"/>
                  </a:lnTo>
                  <a:lnTo>
                    <a:pt x="336" y="916"/>
                  </a:lnTo>
                  <a:lnTo>
                    <a:pt x="335" y="916"/>
                  </a:lnTo>
                  <a:lnTo>
                    <a:pt x="334" y="915"/>
                  </a:lnTo>
                  <a:lnTo>
                    <a:pt x="333" y="914"/>
                  </a:lnTo>
                  <a:lnTo>
                    <a:pt x="329" y="913"/>
                  </a:lnTo>
                  <a:lnTo>
                    <a:pt x="328" y="912"/>
                  </a:lnTo>
                  <a:lnTo>
                    <a:pt x="327" y="912"/>
                  </a:lnTo>
                  <a:lnTo>
                    <a:pt x="326" y="911"/>
                  </a:lnTo>
                  <a:lnTo>
                    <a:pt x="324" y="909"/>
                  </a:lnTo>
                  <a:lnTo>
                    <a:pt x="322" y="905"/>
                  </a:lnTo>
                  <a:lnTo>
                    <a:pt x="322" y="903"/>
                  </a:lnTo>
                  <a:lnTo>
                    <a:pt x="321" y="902"/>
                  </a:lnTo>
                  <a:lnTo>
                    <a:pt x="321" y="900"/>
                  </a:lnTo>
                  <a:lnTo>
                    <a:pt x="321" y="897"/>
                  </a:lnTo>
                  <a:lnTo>
                    <a:pt x="321" y="896"/>
                  </a:lnTo>
                  <a:lnTo>
                    <a:pt x="321" y="895"/>
                  </a:lnTo>
                  <a:lnTo>
                    <a:pt x="322" y="889"/>
                  </a:lnTo>
                  <a:lnTo>
                    <a:pt x="324" y="887"/>
                  </a:lnTo>
                  <a:lnTo>
                    <a:pt x="324" y="886"/>
                  </a:lnTo>
                  <a:lnTo>
                    <a:pt x="324" y="885"/>
                  </a:lnTo>
                  <a:lnTo>
                    <a:pt x="324" y="883"/>
                  </a:lnTo>
                  <a:lnTo>
                    <a:pt x="325" y="882"/>
                  </a:lnTo>
                  <a:lnTo>
                    <a:pt x="325" y="881"/>
                  </a:lnTo>
                  <a:lnTo>
                    <a:pt x="325" y="880"/>
                  </a:lnTo>
                  <a:lnTo>
                    <a:pt x="326" y="878"/>
                  </a:lnTo>
                  <a:lnTo>
                    <a:pt x="326" y="877"/>
                  </a:lnTo>
                  <a:lnTo>
                    <a:pt x="327" y="873"/>
                  </a:lnTo>
                  <a:lnTo>
                    <a:pt x="328" y="871"/>
                  </a:lnTo>
                  <a:lnTo>
                    <a:pt x="329" y="869"/>
                  </a:lnTo>
                  <a:lnTo>
                    <a:pt x="330" y="865"/>
                  </a:lnTo>
                  <a:lnTo>
                    <a:pt x="335" y="857"/>
                  </a:lnTo>
                  <a:lnTo>
                    <a:pt x="336" y="856"/>
                  </a:lnTo>
                  <a:lnTo>
                    <a:pt x="337" y="855"/>
                  </a:lnTo>
                  <a:lnTo>
                    <a:pt x="338" y="854"/>
                  </a:lnTo>
                  <a:lnTo>
                    <a:pt x="338" y="853"/>
                  </a:lnTo>
                  <a:lnTo>
                    <a:pt x="339" y="852"/>
                  </a:lnTo>
                  <a:lnTo>
                    <a:pt x="339" y="850"/>
                  </a:lnTo>
                  <a:lnTo>
                    <a:pt x="341" y="850"/>
                  </a:lnTo>
                  <a:lnTo>
                    <a:pt x="341" y="849"/>
                  </a:lnTo>
                  <a:lnTo>
                    <a:pt x="342" y="848"/>
                  </a:lnTo>
                  <a:lnTo>
                    <a:pt x="343" y="847"/>
                  </a:lnTo>
                  <a:lnTo>
                    <a:pt x="344" y="846"/>
                  </a:lnTo>
                  <a:lnTo>
                    <a:pt x="345" y="846"/>
                  </a:lnTo>
                  <a:lnTo>
                    <a:pt x="345" y="845"/>
                  </a:lnTo>
                  <a:lnTo>
                    <a:pt x="346" y="844"/>
                  </a:lnTo>
                  <a:lnTo>
                    <a:pt x="347" y="842"/>
                  </a:lnTo>
                  <a:lnTo>
                    <a:pt x="348" y="842"/>
                  </a:lnTo>
                  <a:lnTo>
                    <a:pt x="348" y="841"/>
                  </a:lnTo>
                  <a:lnTo>
                    <a:pt x="350" y="841"/>
                  </a:lnTo>
                  <a:lnTo>
                    <a:pt x="350" y="840"/>
                  </a:lnTo>
                  <a:lnTo>
                    <a:pt x="351" y="839"/>
                  </a:lnTo>
                  <a:lnTo>
                    <a:pt x="352" y="838"/>
                  </a:lnTo>
                  <a:lnTo>
                    <a:pt x="353" y="837"/>
                  </a:lnTo>
                  <a:lnTo>
                    <a:pt x="361" y="828"/>
                  </a:lnTo>
                  <a:lnTo>
                    <a:pt x="363" y="825"/>
                  </a:lnTo>
                  <a:lnTo>
                    <a:pt x="385" y="805"/>
                  </a:lnTo>
                  <a:lnTo>
                    <a:pt x="391" y="798"/>
                  </a:lnTo>
                  <a:lnTo>
                    <a:pt x="408" y="782"/>
                  </a:lnTo>
                  <a:lnTo>
                    <a:pt x="415" y="775"/>
                  </a:lnTo>
                  <a:lnTo>
                    <a:pt x="421" y="774"/>
                  </a:lnTo>
                  <a:lnTo>
                    <a:pt x="424" y="773"/>
                  </a:lnTo>
                  <a:lnTo>
                    <a:pt x="425" y="772"/>
                  </a:lnTo>
                  <a:lnTo>
                    <a:pt x="427" y="772"/>
                  </a:lnTo>
                  <a:lnTo>
                    <a:pt x="429" y="772"/>
                  </a:lnTo>
                  <a:lnTo>
                    <a:pt x="430" y="771"/>
                  </a:lnTo>
                  <a:lnTo>
                    <a:pt x="431" y="771"/>
                  </a:lnTo>
                  <a:lnTo>
                    <a:pt x="434" y="771"/>
                  </a:lnTo>
                  <a:lnTo>
                    <a:pt x="438" y="771"/>
                  </a:lnTo>
                  <a:lnTo>
                    <a:pt x="440" y="763"/>
                  </a:lnTo>
                  <a:lnTo>
                    <a:pt x="445" y="760"/>
                  </a:lnTo>
                  <a:lnTo>
                    <a:pt x="450" y="755"/>
                  </a:lnTo>
                  <a:lnTo>
                    <a:pt x="458" y="747"/>
                  </a:lnTo>
                  <a:lnTo>
                    <a:pt x="462" y="741"/>
                  </a:lnTo>
                  <a:lnTo>
                    <a:pt x="464" y="735"/>
                  </a:lnTo>
                  <a:lnTo>
                    <a:pt x="465" y="724"/>
                  </a:lnTo>
                  <a:lnTo>
                    <a:pt x="464" y="721"/>
                  </a:lnTo>
                  <a:lnTo>
                    <a:pt x="463" y="711"/>
                  </a:lnTo>
                  <a:lnTo>
                    <a:pt x="462" y="708"/>
                  </a:lnTo>
                  <a:lnTo>
                    <a:pt x="457" y="697"/>
                  </a:lnTo>
                  <a:lnTo>
                    <a:pt x="453" y="683"/>
                  </a:lnTo>
                  <a:lnTo>
                    <a:pt x="450" y="678"/>
                  </a:lnTo>
                  <a:lnTo>
                    <a:pt x="449" y="670"/>
                  </a:lnTo>
                  <a:lnTo>
                    <a:pt x="448" y="669"/>
                  </a:lnTo>
                  <a:lnTo>
                    <a:pt x="447" y="668"/>
                  </a:lnTo>
                  <a:lnTo>
                    <a:pt x="447" y="666"/>
                  </a:lnTo>
                  <a:lnTo>
                    <a:pt x="446" y="665"/>
                  </a:lnTo>
                  <a:lnTo>
                    <a:pt x="446" y="664"/>
                  </a:lnTo>
                  <a:lnTo>
                    <a:pt x="442" y="657"/>
                  </a:lnTo>
                  <a:lnTo>
                    <a:pt x="439" y="653"/>
                  </a:lnTo>
                  <a:lnTo>
                    <a:pt x="437" y="651"/>
                  </a:lnTo>
                  <a:lnTo>
                    <a:pt x="436" y="649"/>
                  </a:lnTo>
                  <a:lnTo>
                    <a:pt x="433" y="647"/>
                  </a:lnTo>
                  <a:lnTo>
                    <a:pt x="430" y="645"/>
                  </a:lnTo>
                  <a:lnTo>
                    <a:pt x="428" y="644"/>
                  </a:lnTo>
                  <a:lnTo>
                    <a:pt x="424" y="643"/>
                  </a:lnTo>
                  <a:lnTo>
                    <a:pt x="419" y="640"/>
                  </a:lnTo>
                  <a:lnTo>
                    <a:pt x="414" y="640"/>
                  </a:lnTo>
                  <a:lnTo>
                    <a:pt x="411" y="640"/>
                  </a:lnTo>
                  <a:lnTo>
                    <a:pt x="403" y="639"/>
                  </a:lnTo>
                  <a:lnTo>
                    <a:pt x="398" y="639"/>
                  </a:lnTo>
                  <a:lnTo>
                    <a:pt x="394" y="639"/>
                  </a:lnTo>
                  <a:lnTo>
                    <a:pt x="390" y="640"/>
                  </a:lnTo>
                  <a:lnTo>
                    <a:pt x="387" y="643"/>
                  </a:lnTo>
                  <a:lnTo>
                    <a:pt x="385" y="644"/>
                  </a:lnTo>
                  <a:lnTo>
                    <a:pt x="382" y="645"/>
                  </a:lnTo>
                  <a:lnTo>
                    <a:pt x="379" y="648"/>
                  </a:lnTo>
                  <a:lnTo>
                    <a:pt x="377" y="651"/>
                  </a:lnTo>
                  <a:lnTo>
                    <a:pt x="375" y="653"/>
                  </a:lnTo>
                  <a:lnTo>
                    <a:pt x="372" y="656"/>
                  </a:lnTo>
                  <a:lnTo>
                    <a:pt x="371" y="658"/>
                  </a:lnTo>
                  <a:lnTo>
                    <a:pt x="370" y="663"/>
                  </a:lnTo>
                  <a:lnTo>
                    <a:pt x="369" y="663"/>
                  </a:lnTo>
                  <a:lnTo>
                    <a:pt x="368" y="669"/>
                  </a:lnTo>
                  <a:lnTo>
                    <a:pt x="367" y="671"/>
                  </a:lnTo>
                  <a:lnTo>
                    <a:pt x="365" y="677"/>
                  </a:lnTo>
                  <a:lnTo>
                    <a:pt x="364" y="679"/>
                  </a:lnTo>
                  <a:lnTo>
                    <a:pt x="362" y="687"/>
                  </a:lnTo>
                  <a:lnTo>
                    <a:pt x="361" y="693"/>
                  </a:lnTo>
                  <a:lnTo>
                    <a:pt x="359" y="697"/>
                  </a:lnTo>
                  <a:lnTo>
                    <a:pt x="359" y="699"/>
                  </a:lnTo>
                  <a:lnTo>
                    <a:pt x="359" y="701"/>
                  </a:lnTo>
                  <a:lnTo>
                    <a:pt x="355" y="715"/>
                  </a:lnTo>
                  <a:lnTo>
                    <a:pt x="355" y="716"/>
                  </a:lnTo>
                  <a:lnTo>
                    <a:pt x="352" y="730"/>
                  </a:lnTo>
                  <a:lnTo>
                    <a:pt x="347" y="738"/>
                  </a:lnTo>
                  <a:lnTo>
                    <a:pt x="346" y="741"/>
                  </a:lnTo>
                  <a:lnTo>
                    <a:pt x="342" y="750"/>
                  </a:lnTo>
                  <a:lnTo>
                    <a:pt x="338" y="756"/>
                  </a:lnTo>
                  <a:lnTo>
                    <a:pt x="330" y="772"/>
                  </a:lnTo>
                  <a:lnTo>
                    <a:pt x="329" y="774"/>
                  </a:lnTo>
                  <a:lnTo>
                    <a:pt x="325" y="782"/>
                  </a:lnTo>
                  <a:lnTo>
                    <a:pt x="318" y="790"/>
                  </a:lnTo>
                  <a:lnTo>
                    <a:pt x="308" y="803"/>
                  </a:lnTo>
                  <a:lnTo>
                    <a:pt x="299" y="812"/>
                  </a:lnTo>
                  <a:lnTo>
                    <a:pt x="295" y="815"/>
                  </a:lnTo>
                  <a:lnTo>
                    <a:pt x="290" y="821"/>
                  </a:lnTo>
                  <a:lnTo>
                    <a:pt x="272" y="837"/>
                  </a:lnTo>
                  <a:lnTo>
                    <a:pt x="259" y="845"/>
                  </a:lnTo>
                  <a:lnTo>
                    <a:pt x="253" y="846"/>
                  </a:lnTo>
                  <a:lnTo>
                    <a:pt x="251" y="846"/>
                  </a:lnTo>
                  <a:lnTo>
                    <a:pt x="249" y="846"/>
                  </a:lnTo>
                  <a:lnTo>
                    <a:pt x="244" y="845"/>
                  </a:lnTo>
                  <a:lnTo>
                    <a:pt x="239" y="841"/>
                  </a:lnTo>
                  <a:lnTo>
                    <a:pt x="235" y="838"/>
                  </a:lnTo>
                  <a:lnTo>
                    <a:pt x="233" y="836"/>
                  </a:lnTo>
                  <a:lnTo>
                    <a:pt x="232" y="835"/>
                  </a:lnTo>
                  <a:lnTo>
                    <a:pt x="229" y="827"/>
                  </a:lnTo>
                  <a:lnTo>
                    <a:pt x="229" y="823"/>
                  </a:lnTo>
                  <a:lnTo>
                    <a:pt x="226" y="818"/>
                  </a:lnTo>
                  <a:lnTo>
                    <a:pt x="225" y="814"/>
                  </a:lnTo>
                  <a:lnTo>
                    <a:pt x="224" y="807"/>
                  </a:lnTo>
                  <a:lnTo>
                    <a:pt x="229" y="798"/>
                  </a:lnTo>
                  <a:lnTo>
                    <a:pt x="233" y="793"/>
                  </a:lnTo>
                  <a:lnTo>
                    <a:pt x="251" y="777"/>
                  </a:lnTo>
                  <a:lnTo>
                    <a:pt x="258" y="769"/>
                  </a:lnTo>
                  <a:lnTo>
                    <a:pt x="258" y="766"/>
                  </a:lnTo>
                  <a:lnTo>
                    <a:pt x="259" y="764"/>
                  </a:lnTo>
                  <a:lnTo>
                    <a:pt x="258" y="758"/>
                  </a:lnTo>
                  <a:lnTo>
                    <a:pt x="256" y="750"/>
                  </a:lnTo>
                  <a:lnTo>
                    <a:pt x="253" y="744"/>
                  </a:lnTo>
                  <a:lnTo>
                    <a:pt x="247" y="735"/>
                  </a:lnTo>
                  <a:lnTo>
                    <a:pt x="246" y="732"/>
                  </a:lnTo>
                  <a:lnTo>
                    <a:pt x="243" y="731"/>
                  </a:lnTo>
                  <a:lnTo>
                    <a:pt x="236" y="724"/>
                  </a:lnTo>
                  <a:lnTo>
                    <a:pt x="227" y="719"/>
                  </a:lnTo>
                  <a:lnTo>
                    <a:pt x="223" y="718"/>
                  </a:lnTo>
                  <a:lnTo>
                    <a:pt x="216" y="716"/>
                  </a:lnTo>
                  <a:lnTo>
                    <a:pt x="215" y="716"/>
                  </a:lnTo>
                  <a:lnTo>
                    <a:pt x="209" y="718"/>
                  </a:lnTo>
                  <a:lnTo>
                    <a:pt x="201" y="716"/>
                  </a:lnTo>
                  <a:lnTo>
                    <a:pt x="195" y="716"/>
                  </a:lnTo>
                  <a:lnTo>
                    <a:pt x="189" y="716"/>
                  </a:lnTo>
                  <a:lnTo>
                    <a:pt x="179" y="716"/>
                  </a:lnTo>
                  <a:lnTo>
                    <a:pt x="177" y="715"/>
                  </a:lnTo>
                  <a:lnTo>
                    <a:pt x="170" y="715"/>
                  </a:lnTo>
                  <a:lnTo>
                    <a:pt x="163" y="713"/>
                  </a:lnTo>
                  <a:lnTo>
                    <a:pt x="153" y="711"/>
                  </a:lnTo>
                  <a:lnTo>
                    <a:pt x="147" y="708"/>
                  </a:lnTo>
                  <a:lnTo>
                    <a:pt x="141" y="705"/>
                  </a:lnTo>
                  <a:lnTo>
                    <a:pt x="135" y="701"/>
                  </a:lnTo>
                  <a:lnTo>
                    <a:pt x="131" y="698"/>
                  </a:lnTo>
                  <a:lnTo>
                    <a:pt x="129" y="694"/>
                  </a:lnTo>
                  <a:lnTo>
                    <a:pt x="126" y="689"/>
                  </a:lnTo>
                  <a:lnTo>
                    <a:pt x="124" y="685"/>
                  </a:lnTo>
                  <a:lnTo>
                    <a:pt x="123" y="680"/>
                  </a:lnTo>
                  <a:lnTo>
                    <a:pt x="122" y="677"/>
                  </a:lnTo>
                  <a:lnTo>
                    <a:pt x="121" y="676"/>
                  </a:lnTo>
                  <a:lnTo>
                    <a:pt x="120" y="671"/>
                  </a:lnTo>
                  <a:lnTo>
                    <a:pt x="120" y="668"/>
                  </a:lnTo>
                  <a:lnTo>
                    <a:pt x="119" y="664"/>
                  </a:lnTo>
                  <a:lnTo>
                    <a:pt x="121" y="660"/>
                  </a:lnTo>
                  <a:lnTo>
                    <a:pt x="122" y="656"/>
                  </a:lnTo>
                  <a:lnTo>
                    <a:pt x="126" y="653"/>
                  </a:lnTo>
                  <a:lnTo>
                    <a:pt x="127" y="652"/>
                  </a:lnTo>
                  <a:lnTo>
                    <a:pt x="129" y="648"/>
                  </a:lnTo>
                  <a:lnTo>
                    <a:pt x="135" y="643"/>
                  </a:lnTo>
                  <a:lnTo>
                    <a:pt x="146" y="627"/>
                  </a:lnTo>
                  <a:lnTo>
                    <a:pt x="153" y="619"/>
                  </a:lnTo>
                  <a:lnTo>
                    <a:pt x="161" y="606"/>
                  </a:lnTo>
                  <a:lnTo>
                    <a:pt x="163" y="601"/>
                  </a:lnTo>
                  <a:lnTo>
                    <a:pt x="163" y="599"/>
                  </a:lnTo>
                  <a:lnTo>
                    <a:pt x="164" y="598"/>
                  </a:lnTo>
                  <a:lnTo>
                    <a:pt x="164" y="595"/>
                  </a:lnTo>
                  <a:lnTo>
                    <a:pt x="164" y="590"/>
                  </a:lnTo>
                  <a:lnTo>
                    <a:pt x="164" y="588"/>
                  </a:lnTo>
                  <a:lnTo>
                    <a:pt x="164" y="586"/>
                  </a:lnTo>
                  <a:lnTo>
                    <a:pt x="162" y="582"/>
                  </a:lnTo>
                  <a:lnTo>
                    <a:pt x="161" y="580"/>
                  </a:lnTo>
                  <a:lnTo>
                    <a:pt x="158" y="577"/>
                  </a:lnTo>
                  <a:lnTo>
                    <a:pt x="156" y="574"/>
                  </a:lnTo>
                  <a:lnTo>
                    <a:pt x="153" y="572"/>
                  </a:lnTo>
                  <a:lnTo>
                    <a:pt x="152" y="572"/>
                  </a:lnTo>
                  <a:lnTo>
                    <a:pt x="149" y="571"/>
                  </a:lnTo>
                  <a:lnTo>
                    <a:pt x="148" y="571"/>
                  </a:lnTo>
                  <a:lnTo>
                    <a:pt x="146" y="570"/>
                  </a:lnTo>
                  <a:lnTo>
                    <a:pt x="141" y="569"/>
                  </a:lnTo>
                  <a:lnTo>
                    <a:pt x="136" y="568"/>
                  </a:lnTo>
                  <a:lnTo>
                    <a:pt x="131" y="567"/>
                  </a:lnTo>
                  <a:lnTo>
                    <a:pt x="130" y="567"/>
                  </a:lnTo>
                  <a:lnTo>
                    <a:pt x="124" y="565"/>
                  </a:lnTo>
                  <a:lnTo>
                    <a:pt x="122" y="565"/>
                  </a:lnTo>
                  <a:lnTo>
                    <a:pt x="120" y="565"/>
                  </a:lnTo>
                  <a:lnTo>
                    <a:pt x="115" y="564"/>
                  </a:lnTo>
                  <a:lnTo>
                    <a:pt x="113" y="564"/>
                  </a:lnTo>
                  <a:lnTo>
                    <a:pt x="111" y="564"/>
                  </a:lnTo>
                  <a:lnTo>
                    <a:pt x="104" y="565"/>
                  </a:lnTo>
                  <a:lnTo>
                    <a:pt x="102" y="565"/>
                  </a:lnTo>
                  <a:lnTo>
                    <a:pt x="96" y="567"/>
                  </a:lnTo>
                  <a:lnTo>
                    <a:pt x="96" y="564"/>
                  </a:lnTo>
                  <a:lnTo>
                    <a:pt x="93" y="564"/>
                  </a:lnTo>
                  <a:lnTo>
                    <a:pt x="85" y="567"/>
                  </a:lnTo>
                  <a:lnTo>
                    <a:pt x="79" y="569"/>
                  </a:lnTo>
                  <a:lnTo>
                    <a:pt x="78" y="570"/>
                  </a:lnTo>
                  <a:lnTo>
                    <a:pt x="76" y="570"/>
                  </a:lnTo>
                  <a:lnTo>
                    <a:pt x="74" y="571"/>
                  </a:lnTo>
                  <a:lnTo>
                    <a:pt x="66" y="576"/>
                  </a:lnTo>
                  <a:lnTo>
                    <a:pt x="60" y="580"/>
                  </a:lnTo>
                  <a:lnTo>
                    <a:pt x="57" y="584"/>
                  </a:lnTo>
                  <a:lnTo>
                    <a:pt x="54" y="586"/>
                  </a:lnTo>
                  <a:lnTo>
                    <a:pt x="54" y="587"/>
                  </a:lnTo>
                  <a:lnTo>
                    <a:pt x="53" y="588"/>
                  </a:lnTo>
                  <a:lnTo>
                    <a:pt x="52" y="589"/>
                  </a:lnTo>
                  <a:lnTo>
                    <a:pt x="52" y="590"/>
                  </a:lnTo>
                  <a:lnTo>
                    <a:pt x="51" y="591"/>
                  </a:lnTo>
                  <a:lnTo>
                    <a:pt x="49" y="595"/>
                  </a:lnTo>
                  <a:lnTo>
                    <a:pt x="48" y="597"/>
                  </a:lnTo>
                  <a:lnTo>
                    <a:pt x="45" y="602"/>
                  </a:lnTo>
                  <a:lnTo>
                    <a:pt x="43" y="604"/>
                  </a:lnTo>
                  <a:lnTo>
                    <a:pt x="42" y="607"/>
                  </a:lnTo>
                  <a:lnTo>
                    <a:pt x="40" y="612"/>
                  </a:lnTo>
                  <a:lnTo>
                    <a:pt x="38" y="615"/>
                  </a:lnTo>
                  <a:lnTo>
                    <a:pt x="37" y="616"/>
                  </a:lnTo>
                  <a:lnTo>
                    <a:pt x="36" y="619"/>
                  </a:lnTo>
                  <a:lnTo>
                    <a:pt x="34" y="619"/>
                  </a:lnTo>
                  <a:lnTo>
                    <a:pt x="31" y="620"/>
                  </a:lnTo>
                  <a:lnTo>
                    <a:pt x="20" y="622"/>
                  </a:lnTo>
                  <a:lnTo>
                    <a:pt x="15" y="621"/>
                  </a:lnTo>
                  <a:lnTo>
                    <a:pt x="12" y="621"/>
                  </a:lnTo>
                  <a:lnTo>
                    <a:pt x="11" y="621"/>
                  </a:lnTo>
                  <a:lnTo>
                    <a:pt x="10" y="621"/>
                  </a:lnTo>
                  <a:lnTo>
                    <a:pt x="8" y="621"/>
                  </a:lnTo>
                  <a:lnTo>
                    <a:pt x="7" y="621"/>
                  </a:lnTo>
                  <a:lnTo>
                    <a:pt x="6" y="621"/>
                  </a:lnTo>
                  <a:lnTo>
                    <a:pt x="3" y="621"/>
                  </a:lnTo>
                  <a:lnTo>
                    <a:pt x="1" y="622"/>
                  </a:lnTo>
                  <a:lnTo>
                    <a:pt x="1" y="620"/>
                  </a:lnTo>
                  <a:lnTo>
                    <a:pt x="1" y="619"/>
                  </a:lnTo>
                  <a:lnTo>
                    <a:pt x="0" y="614"/>
                  </a:lnTo>
                  <a:lnTo>
                    <a:pt x="1" y="612"/>
                  </a:lnTo>
                  <a:lnTo>
                    <a:pt x="7" y="601"/>
                  </a:lnTo>
                  <a:lnTo>
                    <a:pt x="9" y="596"/>
                  </a:lnTo>
                  <a:lnTo>
                    <a:pt x="10" y="593"/>
                  </a:lnTo>
                  <a:lnTo>
                    <a:pt x="14" y="585"/>
                  </a:lnTo>
                  <a:lnTo>
                    <a:pt x="17" y="579"/>
                  </a:lnTo>
                  <a:lnTo>
                    <a:pt x="17" y="578"/>
                  </a:lnTo>
                  <a:lnTo>
                    <a:pt x="22" y="569"/>
                  </a:lnTo>
                  <a:lnTo>
                    <a:pt x="25" y="561"/>
                  </a:lnTo>
                  <a:lnTo>
                    <a:pt x="27" y="555"/>
                  </a:lnTo>
                  <a:lnTo>
                    <a:pt x="32" y="545"/>
                  </a:lnTo>
                  <a:lnTo>
                    <a:pt x="40" y="528"/>
                  </a:lnTo>
                  <a:lnTo>
                    <a:pt x="42" y="522"/>
                  </a:lnTo>
                  <a:lnTo>
                    <a:pt x="59" y="484"/>
                  </a:lnTo>
                  <a:lnTo>
                    <a:pt x="63" y="477"/>
                  </a:lnTo>
                  <a:lnTo>
                    <a:pt x="68" y="465"/>
                  </a:lnTo>
                  <a:lnTo>
                    <a:pt x="69" y="463"/>
                  </a:lnTo>
                  <a:lnTo>
                    <a:pt x="75" y="452"/>
                  </a:lnTo>
                  <a:lnTo>
                    <a:pt x="75" y="450"/>
                  </a:lnTo>
                  <a:lnTo>
                    <a:pt x="83" y="432"/>
                  </a:lnTo>
                  <a:lnTo>
                    <a:pt x="89" y="418"/>
                  </a:lnTo>
                  <a:lnTo>
                    <a:pt x="98" y="398"/>
                  </a:lnTo>
                  <a:lnTo>
                    <a:pt x="105" y="384"/>
                  </a:lnTo>
                  <a:lnTo>
                    <a:pt x="109" y="377"/>
                  </a:lnTo>
                  <a:lnTo>
                    <a:pt x="112" y="370"/>
                  </a:lnTo>
                  <a:lnTo>
                    <a:pt x="123" y="345"/>
                  </a:lnTo>
                  <a:lnTo>
                    <a:pt x="127" y="337"/>
                  </a:lnTo>
                  <a:lnTo>
                    <a:pt x="145" y="297"/>
                  </a:lnTo>
                  <a:lnTo>
                    <a:pt x="149" y="288"/>
                  </a:lnTo>
                  <a:lnTo>
                    <a:pt x="155" y="277"/>
                  </a:lnTo>
                  <a:lnTo>
                    <a:pt x="161" y="264"/>
                  </a:lnTo>
                  <a:lnTo>
                    <a:pt x="162" y="261"/>
                  </a:lnTo>
                  <a:lnTo>
                    <a:pt x="163" y="260"/>
                  </a:lnTo>
                  <a:lnTo>
                    <a:pt x="165" y="253"/>
                  </a:lnTo>
                  <a:lnTo>
                    <a:pt x="166" y="252"/>
                  </a:lnTo>
                  <a:lnTo>
                    <a:pt x="178" y="227"/>
                  </a:lnTo>
                  <a:lnTo>
                    <a:pt x="179" y="224"/>
                  </a:lnTo>
                  <a:lnTo>
                    <a:pt x="181" y="220"/>
                  </a:lnTo>
                  <a:lnTo>
                    <a:pt x="182" y="217"/>
                  </a:lnTo>
                  <a:lnTo>
                    <a:pt x="183" y="214"/>
                  </a:lnTo>
                  <a:lnTo>
                    <a:pt x="186" y="210"/>
                  </a:lnTo>
                  <a:lnTo>
                    <a:pt x="189" y="203"/>
                  </a:lnTo>
                  <a:lnTo>
                    <a:pt x="189" y="201"/>
                  </a:lnTo>
                  <a:lnTo>
                    <a:pt x="190" y="201"/>
                  </a:lnTo>
                  <a:lnTo>
                    <a:pt x="190" y="200"/>
                  </a:lnTo>
                  <a:lnTo>
                    <a:pt x="192" y="195"/>
                  </a:lnTo>
                  <a:lnTo>
                    <a:pt x="193" y="193"/>
                  </a:lnTo>
                  <a:lnTo>
                    <a:pt x="195" y="191"/>
                  </a:lnTo>
                  <a:lnTo>
                    <a:pt x="196" y="188"/>
                  </a:lnTo>
                  <a:lnTo>
                    <a:pt x="196" y="187"/>
                  </a:lnTo>
                  <a:lnTo>
                    <a:pt x="197" y="186"/>
                  </a:lnTo>
                  <a:lnTo>
                    <a:pt x="200" y="178"/>
                  </a:lnTo>
                  <a:lnTo>
                    <a:pt x="201" y="175"/>
                  </a:lnTo>
                  <a:lnTo>
                    <a:pt x="203" y="171"/>
                  </a:lnTo>
                  <a:lnTo>
                    <a:pt x="204" y="170"/>
                  </a:lnTo>
                  <a:lnTo>
                    <a:pt x="205" y="168"/>
                  </a:lnTo>
                  <a:lnTo>
                    <a:pt x="206" y="167"/>
                  </a:lnTo>
                  <a:lnTo>
                    <a:pt x="208" y="161"/>
                  </a:lnTo>
                  <a:lnTo>
                    <a:pt x="208" y="160"/>
                  </a:lnTo>
                  <a:lnTo>
                    <a:pt x="209" y="159"/>
                  </a:lnTo>
                  <a:lnTo>
                    <a:pt x="209" y="158"/>
                  </a:lnTo>
                  <a:lnTo>
                    <a:pt x="212" y="153"/>
                  </a:lnTo>
                  <a:lnTo>
                    <a:pt x="212" y="152"/>
                  </a:lnTo>
                  <a:lnTo>
                    <a:pt x="213" y="151"/>
                  </a:lnTo>
                  <a:lnTo>
                    <a:pt x="231" y="111"/>
                  </a:lnTo>
                  <a:lnTo>
                    <a:pt x="238" y="96"/>
                  </a:lnTo>
                  <a:lnTo>
                    <a:pt x="239" y="93"/>
                  </a:lnTo>
                  <a:lnTo>
                    <a:pt x="242" y="86"/>
                  </a:lnTo>
                  <a:lnTo>
                    <a:pt x="243" y="85"/>
                  </a:lnTo>
                  <a:lnTo>
                    <a:pt x="243" y="84"/>
                  </a:lnTo>
                  <a:lnTo>
                    <a:pt x="249" y="72"/>
                  </a:lnTo>
                  <a:lnTo>
                    <a:pt x="256" y="57"/>
                  </a:lnTo>
                  <a:lnTo>
                    <a:pt x="261" y="45"/>
                  </a:lnTo>
                  <a:lnTo>
                    <a:pt x="265" y="37"/>
                  </a:lnTo>
                  <a:lnTo>
                    <a:pt x="269" y="27"/>
                  </a:lnTo>
                  <a:lnTo>
                    <a:pt x="274" y="18"/>
                  </a:lnTo>
                  <a:lnTo>
                    <a:pt x="283" y="24"/>
                  </a:lnTo>
                  <a:lnTo>
                    <a:pt x="294" y="32"/>
                  </a:lnTo>
                  <a:lnTo>
                    <a:pt x="310" y="43"/>
                  </a:lnTo>
                  <a:lnTo>
                    <a:pt x="312" y="42"/>
                  </a:lnTo>
                  <a:lnTo>
                    <a:pt x="324" y="71"/>
                  </a:lnTo>
                  <a:lnTo>
                    <a:pt x="348" y="59"/>
                  </a:lnTo>
                  <a:lnTo>
                    <a:pt x="379" y="53"/>
                  </a:lnTo>
                  <a:lnTo>
                    <a:pt x="381" y="53"/>
                  </a:lnTo>
                  <a:lnTo>
                    <a:pt x="384" y="52"/>
                  </a:lnTo>
                  <a:lnTo>
                    <a:pt x="388" y="52"/>
                  </a:lnTo>
                  <a:lnTo>
                    <a:pt x="394" y="51"/>
                  </a:lnTo>
                  <a:lnTo>
                    <a:pt x="396" y="51"/>
                  </a:lnTo>
                  <a:lnTo>
                    <a:pt x="402" y="50"/>
                  </a:lnTo>
                  <a:lnTo>
                    <a:pt x="412" y="50"/>
                  </a:lnTo>
                  <a:lnTo>
                    <a:pt x="421" y="32"/>
                  </a:lnTo>
                  <a:lnTo>
                    <a:pt x="428" y="19"/>
                  </a:lnTo>
                  <a:lnTo>
                    <a:pt x="431" y="13"/>
                  </a:lnTo>
                  <a:lnTo>
                    <a:pt x="437" y="3"/>
                  </a:lnTo>
                  <a:lnTo>
                    <a:pt x="444" y="13"/>
                  </a:lnTo>
                  <a:lnTo>
                    <a:pt x="446" y="17"/>
                  </a:lnTo>
                  <a:lnTo>
                    <a:pt x="446" y="19"/>
                  </a:lnTo>
                  <a:lnTo>
                    <a:pt x="453" y="29"/>
                  </a:lnTo>
                  <a:lnTo>
                    <a:pt x="458" y="45"/>
                  </a:lnTo>
                  <a:lnTo>
                    <a:pt x="467" y="66"/>
                  </a:lnTo>
                  <a:lnTo>
                    <a:pt x="488" y="82"/>
                  </a:lnTo>
                  <a:lnTo>
                    <a:pt x="493" y="79"/>
                  </a:lnTo>
                  <a:lnTo>
                    <a:pt x="494" y="78"/>
                  </a:lnTo>
                  <a:lnTo>
                    <a:pt x="507" y="63"/>
                  </a:lnTo>
                  <a:lnTo>
                    <a:pt x="511" y="59"/>
                  </a:lnTo>
                  <a:lnTo>
                    <a:pt x="514" y="57"/>
                  </a:lnTo>
                  <a:lnTo>
                    <a:pt x="516" y="54"/>
                  </a:lnTo>
                  <a:lnTo>
                    <a:pt x="527" y="42"/>
                  </a:lnTo>
                  <a:lnTo>
                    <a:pt x="537" y="30"/>
                  </a:lnTo>
                  <a:lnTo>
                    <a:pt x="539" y="30"/>
                  </a:lnTo>
                  <a:lnTo>
                    <a:pt x="542" y="26"/>
                  </a:lnTo>
                  <a:lnTo>
                    <a:pt x="558" y="24"/>
                  </a:lnTo>
                  <a:lnTo>
                    <a:pt x="560" y="24"/>
                  </a:lnTo>
                  <a:lnTo>
                    <a:pt x="585" y="19"/>
                  </a:lnTo>
                  <a:lnTo>
                    <a:pt x="599" y="13"/>
                  </a:lnTo>
                  <a:lnTo>
                    <a:pt x="620" y="0"/>
                  </a:lnTo>
                  <a:lnTo>
                    <a:pt x="628" y="4"/>
                  </a:lnTo>
                  <a:lnTo>
                    <a:pt x="638" y="13"/>
                  </a:lnTo>
                  <a:lnTo>
                    <a:pt x="646" y="21"/>
                  </a:lnTo>
                  <a:lnTo>
                    <a:pt x="666" y="43"/>
                  </a:lnTo>
                  <a:lnTo>
                    <a:pt x="672" y="47"/>
                  </a:lnTo>
                  <a:lnTo>
                    <a:pt x="680" y="57"/>
                  </a:lnTo>
                  <a:lnTo>
                    <a:pt x="680" y="58"/>
                  </a:lnTo>
                  <a:lnTo>
                    <a:pt x="681" y="58"/>
                  </a:lnTo>
                  <a:lnTo>
                    <a:pt x="689" y="66"/>
                  </a:lnTo>
                  <a:lnTo>
                    <a:pt x="701" y="77"/>
                  </a:lnTo>
                  <a:lnTo>
                    <a:pt x="728" y="86"/>
                  </a:lnTo>
                  <a:lnTo>
                    <a:pt x="728" y="87"/>
                  </a:lnTo>
                  <a:lnTo>
                    <a:pt x="750" y="95"/>
                  </a:lnTo>
                  <a:lnTo>
                    <a:pt x="768" y="101"/>
                  </a:lnTo>
                  <a:lnTo>
                    <a:pt x="766" y="108"/>
                  </a:lnTo>
                  <a:lnTo>
                    <a:pt x="765" y="112"/>
                  </a:lnTo>
                  <a:lnTo>
                    <a:pt x="764" y="114"/>
                  </a:lnTo>
                  <a:lnTo>
                    <a:pt x="761" y="125"/>
                  </a:lnTo>
                  <a:lnTo>
                    <a:pt x="760" y="125"/>
                  </a:lnTo>
                  <a:lnTo>
                    <a:pt x="760" y="126"/>
                  </a:lnTo>
                  <a:lnTo>
                    <a:pt x="758" y="135"/>
                  </a:lnTo>
                  <a:lnTo>
                    <a:pt x="758" y="136"/>
                  </a:lnTo>
                  <a:lnTo>
                    <a:pt x="757" y="138"/>
                  </a:lnTo>
                  <a:lnTo>
                    <a:pt x="757" y="139"/>
                  </a:lnTo>
                  <a:lnTo>
                    <a:pt x="752" y="152"/>
                  </a:lnTo>
                  <a:lnTo>
                    <a:pt x="750" y="161"/>
                  </a:lnTo>
                  <a:lnTo>
                    <a:pt x="750" y="162"/>
                  </a:lnTo>
                  <a:lnTo>
                    <a:pt x="756" y="179"/>
                  </a:lnTo>
                  <a:lnTo>
                    <a:pt x="768" y="196"/>
                  </a:lnTo>
                  <a:lnTo>
                    <a:pt x="772" y="201"/>
                  </a:lnTo>
                  <a:lnTo>
                    <a:pt x="775" y="206"/>
                  </a:lnTo>
                  <a:lnTo>
                    <a:pt x="768" y="216"/>
                  </a:lnTo>
                  <a:lnTo>
                    <a:pt x="761" y="224"/>
                  </a:lnTo>
                  <a:lnTo>
                    <a:pt x="760" y="225"/>
                  </a:lnTo>
                  <a:lnTo>
                    <a:pt x="760" y="226"/>
                  </a:lnTo>
                  <a:lnTo>
                    <a:pt x="759" y="227"/>
                  </a:lnTo>
                  <a:lnTo>
                    <a:pt x="750" y="238"/>
                  </a:lnTo>
                  <a:lnTo>
                    <a:pt x="731" y="262"/>
                  </a:lnTo>
                  <a:lnTo>
                    <a:pt x="750" y="277"/>
                  </a:lnTo>
                  <a:lnTo>
                    <a:pt x="759" y="273"/>
                  </a:lnTo>
                  <a:lnTo>
                    <a:pt x="790" y="260"/>
                  </a:lnTo>
                  <a:lnTo>
                    <a:pt x="808" y="251"/>
                  </a:lnTo>
                  <a:lnTo>
                    <a:pt x="810" y="251"/>
                  </a:lnTo>
                  <a:lnTo>
                    <a:pt x="816" y="250"/>
                  </a:lnTo>
                  <a:lnTo>
                    <a:pt x="817" y="250"/>
                  </a:lnTo>
                  <a:lnTo>
                    <a:pt x="819" y="248"/>
                  </a:lnTo>
                  <a:lnTo>
                    <a:pt x="823" y="246"/>
                  </a:lnTo>
                  <a:lnTo>
                    <a:pt x="830" y="256"/>
                  </a:lnTo>
                  <a:lnTo>
                    <a:pt x="832" y="258"/>
                  </a:lnTo>
                  <a:lnTo>
                    <a:pt x="833" y="259"/>
                  </a:lnTo>
                  <a:lnTo>
                    <a:pt x="836" y="263"/>
                  </a:lnTo>
                  <a:lnTo>
                    <a:pt x="837" y="264"/>
                  </a:lnTo>
                  <a:lnTo>
                    <a:pt x="837" y="266"/>
                  </a:lnTo>
                  <a:lnTo>
                    <a:pt x="838" y="266"/>
                  </a:lnTo>
                  <a:lnTo>
                    <a:pt x="843" y="271"/>
                  </a:lnTo>
                  <a:lnTo>
                    <a:pt x="843" y="272"/>
                  </a:lnTo>
                  <a:lnTo>
                    <a:pt x="845" y="275"/>
                  </a:lnTo>
                  <a:lnTo>
                    <a:pt x="847" y="275"/>
                  </a:lnTo>
                  <a:lnTo>
                    <a:pt x="850" y="275"/>
                  </a:lnTo>
                  <a:lnTo>
                    <a:pt x="853" y="273"/>
                  </a:lnTo>
                  <a:lnTo>
                    <a:pt x="856" y="273"/>
                  </a:lnTo>
                  <a:lnTo>
                    <a:pt x="858" y="273"/>
                  </a:lnTo>
                  <a:lnTo>
                    <a:pt x="863" y="268"/>
                  </a:lnTo>
                  <a:lnTo>
                    <a:pt x="867" y="269"/>
                  </a:lnTo>
                  <a:lnTo>
                    <a:pt x="868" y="270"/>
                  </a:lnTo>
                  <a:lnTo>
                    <a:pt x="869" y="270"/>
                  </a:lnTo>
                  <a:lnTo>
                    <a:pt x="873" y="273"/>
                  </a:lnTo>
                  <a:lnTo>
                    <a:pt x="873" y="277"/>
                  </a:lnTo>
                  <a:lnTo>
                    <a:pt x="873" y="279"/>
                  </a:lnTo>
                  <a:lnTo>
                    <a:pt x="875" y="281"/>
                  </a:lnTo>
                  <a:lnTo>
                    <a:pt x="875" y="283"/>
                  </a:lnTo>
                  <a:lnTo>
                    <a:pt x="877" y="304"/>
                  </a:lnTo>
                  <a:lnTo>
                    <a:pt x="877" y="310"/>
                  </a:lnTo>
                  <a:lnTo>
                    <a:pt x="880" y="313"/>
                  </a:lnTo>
                  <a:lnTo>
                    <a:pt x="890" y="323"/>
                  </a:lnTo>
                  <a:lnTo>
                    <a:pt x="894" y="326"/>
                  </a:lnTo>
                  <a:lnTo>
                    <a:pt x="897" y="322"/>
                  </a:lnTo>
                  <a:lnTo>
                    <a:pt x="901" y="325"/>
                  </a:lnTo>
                  <a:lnTo>
                    <a:pt x="902" y="325"/>
                  </a:lnTo>
                  <a:lnTo>
                    <a:pt x="904" y="326"/>
                  </a:lnTo>
                  <a:lnTo>
                    <a:pt x="905" y="327"/>
                  </a:lnTo>
                  <a:lnTo>
                    <a:pt x="911" y="330"/>
                  </a:lnTo>
                  <a:lnTo>
                    <a:pt x="916" y="334"/>
                  </a:lnTo>
                  <a:lnTo>
                    <a:pt x="922" y="337"/>
                  </a:lnTo>
                  <a:lnTo>
                    <a:pt x="923" y="338"/>
                  </a:lnTo>
                  <a:lnTo>
                    <a:pt x="927" y="339"/>
                  </a:lnTo>
                  <a:lnTo>
                    <a:pt x="928" y="340"/>
                  </a:lnTo>
                  <a:lnTo>
                    <a:pt x="929" y="340"/>
                  </a:lnTo>
                  <a:lnTo>
                    <a:pt x="929" y="342"/>
                  </a:lnTo>
                  <a:lnTo>
                    <a:pt x="930" y="342"/>
                  </a:lnTo>
                  <a:lnTo>
                    <a:pt x="933" y="344"/>
                  </a:lnTo>
                  <a:lnTo>
                    <a:pt x="936" y="345"/>
                  </a:lnTo>
                  <a:lnTo>
                    <a:pt x="938" y="346"/>
                  </a:lnTo>
                  <a:lnTo>
                    <a:pt x="947" y="352"/>
                  </a:lnTo>
                  <a:lnTo>
                    <a:pt x="949" y="353"/>
                  </a:lnTo>
                  <a:lnTo>
                    <a:pt x="950" y="354"/>
                  </a:lnTo>
                  <a:lnTo>
                    <a:pt x="952" y="354"/>
                  </a:lnTo>
                  <a:lnTo>
                    <a:pt x="950" y="360"/>
                  </a:lnTo>
                  <a:lnTo>
                    <a:pt x="949" y="364"/>
                  </a:lnTo>
                  <a:lnTo>
                    <a:pt x="949" y="365"/>
                  </a:lnTo>
                  <a:lnTo>
                    <a:pt x="948" y="373"/>
                  </a:lnTo>
                  <a:lnTo>
                    <a:pt x="948" y="376"/>
                  </a:lnTo>
                  <a:lnTo>
                    <a:pt x="948" y="378"/>
                  </a:lnTo>
                  <a:lnTo>
                    <a:pt x="947" y="388"/>
                  </a:lnTo>
                  <a:lnTo>
                    <a:pt x="947" y="389"/>
                  </a:lnTo>
                  <a:lnTo>
                    <a:pt x="946" y="390"/>
                  </a:lnTo>
                  <a:lnTo>
                    <a:pt x="946" y="396"/>
                  </a:lnTo>
                  <a:lnTo>
                    <a:pt x="945" y="405"/>
                  </a:lnTo>
                  <a:lnTo>
                    <a:pt x="944" y="414"/>
                  </a:lnTo>
                  <a:lnTo>
                    <a:pt x="942" y="417"/>
                  </a:lnTo>
                  <a:lnTo>
                    <a:pt x="942" y="418"/>
                  </a:lnTo>
                  <a:lnTo>
                    <a:pt x="942" y="419"/>
                  </a:lnTo>
                  <a:lnTo>
                    <a:pt x="942" y="420"/>
                  </a:lnTo>
                  <a:lnTo>
                    <a:pt x="942" y="422"/>
                  </a:lnTo>
                  <a:lnTo>
                    <a:pt x="942" y="425"/>
                  </a:lnTo>
                  <a:lnTo>
                    <a:pt x="941" y="426"/>
                  </a:lnTo>
                  <a:lnTo>
                    <a:pt x="941" y="427"/>
                  </a:lnTo>
                  <a:lnTo>
                    <a:pt x="941" y="430"/>
                  </a:lnTo>
                  <a:lnTo>
                    <a:pt x="940" y="437"/>
                  </a:lnTo>
                  <a:lnTo>
                    <a:pt x="940" y="442"/>
                  </a:lnTo>
                  <a:lnTo>
                    <a:pt x="939" y="448"/>
                  </a:lnTo>
                  <a:lnTo>
                    <a:pt x="939" y="450"/>
                  </a:lnTo>
                  <a:lnTo>
                    <a:pt x="939" y="451"/>
                  </a:lnTo>
                  <a:lnTo>
                    <a:pt x="938" y="452"/>
                  </a:lnTo>
                  <a:lnTo>
                    <a:pt x="938" y="453"/>
                  </a:lnTo>
                  <a:lnTo>
                    <a:pt x="938" y="454"/>
                  </a:lnTo>
                  <a:lnTo>
                    <a:pt x="938" y="457"/>
                  </a:lnTo>
                  <a:lnTo>
                    <a:pt x="946" y="470"/>
                  </a:lnTo>
                  <a:lnTo>
                    <a:pt x="947" y="472"/>
                  </a:lnTo>
                  <a:lnTo>
                    <a:pt x="954" y="480"/>
                  </a:lnTo>
                  <a:lnTo>
                    <a:pt x="963" y="488"/>
                  </a:lnTo>
                  <a:lnTo>
                    <a:pt x="981" y="503"/>
                  </a:lnTo>
                  <a:lnTo>
                    <a:pt x="982" y="504"/>
                  </a:lnTo>
                  <a:lnTo>
                    <a:pt x="983" y="505"/>
                  </a:lnTo>
                  <a:lnTo>
                    <a:pt x="984" y="506"/>
                  </a:lnTo>
                  <a:lnTo>
                    <a:pt x="991" y="517"/>
                  </a:lnTo>
                  <a:lnTo>
                    <a:pt x="996" y="523"/>
                  </a:lnTo>
                  <a:lnTo>
                    <a:pt x="996" y="530"/>
                  </a:lnTo>
                  <a:lnTo>
                    <a:pt x="995" y="538"/>
                  </a:lnTo>
                  <a:lnTo>
                    <a:pt x="995" y="544"/>
                  </a:lnTo>
                  <a:lnTo>
                    <a:pt x="992" y="546"/>
                  </a:lnTo>
                  <a:lnTo>
                    <a:pt x="990" y="548"/>
                  </a:lnTo>
                  <a:lnTo>
                    <a:pt x="987" y="552"/>
                  </a:lnTo>
                  <a:lnTo>
                    <a:pt x="985" y="553"/>
                  </a:lnTo>
                  <a:lnTo>
                    <a:pt x="983" y="555"/>
                  </a:lnTo>
                  <a:lnTo>
                    <a:pt x="972" y="568"/>
                  </a:lnTo>
                  <a:lnTo>
                    <a:pt x="983" y="584"/>
                  </a:lnTo>
                  <a:lnTo>
                    <a:pt x="983" y="585"/>
                  </a:lnTo>
                  <a:lnTo>
                    <a:pt x="987" y="590"/>
                  </a:lnTo>
                  <a:lnTo>
                    <a:pt x="989" y="593"/>
                  </a:lnTo>
                  <a:lnTo>
                    <a:pt x="1002" y="615"/>
                  </a:lnTo>
                  <a:lnTo>
                    <a:pt x="1004" y="615"/>
                  </a:lnTo>
                  <a:lnTo>
                    <a:pt x="1005" y="618"/>
                  </a:lnTo>
                  <a:lnTo>
                    <a:pt x="1009" y="624"/>
                  </a:lnTo>
                  <a:lnTo>
                    <a:pt x="1013" y="629"/>
                  </a:lnTo>
                  <a:lnTo>
                    <a:pt x="1013" y="630"/>
                  </a:lnTo>
                  <a:lnTo>
                    <a:pt x="1014" y="631"/>
                  </a:lnTo>
                  <a:lnTo>
                    <a:pt x="1017" y="637"/>
                  </a:lnTo>
                  <a:lnTo>
                    <a:pt x="1019" y="640"/>
                  </a:lnTo>
                  <a:lnTo>
                    <a:pt x="1024" y="647"/>
                  </a:lnTo>
                  <a:lnTo>
                    <a:pt x="1024" y="648"/>
                  </a:lnTo>
                  <a:lnTo>
                    <a:pt x="1028" y="654"/>
                  </a:lnTo>
                  <a:lnTo>
                    <a:pt x="1030" y="656"/>
                  </a:lnTo>
                  <a:lnTo>
                    <a:pt x="1032" y="660"/>
                  </a:lnTo>
                  <a:lnTo>
                    <a:pt x="1033" y="661"/>
                  </a:lnTo>
                  <a:lnTo>
                    <a:pt x="1032" y="663"/>
                  </a:lnTo>
                  <a:lnTo>
                    <a:pt x="1031" y="668"/>
                  </a:lnTo>
                  <a:lnTo>
                    <a:pt x="1031" y="669"/>
                  </a:lnTo>
                  <a:lnTo>
                    <a:pt x="1031" y="671"/>
                  </a:lnTo>
                  <a:lnTo>
                    <a:pt x="1031" y="672"/>
                  </a:lnTo>
                  <a:lnTo>
                    <a:pt x="1050" y="689"/>
                  </a:lnTo>
                  <a:lnTo>
                    <a:pt x="1052" y="690"/>
                  </a:lnTo>
                  <a:lnTo>
                    <a:pt x="1054" y="694"/>
                  </a:lnTo>
                  <a:lnTo>
                    <a:pt x="1058" y="696"/>
                  </a:lnTo>
                  <a:lnTo>
                    <a:pt x="1059" y="698"/>
                  </a:lnTo>
                  <a:lnTo>
                    <a:pt x="1066" y="704"/>
                  </a:lnTo>
                  <a:lnTo>
                    <a:pt x="1074" y="711"/>
                  </a:lnTo>
                  <a:lnTo>
                    <a:pt x="1076" y="713"/>
                  </a:lnTo>
                  <a:lnTo>
                    <a:pt x="1077" y="714"/>
                  </a:lnTo>
                  <a:lnTo>
                    <a:pt x="1078" y="715"/>
                  </a:lnTo>
                  <a:lnTo>
                    <a:pt x="1084" y="721"/>
                  </a:lnTo>
                  <a:lnTo>
                    <a:pt x="1093" y="729"/>
                  </a:lnTo>
                  <a:lnTo>
                    <a:pt x="1096" y="732"/>
                  </a:lnTo>
                  <a:lnTo>
                    <a:pt x="1104" y="740"/>
                  </a:lnTo>
                  <a:lnTo>
                    <a:pt x="1105" y="746"/>
                  </a:lnTo>
                  <a:lnTo>
                    <a:pt x="1107" y="747"/>
                  </a:lnTo>
                  <a:lnTo>
                    <a:pt x="1108" y="747"/>
                  </a:lnTo>
                  <a:lnTo>
                    <a:pt x="1108" y="748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2" name="Freeform 1496">
              <a:extLst>
                <a:ext uri="{FF2B5EF4-FFF2-40B4-BE49-F238E27FC236}">
                  <a16:creationId xmlns:a16="http://schemas.microsoft.com/office/drawing/2014/main" id="{E353D147-77A6-CE53-7399-38FD38501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250" y="1503363"/>
              <a:ext cx="1935163" cy="2173288"/>
            </a:xfrm>
            <a:custGeom>
              <a:avLst/>
              <a:gdLst>
                <a:gd name="T0" fmla="*/ 1201 w 1219"/>
                <a:gd name="T1" fmla="*/ 683 h 1369"/>
                <a:gd name="T2" fmla="*/ 1205 w 1219"/>
                <a:gd name="T3" fmla="*/ 708 h 1369"/>
                <a:gd name="T4" fmla="*/ 1206 w 1219"/>
                <a:gd name="T5" fmla="*/ 734 h 1369"/>
                <a:gd name="T6" fmla="*/ 1193 w 1219"/>
                <a:gd name="T7" fmla="*/ 757 h 1369"/>
                <a:gd name="T8" fmla="*/ 1188 w 1219"/>
                <a:gd name="T9" fmla="*/ 775 h 1369"/>
                <a:gd name="T10" fmla="*/ 1179 w 1219"/>
                <a:gd name="T11" fmla="*/ 793 h 1369"/>
                <a:gd name="T12" fmla="*/ 1158 w 1219"/>
                <a:gd name="T13" fmla="*/ 779 h 1369"/>
                <a:gd name="T14" fmla="*/ 1129 w 1219"/>
                <a:gd name="T15" fmla="*/ 782 h 1369"/>
                <a:gd name="T16" fmla="*/ 1095 w 1219"/>
                <a:gd name="T17" fmla="*/ 788 h 1369"/>
                <a:gd name="T18" fmla="*/ 1071 w 1219"/>
                <a:gd name="T19" fmla="*/ 808 h 1369"/>
                <a:gd name="T20" fmla="*/ 1027 w 1219"/>
                <a:gd name="T21" fmla="*/ 827 h 1369"/>
                <a:gd name="T22" fmla="*/ 994 w 1219"/>
                <a:gd name="T23" fmla="*/ 819 h 1369"/>
                <a:gd name="T24" fmla="*/ 969 w 1219"/>
                <a:gd name="T25" fmla="*/ 811 h 1369"/>
                <a:gd name="T26" fmla="*/ 931 w 1219"/>
                <a:gd name="T27" fmla="*/ 821 h 1369"/>
                <a:gd name="T28" fmla="*/ 897 w 1219"/>
                <a:gd name="T29" fmla="*/ 830 h 1369"/>
                <a:gd name="T30" fmla="*/ 902 w 1219"/>
                <a:gd name="T31" fmla="*/ 852 h 1369"/>
                <a:gd name="T32" fmla="*/ 950 w 1219"/>
                <a:gd name="T33" fmla="*/ 903 h 1369"/>
                <a:gd name="T34" fmla="*/ 982 w 1219"/>
                <a:gd name="T35" fmla="*/ 1000 h 1369"/>
                <a:gd name="T36" fmla="*/ 1085 w 1219"/>
                <a:gd name="T37" fmla="*/ 1111 h 1369"/>
                <a:gd name="T38" fmla="*/ 1111 w 1219"/>
                <a:gd name="T39" fmla="*/ 1145 h 1369"/>
                <a:gd name="T40" fmla="*/ 1054 w 1219"/>
                <a:gd name="T41" fmla="*/ 1173 h 1369"/>
                <a:gd name="T42" fmla="*/ 1018 w 1219"/>
                <a:gd name="T43" fmla="*/ 1245 h 1369"/>
                <a:gd name="T44" fmla="*/ 965 w 1219"/>
                <a:gd name="T45" fmla="*/ 1271 h 1369"/>
                <a:gd name="T46" fmla="*/ 922 w 1219"/>
                <a:gd name="T47" fmla="*/ 1322 h 1369"/>
                <a:gd name="T48" fmla="*/ 827 w 1219"/>
                <a:gd name="T49" fmla="*/ 1301 h 1369"/>
                <a:gd name="T50" fmla="*/ 440 w 1219"/>
                <a:gd name="T51" fmla="*/ 979 h 1369"/>
                <a:gd name="T52" fmla="*/ 398 w 1219"/>
                <a:gd name="T53" fmla="*/ 945 h 1369"/>
                <a:gd name="T54" fmla="*/ 336 w 1219"/>
                <a:gd name="T55" fmla="*/ 892 h 1369"/>
                <a:gd name="T56" fmla="*/ 193 w 1219"/>
                <a:gd name="T57" fmla="*/ 774 h 1369"/>
                <a:gd name="T58" fmla="*/ 118 w 1219"/>
                <a:gd name="T59" fmla="*/ 711 h 1369"/>
                <a:gd name="T60" fmla="*/ 38 w 1219"/>
                <a:gd name="T61" fmla="*/ 549 h 1369"/>
                <a:gd name="T62" fmla="*/ 142 w 1219"/>
                <a:gd name="T63" fmla="*/ 372 h 1369"/>
                <a:gd name="T64" fmla="*/ 228 w 1219"/>
                <a:gd name="T65" fmla="*/ 222 h 1369"/>
                <a:gd name="T66" fmla="*/ 279 w 1219"/>
                <a:gd name="T67" fmla="*/ 133 h 1369"/>
                <a:gd name="T68" fmla="*/ 280 w 1219"/>
                <a:gd name="T69" fmla="*/ 56 h 1369"/>
                <a:gd name="T70" fmla="*/ 330 w 1219"/>
                <a:gd name="T71" fmla="*/ 6 h 1369"/>
                <a:gd name="T72" fmla="*/ 319 w 1219"/>
                <a:gd name="T73" fmla="*/ 79 h 1369"/>
                <a:gd name="T74" fmla="*/ 337 w 1219"/>
                <a:gd name="T75" fmla="*/ 147 h 1369"/>
                <a:gd name="T76" fmla="*/ 442 w 1219"/>
                <a:gd name="T77" fmla="*/ 194 h 1369"/>
                <a:gd name="T78" fmla="*/ 437 w 1219"/>
                <a:gd name="T79" fmla="*/ 282 h 1369"/>
                <a:gd name="T80" fmla="*/ 543 w 1219"/>
                <a:gd name="T81" fmla="*/ 135 h 1369"/>
                <a:gd name="T82" fmla="*/ 578 w 1219"/>
                <a:gd name="T83" fmla="*/ 75 h 1369"/>
                <a:gd name="T84" fmla="*/ 633 w 1219"/>
                <a:gd name="T85" fmla="*/ 106 h 1369"/>
                <a:gd name="T86" fmla="*/ 611 w 1219"/>
                <a:gd name="T87" fmla="*/ 208 h 1369"/>
                <a:gd name="T88" fmla="*/ 529 w 1219"/>
                <a:gd name="T89" fmla="*/ 281 h 1369"/>
                <a:gd name="T90" fmla="*/ 510 w 1219"/>
                <a:gd name="T91" fmla="*/ 314 h 1369"/>
                <a:gd name="T92" fmla="*/ 512 w 1219"/>
                <a:gd name="T93" fmla="*/ 348 h 1369"/>
                <a:gd name="T94" fmla="*/ 571 w 1219"/>
                <a:gd name="T95" fmla="*/ 360 h 1369"/>
                <a:gd name="T96" fmla="*/ 685 w 1219"/>
                <a:gd name="T97" fmla="*/ 360 h 1369"/>
                <a:gd name="T98" fmla="*/ 691 w 1219"/>
                <a:gd name="T99" fmla="*/ 414 h 1369"/>
                <a:gd name="T100" fmla="*/ 596 w 1219"/>
                <a:gd name="T101" fmla="*/ 494 h 1369"/>
                <a:gd name="T102" fmla="*/ 625 w 1219"/>
                <a:gd name="T103" fmla="*/ 543 h 1369"/>
                <a:gd name="T104" fmla="*/ 701 w 1219"/>
                <a:gd name="T105" fmla="*/ 503 h 1369"/>
                <a:gd name="T106" fmla="*/ 749 w 1219"/>
                <a:gd name="T107" fmla="*/ 456 h 1369"/>
                <a:gd name="T108" fmla="*/ 823 w 1219"/>
                <a:gd name="T109" fmla="*/ 451 h 1369"/>
                <a:gd name="T110" fmla="*/ 849 w 1219"/>
                <a:gd name="T111" fmla="*/ 376 h 1369"/>
                <a:gd name="T112" fmla="*/ 857 w 1219"/>
                <a:gd name="T113" fmla="*/ 269 h 1369"/>
                <a:gd name="T114" fmla="*/ 987 w 1219"/>
                <a:gd name="T115" fmla="*/ 365 h 1369"/>
                <a:gd name="T116" fmla="*/ 993 w 1219"/>
                <a:gd name="T117" fmla="*/ 457 h 1369"/>
                <a:gd name="T118" fmla="*/ 964 w 1219"/>
                <a:gd name="T119" fmla="*/ 556 h 1369"/>
                <a:gd name="T120" fmla="*/ 889 w 1219"/>
                <a:gd name="T121" fmla="*/ 721 h 1369"/>
                <a:gd name="T122" fmla="*/ 1000 w 1219"/>
                <a:gd name="T123" fmla="*/ 701 h 1369"/>
                <a:gd name="T124" fmla="*/ 1155 w 1219"/>
                <a:gd name="T125" fmla="*/ 624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19" h="1369">
                  <a:moveTo>
                    <a:pt x="1219" y="683"/>
                  </a:moveTo>
                  <a:lnTo>
                    <a:pt x="1218" y="683"/>
                  </a:lnTo>
                  <a:lnTo>
                    <a:pt x="1216" y="683"/>
                  </a:lnTo>
                  <a:lnTo>
                    <a:pt x="1215" y="683"/>
                  </a:lnTo>
                  <a:lnTo>
                    <a:pt x="1214" y="683"/>
                  </a:lnTo>
                  <a:lnTo>
                    <a:pt x="1212" y="683"/>
                  </a:lnTo>
                  <a:lnTo>
                    <a:pt x="1211" y="683"/>
                  </a:lnTo>
                  <a:lnTo>
                    <a:pt x="1210" y="683"/>
                  </a:lnTo>
                  <a:lnTo>
                    <a:pt x="1209" y="683"/>
                  </a:lnTo>
                  <a:lnTo>
                    <a:pt x="1208" y="683"/>
                  </a:lnTo>
                  <a:lnTo>
                    <a:pt x="1207" y="683"/>
                  </a:lnTo>
                  <a:lnTo>
                    <a:pt x="1207" y="685"/>
                  </a:lnTo>
                  <a:lnTo>
                    <a:pt x="1206" y="684"/>
                  </a:lnTo>
                  <a:lnTo>
                    <a:pt x="1205" y="684"/>
                  </a:lnTo>
                  <a:lnTo>
                    <a:pt x="1203" y="683"/>
                  </a:lnTo>
                  <a:lnTo>
                    <a:pt x="1203" y="682"/>
                  </a:lnTo>
                  <a:lnTo>
                    <a:pt x="1202" y="682"/>
                  </a:lnTo>
                  <a:lnTo>
                    <a:pt x="1201" y="682"/>
                  </a:lnTo>
                  <a:lnTo>
                    <a:pt x="1201" y="683"/>
                  </a:lnTo>
                  <a:lnTo>
                    <a:pt x="1201" y="682"/>
                  </a:lnTo>
                  <a:lnTo>
                    <a:pt x="1200" y="683"/>
                  </a:lnTo>
                  <a:lnTo>
                    <a:pt x="1201" y="683"/>
                  </a:lnTo>
                  <a:lnTo>
                    <a:pt x="1202" y="684"/>
                  </a:lnTo>
                  <a:lnTo>
                    <a:pt x="1202" y="685"/>
                  </a:lnTo>
                  <a:lnTo>
                    <a:pt x="1201" y="687"/>
                  </a:lnTo>
                  <a:lnTo>
                    <a:pt x="1201" y="688"/>
                  </a:lnTo>
                  <a:lnTo>
                    <a:pt x="1203" y="692"/>
                  </a:lnTo>
                  <a:lnTo>
                    <a:pt x="1206" y="693"/>
                  </a:lnTo>
                  <a:lnTo>
                    <a:pt x="1207" y="694"/>
                  </a:lnTo>
                  <a:lnTo>
                    <a:pt x="1208" y="695"/>
                  </a:lnTo>
                  <a:lnTo>
                    <a:pt x="1208" y="696"/>
                  </a:lnTo>
                  <a:lnTo>
                    <a:pt x="1208" y="701"/>
                  </a:lnTo>
                  <a:lnTo>
                    <a:pt x="1208" y="702"/>
                  </a:lnTo>
                  <a:lnTo>
                    <a:pt x="1207" y="703"/>
                  </a:lnTo>
                  <a:lnTo>
                    <a:pt x="1206" y="703"/>
                  </a:lnTo>
                  <a:lnTo>
                    <a:pt x="1203" y="704"/>
                  </a:lnTo>
                  <a:lnTo>
                    <a:pt x="1203" y="707"/>
                  </a:lnTo>
                  <a:lnTo>
                    <a:pt x="1205" y="708"/>
                  </a:lnTo>
                  <a:lnTo>
                    <a:pt x="1205" y="709"/>
                  </a:lnTo>
                  <a:lnTo>
                    <a:pt x="1203" y="711"/>
                  </a:lnTo>
                  <a:lnTo>
                    <a:pt x="1205" y="712"/>
                  </a:lnTo>
                  <a:lnTo>
                    <a:pt x="1205" y="713"/>
                  </a:lnTo>
                  <a:lnTo>
                    <a:pt x="1205" y="715"/>
                  </a:lnTo>
                  <a:lnTo>
                    <a:pt x="1205" y="716"/>
                  </a:lnTo>
                  <a:lnTo>
                    <a:pt x="1205" y="717"/>
                  </a:lnTo>
                  <a:lnTo>
                    <a:pt x="1206" y="718"/>
                  </a:lnTo>
                  <a:lnTo>
                    <a:pt x="1207" y="720"/>
                  </a:lnTo>
                  <a:lnTo>
                    <a:pt x="1207" y="721"/>
                  </a:lnTo>
                  <a:lnTo>
                    <a:pt x="1208" y="724"/>
                  </a:lnTo>
                  <a:lnTo>
                    <a:pt x="1208" y="725"/>
                  </a:lnTo>
                  <a:lnTo>
                    <a:pt x="1208" y="726"/>
                  </a:lnTo>
                  <a:lnTo>
                    <a:pt x="1209" y="729"/>
                  </a:lnTo>
                  <a:lnTo>
                    <a:pt x="1208" y="729"/>
                  </a:lnTo>
                  <a:lnTo>
                    <a:pt x="1208" y="731"/>
                  </a:lnTo>
                  <a:lnTo>
                    <a:pt x="1207" y="732"/>
                  </a:lnTo>
                  <a:lnTo>
                    <a:pt x="1207" y="733"/>
                  </a:lnTo>
                  <a:lnTo>
                    <a:pt x="1206" y="734"/>
                  </a:lnTo>
                  <a:lnTo>
                    <a:pt x="1205" y="735"/>
                  </a:lnTo>
                  <a:lnTo>
                    <a:pt x="1203" y="736"/>
                  </a:lnTo>
                  <a:lnTo>
                    <a:pt x="1202" y="737"/>
                  </a:lnTo>
                  <a:lnTo>
                    <a:pt x="1200" y="738"/>
                  </a:lnTo>
                  <a:lnTo>
                    <a:pt x="1199" y="738"/>
                  </a:lnTo>
                  <a:lnTo>
                    <a:pt x="1198" y="740"/>
                  </a:lnTo>
                  <a:lnTo>
                    <a:pt x="1198" y="741"/>
                  </a:lnTo>
                  <a:lnTo>
                    <a:pt x="1195" y="742"/>
                  </a:lnTo>
                  <a:lnTo>
                    <a:pt x="1194" y="743"/>
                  </a:lnTo>
                  <a:lnTo>
                    <a:pt x="1193" y="743"/>
                  </a:lnTo>
                  <a:lnTo>
                    <a:pt x="1193" y="744"/>
                  </a:lnTo>
                  <a:lnTo>
                    <a:pt x="1193" y="745"/>
                  </a:lnTo>
                  <a:lnTo>
                    <a:pt x="1193" y="746"/>
                  </a:lnTo>
                  <a:lnTo>
                    <a:pt x="1193" y="749"/>
                  </a:lnTo>
                  <a:lnTo>
                    <a:pt x="1194" y="752"/>
                  </a:lnTo>
                  <a:lnTo>
                    <a:pt x="1194" y="753"/>
                  </a:lnTo>
                  <a:lnTo>
                    <a:pt x="1194" y="754"/>
                  </a:lnTo>
                  <a:lnTo>
                    <a:pt x="1194" y="755"/>
                  </a:lnTo>
                  <a:lnTo>
                    <a:pt x="1193" y="757"/>
                  </a:lnTo>
                  <a:lnTo>
                    <a:pt x="1193" y="758"/>
                  </a:lnTo>
                  <a:lnTo>
                    <a:pt x="1192" y="758"/>
                  </a:lnTo>
                  <a:lnTo>
                    <a:pt x="1192" y="759"/>
                  </a:lnTo>
                  <a:lnTo>
                    <a:pt x="1192" y="760"/>
                  </a:lnTo>
                  <a:lnTo>
                    <a:pt x="1192" y="761"/>
                  </a:lnTo>
                  <a:lnTo>
                    <a:pt x="1192" y="762"/>
                  </a:lnTo>
                  <a:lnTo>
                    <a:pt x="1191" y="763"/>
                  </a:lnTo>
                  <a:lnTo>
                    <a:pt x="1190" y="763"/>
                  </a:lnTo>
                  <a:lnTo>
                    <a:pt x="1190" y="765"/>
                  </a:lnTo>
                  <a:lnTo>
                    <a:pt x="1190" y="766"/>
                  </a:lnTo>
                  <a:lnTo>
                    <a:pt x="1190" y="767"/>
                  </a:lnTo>
                  <a:lnTo>
                    <a:pt x="1191" y="768"/>
                  </a:lnTo>
                  <a:lnTo>
                    <a:pt x="1191" y="769"/>
                  </a:lnTo>
                  <a:lnTo>
                    <a:pt x="1191" y="770"/>
                  </a:lnTo>
                  <a:lnTo>
                    <a:pt x="1191" y="771"/>
                  </a:lnTo>
                  <a:lnTo>
                    <a:pt x="1190" y="773"/>
                  </a:lnTo>
                  <a:lnTo>
                    <a:pt x="1190" y="774"/>
                  </a:lnTo>
                  <a:lnTo>
                    <a:pt x="1189" y="774"/>
                  </a:lnTo>
                  <a:lnTo>
                    <a:pt x="1188" y="775"/>
                  </a:lnTo>
                  <a:lnTo>
                    <a:pt x="1186" y="776"/>
                  </a:lnTo>
                  <a:lnTo>
                    <a:pt x="1185" y="777"/>
                  </a:lnTo>
                  <a:lnTo>
                    <a:pt x="1185" y="778"/>
                  </a:lnTo>
                  <a:lnTo>
                    <a:pt x="1185" y="779"/>
                  </a:lnTo>
                  <a:lnTo>
                    <a:pt x="1184" y="780"/>
                  </a:lnTo>
                  <a:lnTo>
                    <a:pt x="1184" y="784"/>
                  </a:lnTo>
                  <a:lnTo>
                    <a:pt x="1184" y="785"/>
                  </a:lnTo>
                  <a:lnTo>
                    <a:pt x="1184" y="786"/>
                  </a:lnTo>
                  <a:lnTo>
                    <a:pt x="1184" y="787"/>
                  </a:lnTo>
                  <a:lnTo>
                    <a:pt x="1183" y="788"/>
                  </a:lnTo>
                  <a:lnTo>
                    <a:pt x="1182" y="792"/>
                  </a:lnTo>
                  <a:lnTo>
                    <a:pt x="1182" y="793"/>
                  </a:lnTo>
                  <a:lnTo>
                    <a:pt x="1183" y="793"/>
                  </a:lnTo>
                  <a:lnTo>
                    <a:pt x="1183" y="794"/>
                  </a:lnTo>
                  <a:lnTo>
                    <a:pt x="1183" y="795"/>
                  </a:lnTo>
                  <a:lnTo>
                    <a:pt x="1183" y="796"/>
                  </a:lnTo>
                  <a:lnTo>
                    <a:pt x="1180" y="794"/>
                  </a:lnTo>
                  <a:lnTo>
                    <a:pt x="1179" y="794"/>
                  </a:lnTo>
                  <a:lnTo>
                    <a:pt x="1179" y="793"/>
                  </a:lnTo>
                  <a:lnTo>
                    <a:pt x="1177" y="793"/>
                  </a:lnTo>
                  <a:lnTo>
                    <a:pt x="1176" y="793"/>
                  </a:lnTo>
                  <a:lnTo>
                    <a:pt x="1175" y="792"/>
                  </a:lnTo>
                  <a:lnTo>
                    <a:pt x="1174" y="792"/>
                  </a:lnTo>
                  <a:lnTo>
                    <a:pt x="1174" y="791"/>
                  </a:lnTo>
                  <a:lnTo>
                    <a:pt x="1173" y="791"/>
                  </a:lnTo>
                  <a:lnTo>
                    <a:pt x="1172" y="790"/>
                  </a:lnTo>
                  <a:lnTo>
                    <a:pt x="1171" y="790"/>
                  </a:lnTo>
                  <a:lnTo>
                    <a:pt x="1169" y="788"/>
                  </a:lnTo>
                  <a:lnTo>
                    <a:pt x="1168" y="788"/>
                  </a:lnTo>
                  <a:lnTo>
                    <a:pt x="1165" y="785"/>
                  </a:lnTo>
                  <a:lnTo>
                    <a:pt x="1165" y="784"/>
                  </a:lnTo>
                  <a:lnTo>
                    <a:pt x="1164" y="784"/>
                  </a:lnTo>
                  <a:lnTo>
                    <a:pt x="1164" y="783"/>
                  </a:lnTo>
                  <a:lnTo>
                    <a:pt x="1163" y="782"/>
                  </a:lnTo>
                  <a:lnTo>
                    <a:pt x="1162" y="782"/>
                  </a:lnTo>
                  <a:lnTo>
                    <a:pt x="1160" y="780"/>
                  </a:lnTo>
                  <a:lnTo>
                    <a:pt x="1159" y="779"/>
                  </a:lnTo>
                  <a:lnTo>
                    <a:pt x="1158" y="779"/>
                  </a:lnTo>
                  <a:lnTo>
                    <a:pt x="1157" y="779"/>
                  </a:lnTo>
                  <a:lnTo>
                    <a:pt x="1156" y="778"/>
                  </a:lnTo>
                  <a:lnTo>
                    <a:pt x="1155" y="778"/>
                  </a:lnTo>
                  <a:lnTo>
                    <a:pt x="1154" y="778"/>
                  </a:lnTo>
                  <a:lnTo>
                    <a:pt x="1153" y="778"/>
                  </a:lnTo>
                  <a:lnTo>
                    <a:pt x="1150" y="779"/>
                  </a:lnTo>
                  <a:lnTo>
                    <a:pt x="1149" y="779"/>
                  </a:lnTo>
                  <a:lnTo>
                    <a:pt x="1146" y="780"/>
                  </a:lnTo>
                  <a:lnTo>
                    <a:pt x="1143" y="780"/>
                  </a:lnTo>
                  <a:lnTo>
                    <a:pt x="1142" y="780"/>
                  </a:lnTo>
                  <a:lnTo>
                    <a:pt x="1140" y="780"/>
                  </a:lnTo>
                  <a:lnTo>
                    <a:pt x="1138" y="780"/>
                  </a:lnTo>
                  <a:lnTo>
                    <a:pt x="1136" y="780"/>
                  </a:lnTo>
                  <a:lnTo>
                    <a:pt x="1134" y="780"/>
                  </a:lnTo>
                  <a:lnTo>
                    <a:pt x="1133" y="782"/>
                  </a:lnTo>
                  <a:lnTo>
                    <a:pt x="1132" y="782"/>
                  </a:lnTo>
                  <a:lnTo>
                    <a:pt x="1131" y="782"/>
                  </a:lnTo>
                  <a:lnTo>
                    <a:pt x="1130" y="782"/>
                  </a:lnTo>
                  <a:lnTo>
                    <a:pt x="1129" y="782"/>
                  </a:lnTo>
                  <a:lnTo>
                    <a:pt x="1128" y="783"/>
                  </a:lnTo>
                  <a:lnTo>
                    <a:pt x="1125" y="784"/>
                  </a:lnTo>
                  <a:lnTo>
                    <a:pt x="1123" y="785"/>
                  </a:lnTo>
                  <a:lnTo>
                    <a:pt x="1119" y="786"/>
                  </a:lnTo>
                  <a:lnTo>
                    <a:pt x="1117" y="786"/>
                  </a:lnTo>
                  <a:lnTo>
                    <a:pt x="1115" y="787"/>
                  </a:lnTo>
                  <a:lnTo>
                    <a:pt x="1113" y="787"/>
                  </a:lnTo>
                  <a:lnTo>
                    <a:pt x="1108" y="787"/>
                  </a:lnTo>
                  <a:lnTo>
                    <a:pt x="1106" y="786"/>
                  </a:lnTo>
                  <a:lnTo>
                    <a:pt x="1105" y="786"/>
                  </a:lnTo>
                  <a:lnTo>
                    <a:pt x="1104" y="786"/>
                  </a:lnTo>
                  <a:lnTo>
                    <a:pt x="1103" y="786"/>
                  </a:lnTo>
                  <a:lnTo>
                    <a:pt x="1102" y="786"/>
                  </a:lnTo>
                  <a:lnTo>
                    <a:pt x="1100" y="786"/>
                  </a:lnTo>
                  <a:lnTo>
                    <a:pt x="1099" y="786"/>
                  </a:lnTo>
                  <a:lnTo>
                    <a:pt x="1098" y="786"/>
                  </a:lnTo>
                  <a:lnTo>
                    <a:pt x="1097" y="787"/>
                  </a:lnTo>
                  <a:lnTo>
                    <a:pt x="1096" y="787"/>
                  </a:lnTo>
                  <a:lnTo>
                    <a:pt x="1095" y="788"/>
                  </a:lnTo>
                  <a:lnTo>
                    <a:pt x="1094" y="790"/>
                  </a:lnTo>
                  <a:lnTo>
                    <a:pt x="1093" y="790"/>
                  </a:lnTo>
                  <a:lnTo>
                    <a:pt x="1091" y="791"/>
                  </a:lnTo>
                  <a:lnTo>
                    <a:pt x="1091" y="792"/>
                  </a:lnTo>
                  <a:lnTo>
                    <a:pt x="1089" y="794"/>
                  </a:lnTo>
                  <a:lnTo>
                    <a:pt x="1088" y="798"/>
                  </a:lnTo>
                  <a:lnTo>
                    <a:pt x="1086" y="799"/>
                  </a:lnTo>
                  <a:lnTo>
                    <a:pt x="1085" y="800"/>
                  </a:lnTo>
                  <a:lnTo>
                    <a:pt x="1085" y="801"/>
                  </a:lnTo>
                  <a:lnTo>
                    <a:pt x="1083" y="801"/>
                  </a:lnTo>
                  <a:lnTo>
                    <a:pt x="1082" y="802"/>
                  </a:lnTo>
                  <a:lnTo>
                    <a:pt x="1081" y="803"/>
                  </a:lnTo>
                  <a:lnTo>
                    <a:pt x="1079" y="804"/>
                  </a:lnTo>
                  <a:lnTo>
                    <a:pt x="1077" y="805"/>
                  </a:lnTo>
                  <a:lnTo>
                    <a:pt x="1076" y="805"/>
                  </a:lnTo>
                  <a:lnTo>
                    <a:pt x="1074" y="807"/>
                  </a:lnTo>
                  <a:lnTo>
                    <a:pt x="1073" y="807"/>
                  </a:lnTo>
                  <a:lnTo>
                    <a:pt x="1072" y="807"/>
                  </a:lnTo>
                  <a:lnTo>
                    <a:pt x="1071" y="808"/>
                  </a:lnTo>
                  <a:lnTo>
                    <a:pt x="1070" y="808"/>
                  </a:lnTo>
                  <a:lnTo>
                    <a:pt x="1069" y="809"/>
                  </a:lnTo>
                  <a:lnTo>
                    <a:pt x="1068" y="809"/>
                  </a:lnTo>
                  <a:lnTo>
                    <a:pt x="1065" y="810"/>
                  </a:lnTo>
                  <a:lnTo>
                    <a:pt x="1064" y="811"/>
                  </a:lnTo>
                  <a:lnTo>
                    <a:pt x="1060" y="816"/>
                  </a:lnTo>
                  <a:lnTo>
                    <a:pt x="1059" y="816"/>
                  </a:lnTo>
                  <a:lnTo>
                    <a:pt x="1057" y="817"/>
                  </a:lnTo>
                  <a:lnTo>
                    <a:pt x="1056" y="817"/>
                  </a:lnTo>
                  <a:lnTo>
                    <a:pt x="1056" y="818"/>
                  </a:lnTo>
                  <a:lnTo>
                    <a:pt x="1054" y="818"/>
                  </a:lnTo>
                  <a:lnTo>
                    <a:pt x="1052" y="819"/>
                  </a:lnTo>
                  <a:lnTo>
                    <a:pt x="1047" y="820"/>
                  </a:lnTo>
                  <a:lnTo>
                    <a:pt x="1046" y="820"/>
                  </a:lnTo>
                  <a:lnTo>
                    <a:pt x="1045" y="820"/>
                  </a:lnTo>
                  <a:lnTo>
                    <a:pt x="1043" y="821"/>
                  </a:lnTo>
                  <a:lnTo>
                    <a:pt x="1040" y="823"/>
                  </a:lnTo>
                  <a:lnTo>
                    <a:pt x="1038" y="823"/>
                  </a:lnTo>
                  <a:lnTo>
                    <a:pt x="1027" y="827"/>
                  </a:lnTo>
                  <a:lnTo>
                    <a:pt x="1025" y="828"/>
                  </a:lnTo>
                  <a:lnTo>
                    <a:pt x="1021" y="829"/>
                  </a:lnTo>
                  <a:lnTo>
                    <a:pt x="1019" y="830"/>
                  </a:lnTo>
                  <a:lnTo>
                    <a:pt x="1018" y="830"/>
                  </a:lnTo>
                  <a:lnTo>
                    <a:pt x="1017" y="832"/>
                  </a:lnTo>
                  <a:lnTo>
                    <a:pt x="1016" y="832"/>
                  </a:lnTo>
                  <a:lnTo>
                    <a:pt x="1014" y="832"/>
                  </a:lnTo>
                  <a:lnTo>
                    <a:pt x="1013" y="832"/>
                  </a:lnTo>
                  <a:lnTo>
                    <a:pt x="1012" y="832"/>
                  </a:lnTo>
                  <a:lnTo>
                    <a:pt x="1011" y="830"/>
                  </a:lnTo>
                  <a:lnTo>
                    <a:pt x="1008" y="830"/>
                  </a:lnTo>
                  <a:lnTo>
                    <a:pt x="1007" y="829"/>
                  </a:lnTo>
                  <a:lnTo>
                    <a:pt x="1005" y="828"/>
                  </a:lnTo>
                  <a:lnTo>
                    <a:pt x="1003" y="826"/>
                  </a:lnTo>
                  <a:lnTo>
                    <a:pt x="1000" y="824"/>
                  </a:lnTo>
                  <a:lnTo>
                    <a:pt x="999" y="823"/>
                  </a:lnTo>
                  <a:lnTo>
                    <a:pt x="998" y="821"/>
                  </a:lnTo>
                  <a:lnTo>
                    <a:pt x="995" y="819"/>
                  </a:lnTo>
                  <a:lnTo>
                    <a:pt x="994" y="819"/>
                  </a:lnTo>
                  <a:lnTo>
                    <a:pt x="993" y="818"/>
                  </a:lnTo>
                  <a:lnTo>
                    <a:pt x="992" y="817"/>
                  </a:lnTo>
                  <a:lnTo>
                    <a:pt x="991" y="817"/>
                  </a:lnTo>
                  <a:lnTo>
                    <a:pt x="990" y="816"/>
                  </a:lnTo>
                  <a:lnTo>
                    <a:pt x="988" y="816"/>
                  </a:lnTo>
                  <a:lnTo>
                    <a:pt x="985" y="815"/>
                  </a:lnTo>
                  <a:lnTo>
                    <a:pt x="983" y="815"/>
                  </a:lnTo>
                  <a:lnTo>
                    <a:pt x="982" y="815"/>
                  </a:lnTo>
                  <a:lnTo>
                    <a:pt x="981" y="815"/>
                  </a:lnTo>
                  <a:lnTo>
                    <a:pt x="979" y="815"/>
                  </a:lnTo>
                  <a:lnTo>
                    <a:pt x="978" y="815"/>
                  </a:lnTo>
                  <a:lnTo>
                    <a:pt x="977" y="815"/>
                  </a:lnTo>
                  <a:lnTo>
                    <a:pt x="976" y="815"/>
                  </a:lnTo>
                  <a:lnTo>
                    <a:pt x="975" y="815"/>
                  </a:lnTo>
                  <a:lnTo>
                    <a:pt x="974" y="813"/>
                  </a:lnTo>
                  <a:lnTo>
                    <a:pt x="973" y="813"/>
                  </a:lnTo>
                  <a:lnTo>
                    <a:pt x="971" y="812"/>
                  </a:lnTo>
                  <a:lnTo>
                    <a:pt x="970" y="812"/>
                  </a:lnTo>
                  <a:lnTo>
                    <a:pt x="969" y="811"/>
                  </a:lnTo>
                  <a:lnTo>
                    <a:pt x="968" y="811"/>
                  </a:lnTo>
                  <a:lnTo>
                    <a:pt x="966" y="811"/>
                  </a:lnTo>
                  <a:lnTo>
                    <a:pt x="965" y="811"/>
                  </a:lnTo>
                  <a:lnTo>
                    <a:pt x="964" y="811"/>
                  </a:lnTo>
                  <a:lnTo>
                    <a:pt x="962" y="811"/>
                  </a:lnTo>
                  <a:lnTo>
                    <a:pt x="958" y="812"/>
                  </a:lnTo>
                  <a:lnTo>
                    <a:pt x="950" y="817"/>
                  </a:lnTo>
                  <a:lnTo>
                    <a:pt x="949" y="817"/>
                  </a:lnTo>
                  <a:lnTo>
                    <a:pt x="948" y="817"/>
                  </a:lnTo>
                  <a:lnTo>
                    <a:pt x="947" y="818"/>
                  </a:lnTo>
                  <a:lnTo>
                    <a:pt x="945" y="818"/>
                  </a:lnTo>
                  <a:lnTo>
                    <a:pt x="942" y="819"/>
                  </a:lnTo>
                  <a:lnTo>
                    <a:pt x="939" y="821"/>
                  </a:lnTo>
                  <a:lnTo>
                    <a:pt x="938" y="821"/>
                  </a:lnTo>
                  <a:lnTo>
                    <a:pt x="936" y="821"/>
                  </a:lnTo>
                  <a:lnTo>
                    <a:pt x="935" y="821"/>
                  </a:lnTo>
                  <a:lnTo>
                    <a:pt x="934" y="821"/>
                  </a:lnTo>
                  <a:lnTo>
                    <a:pt x="933" y="821"/>
                  </a:lnTo>
                  <a:lnTo>
                    <a:pt x="931" y="821"/>
                  </a:lnTo>
                  <a:lnTo>
                    <a:pt x="930" y="821"/>
                  </a:lnTo>
                  <a:lnTo>
                    <a:pt x="927" y="821"/>
                  </a:lnTo>
                  <a:lnTo>
                    <a:pt x="926" y="821"/>
                  </a:lnTo>
                  <a:lnTo>
                    <a:pt x="924" y="820"/>
                  </a:lnTo>
                  <a:lnTo>
                    <a:pt x="922" y="820"/>
                  </a:lnTo>
                  <a:lnTo>
                    <a:pt x="921" y="820"/>
                  </a:lnTo>
                  <a:lnTo>
                    <a:pt x="918" y="820"/>
                  </a:lnTo>
                  <a:lnTo>
                    <a:pt x="913" y="823"/>
                  </a:lnTo>
                  <a:lnTo>
                    <a:pt x="912" y="823"/>
                  </a:lnTo>
                  <a:lnTo>
                    <a:pt x="910" y="823"/>
                  </a:lnTo>
                  <a:lnTo>
                    <a:pt x="909" y="824"/>
                  </a:lnTo>
                  <a:lnTo>
                    <a:pt x="906" y="825"/>
                  </a:lnTo>
                  <a:lnTo>
                    <a:pt x="905" y="825"/>
                  </a:lnTo>
                  <a:lnTo>
                    <a:pt x="905" y="826"/>
                  </a:lnTo>
                  <a:lnTo>
                    <a:pt x="904" y="826"/>
                  </a:lnTo>
                  <a:lnTo>
                    <a:pt x="902" y="826"/>
                  </a:lnTo>
                  <a:lnTo>
                    <a:pt x="901" y="828"/>
                  </a:lnTo>
                  <a:lnTo>
                    <a:pt x="899" y="829"/>
                  </a:lnTo>
                  <a:lnTo>
                    <a:pt x="897" y="830"/>
                  </a:lnTo>
                  <a:lnTo>
                    <a:pt x="893" y="833"/>
                  </a:lnTo>
                  <a:lnTo>
                    <a:pt x="892" y="834"/>
                  </a:lnTo>
                  <a:lnTo>
                    <a:pt x="891" y="834"/>
                  </a:lnTo>
                  <a:lnTo>
                    <a:pt x="890" y="834"/>
                  </a:lnTo>
                  <a:lnTo>
                    <a:pt x="889" y="835"/>
                  </a:lnTo>
                  <a:lnTo>
                    <a:pt x="888" y="835"/>
                  </a:lnTo>
                  <a:lnTo>
                    <a:pt x="887" y="835"/>
                  </a:lnTo>
                  <a:lnTo>
                    <a:pt x="885" y="835"/>
                  </a:lnTo>
                  <a:lnTo>
                    <a:pt x="884" y="835"/>
                  </a:lnTo>
                  <a:lnTo>
                    <a:pt x="883" y="835"/>
                  </a:lnTo>
                  <a:lnTo>
                    <a:pt x="882" y="835"/>
                  </a:lnTo>
                  <a:lnTo>
                    <a:pt x="881" y="835"/>
                  </a:lnTo>
                  <a:lnTo>
                    <a:pt x="881" y="836"/>
                  </a:lnTo>
                  <a:lnTo>
                    <a:pt x="890" y="842"/>
                  </a:lnTo>
                  <a:lnTo>
                    <a:pt x="892" y="843"/>
                  </a:lnTo>
                  <a:lnTo>
                    <a:pt x="898" y="849"/>
                  </a:lnTo>
                  <a:lnTo>
                    <a:pt x="899" y="849"/>
                  </a:lnTo>
                  <a:lnTo>
                    <a:pt x="901" y="851"/>
                  </a:lnTo>
                  <a:lnTo>
                    <a:pt x="902" y="852"/>
                  </a:lnTo>
                  <a:lnTo>
                    <a:pt x="904" y="853"/>
                  </a:lnTo>
                  <a:lnTo>
                    <a:pt x="905" y="855"/>
                  </a:lnTo>
                  <a:lnTo>
                    <a:pt x="906" y="855"/>
                  </a:lnTo>
                  <a:lnTo>
                    <a:pt x="906" y="857"/>
                  </a:lnTo>
                  <a:lnTo>
                    <a:pt x="907" y="858"/>
                  </a:lnTo>
                  <a:lnTo>
                    <a:pt x="915" y="867"/>
                  </a:lnTo>
                  <a:lnTo>
                    <a:pt x="915" y="868"/>
                  </a:lnTo>
                  <a:lnTo>
                    <a:pt x="916" y="868"/>
                  </a:lnTo>
                  <a:lnTo>
                    <a:pt x="919" y="874"/>
                  </a:lnTo>
                  <a:lnTo>
                    <a:pt x="922" y="876"/>
                  </a:lnTo>
                  <a:lnTo>
                    <a:pt x="928" y="884"/>
                  </a:lnTo>
                  <a:lnTo>
                    <a:pt x="934" y="887"/>
                  </a:lnTo>
                  <a:lnTo>
                    <a:pt x="934" y="888"/>
                  </a:lnTo>
                  <a:lnTo>
                    <a:pt x="935" y="890"/>
                  </a:lnTo>
                  <a:lnTo>
                    <a:pt x="941" y="893"/>
                  </a:lnTo>
                  <a:lnTo>
                    <a:pt x="944" y="895"/>
                  </a:lnTo>
                  <a:lnTo>
                    <a:pt x="948" y="899"/>
                  </a:lnTo>
                  <a:lnTo>
                    <a:pt x="949" y="901"/>
                  </a:lnTo>
                  <a:lnTo>
                    <a:pt x="950" y="903"/>
                  </a:lnTo>
                  <a:lnTo>
                    <a:pt x="950" y="904"/>
                  </a:lnTo>
                  <a:lnTo>
                    <a:pt x="951" y="907"/>
                  </a:lnTo>
                  <a:lnTo>
                    <a:pt x="952" y="910"/>
                  </a:lnTo>
                  <a:lnTo>
                    <a:pt x="953" y="916"/>
                  </a:lnTo>
                  <a:lnTo>
                    <a:pt x="953" y="920"/>
                  </a:lnTo>
                  <a:lnTo>
                    <a:pt x="953" y="924"/>
                  </a:lnTo>
                  <a:lnTo>
                    <a:pt x="952" y="937"/>
                  </a:lnTo>
                  <a:lnTo>
                    <a:pt x="953" y="942"/>
                  </a:lnTo>
                  <a:lnTo>
                    <a:pt x="955" y="945"/>
                  </a:lnTo>
                  <a:lnTo>
                    <a:pt x="961" y="959"/>
                  </a:lnTo>
                  <a:lnTo>
                    <a:pt x="961" y="960"/>
                  </a:lnTo>
                  <a:lnTo>
                    <a:pt x="962" y="963"/>
                  </a:lnTo>
                  <a:lnTo>
                    <a:pt x="965" y="968"/>
                  </a:lnTo>
                  <a:lnTo>
                    <a:pt x="966" y="970"/>
                  </a:lnTo>
                  <a:lnTo>
                    <a:pt x="968" y="975"/>
                  </a:lnTo>
                  <a:lnTo>
                    <a:pt x="971" y="980"/>
                  </a:lnTo>
                  <a:lnTo>
                    <a:pt x="978" y="993"/>
                  </a:lnTo>
                  <a:lnTo>
                    <a:pt x="981" y="999"/>
                  </a:lnTo>
                  <a:lnTo>
                    <a:pt x="982" y="1000"/>
                  </a:lnTo>
                  <a:lnTo>
                    <a:pt x="982" y="1001"/>
                  </a:lnTo>
                  <a:lnTo>
                    <a:pt x="984" y="1010"/>
                  </a:lnTo>
                  <a:lnTo>
                    <a:pt x="986" y="1025"/>
                  </a:lnTo>
                  <a:lnTo>
                    <a:pt x="988" y="1030"/>
                  </a:lnTo>
                  <a:lnTo>
                    <a:pt x="999" y="1043"/>
                  </a:lnTo>
                  <a:lnTo>
                    <a:pt x="1001" y="1045"/>
                  </a:lnTo>
                  <a:lnTo>
                    <a:pt x="1011" y="1055"/>
                  </a:lnTo>
                  <a:lnTo>
                    <a:pt x="1016" y="1062"/>
                  </a:lnTo>
                  <a:lnTo>
                    <a:pt x="1022" y="1066"/>
                  </a:lnTo>
                  <a:lnTo>
                    <a:pt x="1024" y="1067"/>
                  </a:lnTo>
                  <a:lnTo>
                    <a:pt x="1037" y="1075"/>
                  </a:lnTo>
                  <a:lnTo>
                    <a:pt x="1045" y="1078"/>
                  </a:lnTo>
                  <a:lnTo>
                    <a:pt x="1057" y="1086"/>
                  </a:lnTo>
                  <a:lnTo>
                    <a:pt x="1059" y="1087"/>
                  </a:lnTo>
                  <a:lnTo>
                    <a:pt x="1064" y="1091"/>
                  </a:lnTo>
                  <a:lnTo>
                    <a:pt x="1068" y="1093"/>
                  </a:lnTo>
                  <a:lnTo>
                    <a:pt x="1072" y="1097"/>
                  </a:lnTo>
                  <a:lnTo>
                    <a:pt x="1081" y="1108"/>
                  </a:lnTo>
                  <a:lnTo>
                    <a:pt x="1085" y="1111"/>
                  </a:lnTo>
                  <a:lnTo>
                    <a:pt x="1088" y="1117"/>
                  </a:lnTo>
                  <a:lnTo>
                    <a:pt x="1089" y="1118"/>
                  </a:lnTo>
                  <a:lnTo>
                    <a:pt x="1090" y="1119"/>
                  </a:lnTo>
                  <a:lnTo>
                    <a:pt x="1094" y="1125"/>
                  </a:lnTo>
                  <a:lnTo>
                    <a:pt x="1095" y="1128"/>
                  </a:lnTo>
                  <a:lnTo>
                    <a:pt x="1096" y="1129"/>
                  </a:lnTo>
                  <a:lnTo>
                    <a:pt x="1099" y="1134"/>
                  </a:lnTo>
                  <a:lnTo>
                    <a:pt x="1100" y="1135"/>
                  </a:lnTo>
                  <a:lnTo>
                    <a:pt x="1103" y="1138"/>
                  </a:lnTo>
                  <a:lnTo>
                    <a:pt x="1105" y="1139"/>
                  </a:lnTo>
                  <a:lnTo>
                    <a:pt x="1107" y="1141"/>
                  </a:lnTo>
                  <a:lnTo>
                    <a:pt x="1110" y="1142"/>
                  </a:lnTo>
                  <a:lnTo>
                    <a:pt x="1112" y="1143"/>
                  </a:lnTo>
                  <a:lnTo>
                    <a:pt x="1114" y="1143"/>
                  </a:lnTo>
                  <a:lnTo>
                    <a:pt x="1115" y="1143"/>
                  </a:lnTo>
                  <a:lnTo>
                    <a:pt x="1117" y="1143"/>
                  </a:lnTo>
                  <a:lnTo>
                    <a:pt x="1115" y="1143"/>
                  </a:lnTo>
                  <a:lnTo>
                    <a:pt x="1113" y="1144"/>
                  </a:lnTo>
                  <a:lnTo>
                    <a:pt x="1111" y="1145"/>
                  </a:lnTo>
                  <a:lnTo>
                    <a:pt x="1110" y="1145"/>
                  </a:lnTo>
                  <a:lnTo>
                    <a:pt x="1108" y="1146"/>
                  </a:lnTo>
                  <a:lnTo>
                    <a:pt x="1107" y="1146"/>
                  </a:lnTo>
                  <a:lnTo>
                    <a:pt x="1106" y="1147"/>
                  </a:lnTo>
                  <a:lnTo>
                    <a:pt x="1103" y="1150"/>
                  </a:lnTo>
                  <a:lnTo>
                    <a:pt x="1096" y="1154"/>
                  </a:lnTo>
                  <a:lnTo>
                    <a:pt x="1093" y="1156"/>
                  </a:lnTo>
                  <a:lnTo>
                    <a:pt x="1088" y="1160"/>
                  </a:lnTo>
                  <a:lnTo>
                    <a:pt x="1087" y="1161"/>
                  </a:lnTo>
                  <a:lnTo>
                    <a:pt x="1083" y="1162"/>
                  </a:lnTo>
                  <a:lnTo>
                    <a:pt x="1081" y="1162"/>
                  </a:lnTo>
                  <a:lnTo>
                    <a:pt x="1079" y="1163"/>
                  </a:lnTo>
                  <a:lnTo>
                    <a:pt x="1077" y="1164"/>
                  </a:lnTo>
                  <a:lnTo>
                    <a:pt x="1071" y="1164"/>
                  </a:lnTo>
                  <a:lnTo>
                    <a:pt x="1063" y="1164"/>
                  </a:lnTo>
                  <a:lnTo>
                    <a:pt x="1059" y="1163"/>
                  </a:lnTo>
                  <a:lnTo>
                    <a:pt x="1059" y="1167"/>
                  </a:lnTo>
                  <a:lnTo>
                    <a:pt x="1057" y="1168"/>
                  </a:lnTo>
                  <a:lnTo>
                    <a:pt x="1054" y="1173"/>
                  </a:lnTo>
                  <a:lnTo>
                    <a:pt x="1047" y="1186"/>
                  </a:lnTo>
                  <a:lnTo>
                    <a:pt x="1046" y="1189"/>
                  </a:lnTo>
                  <a:lnTo>
                    <a:pt x="1044" y="1192"/>
                  </a:lnTo>
                  <a:lnTo>
                    <a:pt x="1043" y="1195"/>
                  </a:lnTo>
                  <a:lnTo>
                    <a:pt x="1040" y="1198"/>
                  </a:lnTo>
                  <a:lnTo>
                    <a:pt x="1039" y="1203"/>
                  </a:lnTo>
                  <a:lnTo>
                    <a:pt x="1038" y="1206"/>
                  </a:lnTo>
                  <a:lnTo>
                    <a:pt x="1037" y="1210"/>
                  </a:lnTo>
                  <a:lnTo>
                    <a:pt x="1037" y="1211"/>
                  </a:lnTo>
                  <a:lnTo>
                    <a:pt x="1036" y="1212"/>
                  </a:lnTo>
                  <a:lnTo>
                    <a:pt x="1035" y="1214"/>
                  </a:lnTo>
                  <a:lnTo>
                    <a:pt x="1028" y="1228"/>
                  </a:lnTo>
                  <a:lnTo>
                    <a:pt x="1027" y="1230"/>
                  </a:lnTo>
                  <a:lnTo>
                    <a:pt x="1026" y="1234"/>
                  </a:lnTo>
                  <a:lnTo>
                    <a:pt x="1025" y="1234"/>
                  </a:lnTo>
                  <a:lnTo>
                    <a:pt x="1022" y="1239"/>
                  </a:lnTo>
                  <a:lnTo>
                    <a:pt x="1020" y="1244"/>
                  </a:lnTo>
                  <a:lnTo>
                    <a:pt x="1019" y="1244"/>
                  </a:lnTo>
                  <a:lnTo>
                    <a:pt x="1018" y="1245"/>
                  </a:lnTo>
                  <a:lnTo>
                    <a:pt x="1017" y="1247"/>
                  </a:lnTo>
                  <a:lnTo>
                    <a:pt x="1012" y="1250"/>
                  </a:lnTo>
                  <a:lnTo>
                    <a:pt x="1011" y="1250"/>
                  </a:lnTo>
                  <a:lnTo>
                    <a:pt x="1010" y="1250"/>
                  </a:lnTo>
                  <a:lnTo>
                    <a:pt x="1003" y="1250"/>
                  </a:lnTo>
                  <a:lnTo>
                    <a:pt x="1002" y="1250"/>
                  </a:lnTo>
                  <a:lnTo>
                    <a:pt x="1001" y="1250"/>
                  </a:lnTo>
                  <a:lnTo>
                    <a:pt x="992" y="1247"/>
                  </a:lnTo>
                  <a:lnTo>
                    <a:pt x="987" y="1246"/>
                  </a:lnTo>
                  <a:lnTo>
                    <a:pt x="985" y="1248"/>
                  </a:lnTo>
                  <a:lnTo>
                    <a:pt x="983" y="1250"/>
                  </a:lnTo>
                  <a:lnTo>
                    <a:pt x="981" y="1252"/>
                  </a:lnTo>
                  <a:lnTo>
                    <a:pt x="977" y="1259"/>
                  </a:lnTo>
                  <a:lnTo>
                    <a:pt x="975" y="1263"/>
                  </a:lnTo>
                  <a:lnTo>
                    <a:pt x="973" y="1268"/>
                  </a:lnTo>
                  <a:lnTo>
                    <a:pt x="971" y="1269"/>
                  </a:lnTo>
                  <a:lnTo>
                    <a:pt x="970" y="1269"/>
                  </a:lnTo>
                  <a:lnTo>
                    <a:pt x="968" y="1270"/>
                  </a:lnTo>
                  <a:lnTo>
                    <a:pt x="965" y="1271"/>
                  </a:lnTo>
                  <a:lnTo>
                    <a:pt x="959" y="1272"/>
                  </a:lnTo>
                  <a:lnTo>
                    <a:pt x="957" y="1273"/>
                  </a:lnTo>
                  <a:lnTo>
                    <a:pt x="956" y="1273"/>
                  </a:lnTo>
                  <a:lnTo>
                    <a:pt x="955" y="1273"/>
                  </a:lnTo>
                  <a:lnTo>
                    <a:pt x="950" y="1276"/>
                  </a:lnTo>
                  <a:lnTo>
                    <a:pt x="949" y="1277"/>
                  </a:lnTo>
                  <a:lnTo>
                    <a:pt x="947" y="1279"/>
                  </a:lnTo>
                  <a:lnTo>
                    <a:pt x="947" y="1280"/>
                  </a:lnTo>
                  <a:lnTo>
                    <a:pt x="944" y="1285"/>
                  </a:lnTo>
                  <a:lnTo>
                    <a:pt x="943" y="1287"/>
                  </a:lnTo>
                  <a:lnTo>
                    <a:pt x="941" y="1289"/>
                  </a:lnTo>
                  <a:lnTo>
                    <a:pt x="938" y="1297"/>
                  </a:lnTo>
                  <a:lnTo>
                    <a:pt x="936" y="1298"/>
                  </a:lnTo>
                  <a:lnTo>
                    <a:pt x="932" y="1306"/>
                  </a:lnTo>
                  <a:lnTo>
                    <a:pt x="930" y="1312"/>
                  </a:lnTo>
                  <a:lnTo>
                    <a:pt x="928" y="1313"/>
                  </a:lnTo>
                  <a:lnTo>
                    <a:pt x="926" y="1317"/>
                  </a:lnTo>
                  <a:lnTo>
                    <a:pt x="925" y="1319"/>
                  </a:lnTo>
                  <a:lnTo>
                    <a:pt x="922" y="1322"/>
                  </a:lnTo>
                  <a:lnTo>
                    <a:pt x="922" y="1323"/>
                  </a:lnTo>
                  <a:lnTo>
                    <a:pt x="921" y="1324"/>
                  </a:lnTo>
                  <a:lnTo>
                    <a:pt x="918" y="1327"/>
                  </a:lnTo>
                  <a:lnTo>
                    <a:pt x="917" y="1329"/>
                  </a:lnTo>
                  <a:lnTo>
                    <a:pt x="917" y="1330"/>
                  </a:lnTo>
                  <a:lnTo>
                    <a:pt x="915" y="1334"/>
                  </a:lnTo>
                  <a:lnTo>
                    <a:pt x="912" y="1339"/>
                  </a:lnTo>
                  <a:lnTo>
                    <a:pt x="909" y="1344"/>
                  </a:lnTo>
                  <a:lnTo>
                    <a:pt x="909" y="1346"/>
                  </a:lnTo>
                  <a:lnTo>
                    <a:pt x="908" y="1349"/>
                  </a:lnTo>
                  <a:lnTo>
                    <a:pt x="908" y="1352"/>
                  </a:lnTo>
                  <a:lnTo>
                    <a:pt x="908" y="1357"/>
                  </a:lnTo>
                  <a:lnTo>
                    <a:pt x="908" y="1364"/>
                  </a:lnTo>
                  <a:lnTo>
                    <a:pt x="908" y="1367"/>
                  </a:lnTo>
                  <a:lnTo>
                    <a:pt x="908" y="1369"/>
                  </a:lnTo>
                  <a:lnTo>
                    <a:pt x="905" y="1367"/>
                  </a:lnTo>
                  <a:lnTo>
                    <a:pt x="849" y="1319"/>
                  </a:lnTo>
                  <a:lnTo>
                    <a:pt x="837" y="1309"/>
                  </a:lnTo>
                  <a:lnTo>
                    <a:pt x="827" y="1301"/>
                  </a:lnTo>
                  <a:lnTo>
                    <a:pt x="795" y="1275"/>
                  </a:lnTo>
                  <a:lnTo>
                    <a:pt x="758" y="1244"/>
                  </a:lnTo>
                  <a:lnTo>
                    <a:pt x="708" y="1203"/>
                  </a:lnTo>
                  <a:lnTo>
                    <a:pt x="643" y="1150"/>
                  </a:lnTo>
                  <a:lnTo>
                    <a:pt x="608" y="1119"/>
                  </a:lnTo>
                  <a:lnTo>
                    <a:pt x="604" y="1116"/>
                  </a:lnTo>
                  <a:lnTo>
                    <a:pt x="596" y="1109"/>
                  </a:lnTo>
                  <a:lnTo>
                    <a:pt x="544" y="1067"/>
                  </a:lnTo>
                  <a:lnTo>
                    <a:pt x="529" y="1054"/>
                  </a:lnTo>
                  <a:lnTo>
                    <a:pt x="518" y="1044"/>
                  </a:lnTo>
                  <a:lnTo>
                    <a:pt x="502" y="1031"/>
                  </a:lnTo>
                  <a:lnTo>
                    <a:pt x="477" y="1010"/>
                  </a:lnTo>
                  <a:lnTo>
                    <a:pt x="465" y="1001"/>
                  </a:lnTo>
                  <a:lnTo>
                    <a:pt x="458" y="994"/>
                  </a:lnTo>
                  <a:lnTo>
                    <a:pt x="445" y="985"/>
                  </a:lnTo>
                  <a:lnTo>
                    <a:pt x="444" y="983"/>
                  </a:lnTo>
                  <a:lnTo>
                    <a:pt x="443" y="982"/>
                  </a:lnTo>
                  <a:lnTo>
                    <a:pt x="442" y="982"/>
                  </a:lnTo>
                  <a:lnTo>
                    <a:pt x="440" y="979"/>
                  </a:lnTo>
                  <a:lnTo>
                    <a:pt x="434" y="975"/>
                  </a:lnTo>
                  <a:lnTo>
                    <a:pt x="433" y="974"/>
                  </a:lnTo>
                  <a:lnTo>
                    <a:pt x="430" y="971"/>
                  </a:lnTo>
                  <a:lnTo>
                    <a:pt x="428" y="970"/>
                  </a:lnTo>
                  <a:lnTo>
                    <a:pt x="427" y="969"/>
                  </a:lnTo>
                  <a:lnTo>
                    <a:pt x="426" y="968"/>
                  </a:lnTo>
                  <a:lnTo>
                    <a:pt x="424" y="966"/>
                  </a:lnTo>
                  <a:lnTo>
                    <a:pt x="420" y="963"/>
                  </a:lnTo>
                  <a:lnTo>
                    <a:pt x="418" y="962"/>
                  </a:lnTo>
                  <a:lnTo>
                    <a:pt x="418" y="961"/>
                  </a:lnTo>
                  <a:lnTo>
                    <a:pt x="417" y="960"/>
                  </a:lnTo>
                  <a:lnTo>
                    <a:pt x="415" y="959"/>
                  </a:lnTo>
                  <a:lnTo>
                    <a:pt x="414" y="958"/>
                  </a:lnTo>
                  <a:lnTo>
                    <a:pt x="413" y="957"/>
                  </a:lnTo>
                  <a:lnTo>
                    <a:pt x="410" y="955"/>
                  </a:lnTo>
                  <a:lnTo>
                    <a:pt x="408" y="953"/>
                  </a:lnTo>
                  <a:lnTo>
                    <a:pt x="406" y="952"/>
                  </a:lnTo>
                  <a:lnTo>
                    <a:pt x="405" y="950"/>
                  </a:lnTo>
                  <a:lnTo>
                    <a:pt x="398" y="945"/>
                  </a:lnTo>
                  <a:lnTo>
                    <a:pt x="393" y="941"/>
                  </a:lnTo>
                  <a:lnTo>
                    <a:pt x="391" y="939"/>
                  </a:lnTo>
                  <a:lnTo>
                    <a:pt x="384" y="934"/>
                  </a:lnTo>
                  <a:lnTo>
                    <a:pt x="383" y="933"/>
                  </a:lnTo>
                  <a:lnTo>
                    <a:pt x="382" y="932"/>
                  </a:lnTo>
                  <a:lnTo>
                    <a:pt x="381" y="930"/>
                  </a:lnTo>
                  <a:lnTo>
                    <a:pt x="375" y="926"/>
                  </a:lnTo>
                  <a:lnTo>
                    <a:pt x="373" y="924"/>
                  </a:lnTo>
                  <a:lnTo>
                    <a:pt x="370" y="920"/>
                  </a:lnTo>
                  <a:lnTo>
                    <a:pt x="365" y="917"/>
                  </a:lnTo>
                  <a:lnTo>
                    <a:pt x="363" y="914"/>
                  </a:lnTo>
                  <a:lnTo>
                    <a:pt x="356" y="909"/>
                  </a:lnTo>
                  <a:lnTo>
                    <a:pt x="349" y="903"/>
                  </a:lnTo>
                  <a:lnTo>
                    <a:pt x="345" y="899"/>
                  </a:lnTo>
                  <a:lnTo>
                    <a:pt x="344" y="897"/>
                  </a:lnTo>
                  <a:lnTo>
                    <a:pt x="341" y="896"/>
                  </a:lnTo>
                  <a:lnTo>
                    <a:pt x="340" y="895"/>
                  </a:lnTo>
                  <a:lnTo>
                    <a:pt x="338" y="893"/>
                  </a:lnTo>
                  <a:lnTo>
                    <a:pt x="336" y="892"/>
                  </a:lnTo>
                  <a:lnTo>
                    <a:pt x="330" y="886"/>
                  </a:lnTo>
                  <a:lnTo>
                    <a:pt x="329" y="885"/>
                  </a:lnTo>
                  <a:lnTo>
                    <a:pt x="328" y="884"/>
                  </a:lnTo>
                  <a:lnTo>
                    <a:pt x="310" y="869"/>
                  </a:lnTo>
                  <a:lnTo>
                    <a:pt x="303" y="863"/>
                  </a:lnTo>
                  <a:lnTo>
                    <a:pt x="298" y="860"/>
                  </a:lnTo>
                  <a:lnTo>
                    <a:pt x="293" y="855"/>
                  </a:lnTo>
                  <a:lnTo>
                    <a:pt x="292" y="854"/>
                  </a:lnTo>
                  <a:lnTo>
                    <a:pt x="289" y="852"/>
                  </a:lnTo>
                  <a:lnTo>
                    <a:pt x="286" y="850"/>
                  </a:lnTo>
                  <a:lnTo>
                    <a:pt x="260" y="828"/>
                  </a:lnTo>
                  <a:lnTo>
                    <a:pt x="254" y="824"/>
                  </a:lnTo>
                  <a:lnTo>
                    <a:pt x="250" y="820"/>
                  </a:lnTo>
                  <a:lnTo>
                    <a:pt x="244" y="816"/>
                  </a:lnTo>
                  <a:lnTo>
                    <a:pt x="236" y="809"/>
                  </a:lnTo>
                  <a:lnTo>
                    <a:pt x="235" y="808"/>
                  </a:lnTo>
                  <a:lnTo>
                    <a:pt x="232" y="805"/>
                  </a:lnTo>
                  <a:lnTo>
                    <a:pt x="202" y="780"/>
                  </a:lnTo>
                  <a:lnTo>
                    <a:pt x="193" y="774"/>
                  </a:lnTo>
                  <a:lnTo>
                    <a:pt x="193" y="773"/>
                  </a:lnTo>
                  <a:lnTo>
                    <a:pt x="189" y="769"/>
                  </a:lnTo>
                  <a:lnTo>
                    <a:pt x="184" y="766"/>
                  </a:lnTo>
                  <a:lnTo>
                    <a:pt x="182" y="765"/>
                  </a:lnTo>
                  <a:lnTo>
                    <a:pt x="177" y="761"/>
                  </a:lnTo>
                  <a:lnTo>
                    <a:pt x="175" y="759"/>
                  </a:lnTo>
                  <a:lnTo>
                    <a:pt x="167" y="752"/>
                  </a:lnTo>
                  <a:lnTo>
                    <a:pt x="159" y="745"/>
                  </a:lnTo>
                  <a:lnTo>
                    <a:pt x="152" y="740"/>
                  </a:lnTo>
                  <a:lnTo>
                    <a:pt x="147" y="735"/>
                  </a:lnTo>
                  <a:lnTo>
                    <a:pt x="146" y="734"/>
                  </a:lnTo>
                  <a:lnTo>
                    <a:pt x="140" y="729"/>
                  </a:lnTo>
                  <a:lnTo>
                    <a:pt x="133" y="724"/>
                  </a:lnTo>
                  <a:lnTo>
                    <a:pt x="127" y="719"/>
                  </a:lnTo>
                  <a:lnTo>
                    <a:pt x="122" y="715"/>
                  </a:lnTo>
                  <a:lnTo>
                    <a:pt x="121" y="713"/>
                  </a:lnTo>
                  <a:lnTo>
                    <a:pt x="120" y="713"/>
                  </a:lnTo>
                  <a:lnTo>
                    <a:pt x="120" y="712"/>
                  </a:lnTo>
                  <a:lnTo>
                    <a:pt x="118" y="711"/>
                  </a:lnTo>
                  <a:lnTo>
                    <a:pt x="117" y="711"/>
                  </a:lnTo>
                  <a:lnTo>
                    <a:pt x="110" y="706"/>
                  </a:lnTo>
                  <a:lnTo>
                    <a:pt x="107" y="702"/>
                  </a:lnTo>
                  <a:lnTo>
                    <a:pt x="106" y="701"/>
                  </a:lnTo>
                  <a:lnTo>
                    <a:pt x="105" y="701"/>
                  </a:lnTo>
                  <a:lnTo>
                    <a:pt x="104" y="700"/>
                  </a:lnTo>
                  <a:lnTo>
                    <a:pt x="99" y="696"/>
                  </a:lnTo>
                  <a:lnTo>
                    <a:pt x="99" y="695"/>
                  </a:lnTo>
                  <a:lnTo>
                    <a:pt x="61" y="664"/>
                  </a:lnTo>
                  <a:lnTo>
                    <a:pt x="51" y="656"/>
                  </a:lnTo>
                  <a:lnTo>
                    <a:pt x="32" y="640"/>
                  </a:lnTo>
                  <a:lnTo>
                    <a:pt x="31" y="640"/>
                  </a:lnTo>
                  <a:lnTo>
                    <a:pt x="13" y="625"/>
                  </a:lnTo>
                  <a:lnTo>
                    <a:pt x="12" y="624"/>
                  </a:lnTo>
                  <a:lnTo>
                    <a:pt x="11" y="623"/>
                  </a:lnTo>
                  <a:lnTo>
                    <a:pt x="0" y="614"/>
                  </a:lnTo>
                  <a:lnTo>
                    <a:pt x="8" y="601"/>
                  </a:lnTo>
                  <a:lnTo>
                    <a:pt x="10" y="598"/>
                  </a:lnTo>
                  <a:lnTo>
                    <a:pt x="38" y="549"/>
                  </a:lnTo>
                  <a:lnTo>
                    <a:pt x="39" y="548"/>
                  </a:lnTo>
                  <a:lnTo>
                    <a:pt x="41" y="543"/>
                  </a:lnTo>
                  <a:lnTo>
                    <a:pt x="41" y="542"/>
                  </a:lnTo>
                  <a:lnTo>
                    <a:pt x="43" y="542"/>
                  </a:lnTo>
                  <a:lnTo>
                    <a:pt x="47" y="533"/>
                  </a:lnTo>
                  <a:lnTo>
                    <a:pt x="51" y="527"/>
                  </a:lnTo>
                  <a:lnTo>
                    <a:pt x="52" y="526"/>
                  </a:lnTo>
                  <a:lnTo>
                    <a:pt x="60" y="510"/>
                  </a:lnTo>
                  <a:lnTo>
                    <a:pt x="62" y="508"/>
                  </a:lnTo>
                  <a:lnTo>
                    <a:pt x="86" y="467"/>
                  </a:lnTo>
                  <a:lnTo>
                    <a:pt x="110" y="424"/>
                  </a:lnTo>
                  <a:lnTo>
                    <a:pt x="113" y="419"/>
                  </a:lnTo>
                  <a:lnTo>
                    <a:pt x="116" y="416"/>
                  </a:lnTo>
                  <a:lnTo>
                    <a:pt x="116" y="415"/>
                  </a:lnTo>
                  <a:lnTo>
                    <a:pt x="130" y="391"/>
                  </a:lnTo>
                  <a:lnTo>
                    <a:pt x="132" y="388"/>
                  </a:lnTo>
                  <a:lnTo>
                    <a:pt x="134" y="383"/>
                  </a:lnTo>
                  <a:lnTo>
                    <a:pt x="135" y="382"/>
                  </a:lnTo>
                  <a:lnTo>
                    <a:pt x="142" y="372"/>
                  </a:lnTo>
                  <a:lnTo>
                    <a:pt x="146" y="364"/>
                  </a:lnTo>
                  <a:lnTo>
                    <a:pt x="148" y="361"/>
                  </a:lnTo>
                  <a:lnTo>
                    <a:pt x="159" y="341"/>
                  </a:lnTo>
                  <a:lnTo>
                    <a:pt x="163" y="334"/>
                  </a:lnTo>
                  <a:lnTo>
                    <a:pt x="164" y="333"/>
                  </a:lnTo>
                  <a:lnTo>
                    <a:pt x="167" y="327"/>
                  </a:lnTo>
                  <a:lnTo>
                    <a:pt x="176" y="311"/>
                  </a:lnTo>
                  <a:lnTo>
                    <a:pt x="177" y="311"/>
                  </a:lnTo>
                  <a:lnTo>
                    <a:pt x="181" y="305"/>
                  </a:lnTo>
                  <a:lnTo>
                    <a:pt x="184" y="299"/>
                  </a:lnTo>
                  <a:lnTo>
                    <a:pt x="185" y="298"/>
                  </a:lnTo>
                  <a:lnTo>
                    <a:pt x="189" y="292"/>
                  </a:lnTo>
                  <a:lnTo>
                    <a:pt x="192" y="284"/>
                  </a:lnTo>
                  <a:lnTo>
                    <a:pt x="198" y="275"/>
                  </a:lnTo>
                  <a:lnTo>
                    <a:pt x="200" y="273"/>
                  </a:lnTo>
                  <a:lnTo>
                    <a:pt x="208" y="258"/>
                  </a:lnTo>
                  <a:lnTo>
                    <a:pt x="211" y="251"/>
                  </a:lnTo>
                  <a:lnTo>
                    <a:pt x="217" y="242"/>
                  </a:lnTo>
                  <a:lnTo>
                    <a:pt x="228" y="222"/>
                  </a:lnTo>
                  <a:lnTo>
                    <a:pt x="241" y="201"/>
                  </a:lnTo>
                  <a:lnTo>
                    <a:pt x="243" y="197"/>
                  </a:lnTo>
                  <a:lnTo>
                    <a:pt x="250" y="185"/>
                  </a:lnTo>
                  <a:lnTo>
                    <a:pt x="253" y="179"/>
                  </a:lnTo>
                  <a:lnTo>
                    <a:pt x="258" y="172"/>
                  </a:lnTo>
                  <a:lnTo>
                    <a:pt x="260" y="166"/>
                  </a:lnTo>
                  <a:lnTo>
                    <a:pt x="261" y="165"/>
                  </a:lnTo>
                  <a:lnTo>
                    <a:pt x="262" y="165"/>
                  </a:lnTo>
                  <a:lnTo>
                    <a:pt x="262" y="164"/>
                  </a:lnTo>
                  <a:lnTo>
                    <a:pt x="263" y="164"/>
                  </a:lnTo>
                  <a:lnTo>
                    <a:pt x="264" y="159"/>
                  </a:lnTo>
                  <a:lnTo>
                    <a:pt x="267" y="156"/>
                  </a:lnTo>
                  <a:lnTo>
                    <a:pt x="268" y="154"/>
                  </a:lnTo>
                  <a:lnTo>
                    <a:pt x="269" y="152"/>
                  </a:lnTo>
                  <a:lnTo>
                    <a:pt x="269" y="151"/>
                  </a:lnTo>
                  <a:lnTo>
                    <a:pt x="273" y="142"/>
                  </a:lnTo>
                  <a:lnTo>
                    <a:pt x="276" y="140"/>
                  </a:lnTo>
                  <a:lnTo>
                    <a:pt x="276" y="139"/>
                  </a:lnTo>
                  <a:lnTo>
                    <a:pt x="279" y="133"/>
                  </a:lnTo>
                  <a:lnTo>
                    <a:pt x="280" y="132"/>
                  </a:lnTo>
                  <a:lnTo>
                    <a:pt x="280" y="125"/>
                  </a:lnTo>
                  <a:lnTo>
                    <a:pt x="280" y="121"/>
                  </a:lnTo>
                  <a:lnTo>
                    <a:pt x="279" y="105"/>
                  </a:lnTo>
                  <a:lnTo>
                    <a:pt x="280" y="102"/>
                  </a:lnTo>
                  <a:lnTo>
                    <a:pt x="280" y="101"/>
                  </a:lnTo>
                  <a:lnTo>
                    <a:pt x="280" y="98"/>
                  </a:lnTo>
                  <a:lnTo>
                    <a:pt x="280" y="94"/>
                  </a:lnTo>
                  <a:lnTo>
                    <a:pt x="280" y="93"/>
                  </a:lnTo>
                  <a:lnTo>
                    <a:pt x="280" y="90"/>
                  </a:lnTo>
                  <a:lnTo>
                    <a:pt x="280" y="88"/>
                  </a:lnTo>
                  <a:lnTo>
                    <a:pt x="280" y="87"/>
                  </a:lnTo>
                  <a:lnTo>
                    <a:pt x="280" y="85"/>
                  </a:lnTo>
                  <a:lnTo>
                    <a:pt x="280" y="84"/>
                  </a:lnTo>
                  <a:lnTo>
                    <a:pt x="280" y="66"/>
                  </a:lnTo>
                  <a:lnTo>
                    <a:pt x="280" y="65"/>
                  </a:lnTo>
                  <a:lnTo>
                    <a:pt x="280" y="63"/>
                  </a:lnTo>
                  <a:lnTo>
                    <a:pt x="280" y="58"/>
                  </a:lnTo>
                  <a:lnTo>
                    <a:pt x="280" y="56"/>
                  </a:lnTo>
                  <a:lnTo>
                    <a:pt x="280" y="48"/>
                  </a:lnTo>
                  <a:lnTo>
                    <a:pt x="280" y="38"/>
                  </a:lnTo>
                  <a:lnTo>
                    <a:pt x="280" y="22"/>
                  </a:lnTo>
                  <a:lnTo>
                    <a:pt x="280" y="13"/>
                  </a:lnTo>
                  <a:lnTo>
                    <a:pt x="280" y="5"/>
                  </a:lnTo>
                  <a:lnTo>
                    <a:pt x="280" y="3"/>
                  </a:lnTo>
                  <a:lnTo>
                    <a:pt x="286" y="1"/>
                  </a:lnTo>
                  <a:lnTo>
                    <a:pt x="288" y="1"/>
                  </a:lnTo>
                  <a:lnTo>
                    <a:pt x="295" y="0"/>
                  </a:lnTo>
                  <a:lnTo>
                    <a:pt x="297" y="0"/>
                  </a:lnTo>
                  <a:lnTo>
                    <a:pt x="299" y="0"/>
                  </a:lnTo>
                  <a:lnTo>
                    <a:pt x="304" y="1"/>
                  </a:lnTo>
                  <a:lnTo>
                    <a:pt x="306" y="1"/>
                  </a:lnTo>
                  <a:lnTo>
                    <a:pt x="308" y="1"/>
                  </a:lnTo>
                  <a:lnTo>
                    <a:pt x="314" y="3"/>
                  </a:lnTo>
                  <a:lnTo>
                    <a:pt x="315" y="3"/>
                  </a:lnTo>
                  <a:lnTo>
                    <a:pt x="320" y="4"/>
                  </a:lnTo>
                  <a:lnTo>
                    <a:pt x="325" y="5"/>
                  </a:lnTo>
                  <a:lnTo>
                    <a:pt x="330" y="6"/>
                  </a:lnTo>
                  <a:lnTo>
                    <a:pt x="332" y="7"/>
                  </a:lnTo>
                  <a:lnTo>
                    <a:pt x="333" y="7"/>
                  </a:lnTo>
                  <a:lnTo>
                    <a:pt x="336" y="8"/>
                  </a:lnTo>
                  <a:lnTo>
                    <a:pt x="337" y="8"/>
                  </a:lnTo>
                  <a:lnTo>
                    <a:pt x="340" y="10"/>
                  </a:lnTo>
                  <a:lnTo>
                    <a:pt x="342" y="13"/>
                  </a:lnTo>
                  <a:lnTo>
                    <a:pt x="345" y="16"/>
                  </a:lnTo>
                  <a:lnTo>
                    <a:pt x="346" y="18"/>
                  </a:lnTo>
                  <a:lnTo>
                    <a:pt x="348" y="22"/>
                  </a:lnTo>
                  <a:lnTo>
                    <a:pt x="348" y="24"/>
                  </a:lnTo>
                  <a:lnTo>
                    <a:pt x="348" y="26"/>
                  </a:lnTo>
                  <a:lnTo>
                    <a:pt x="348" y="31"/>
                  </a:lnTo>
                  <a:lnTo>
                    <a:pt x="348" y="34"/>
                  </a:lnTo>
                  <a:lnTo>
                    <a:pt x="347" y="35"/>
                  </a:lnTo>
                  <a:lnTo>
                    <a:pt x="347" y="37"/>
                  </a:lnTo>
                  <a:lnTo>
                    <a:pt x="345" y="42"/>
                  </a:lnTo>
                  <a:lnTo>
                    <a:pt x="337" y="55"/>
                  </a:lnTo>
                  <a:lnTo>
                    <a:pt x="330" y="63"/>
                  </a:lnTo>
                  <a:lnTo>
                    <a:pt x="319" y="79"/>
                  </a:lnTo>
                  <a:lnTo>
                    <a:pt x="313" y="84"/>
                  </a:lnTo>
                  <a:lnTo>
                    <a:pt x="311" y="88"/>
                  </a:lnTo>
                  <a:lnTo>
                    <a:pt x="310" y="89"/>
                  </a:lnTo>
                  <a:lnTo>
                    <a:pt x="306" y="92"/>
                  </a:lnTo>
                  <a:lnTo>
                    <a:pt x="305" y="96"/>
                  </a:lnTo>
                  <a:lnTo>
                    <a:pt x="303" y="100"/>
                  </a:lnTo>
                  <a:lnTo>
                    <a:pt x="304" y="104"/>
                  </a:lnTo>
                  <a:lnTo>
                    <a:pt x="304" y="107"/>
                  </a:lnTo>
                  <a:lnTo>
                    <a:pt x="305" y="112"/>
                  </a:lnTo>
                  <a:lnTo>
                    <a:pt x="306" y="113"/>
                  </a:lnTo>
                  <a:lnTo>
                    <a:pt x="307" y="116"/>
                  </a:lnTo>
                  <a:lnTo>
                    <a:pt x="308" y="121"/>
                  </a:lnTo>
                  <a:lnTo>
                    <a:pt x="310" y="125"/>
                  </a:lnTo>
                  <a:lnTo>
                    <a:pt x="313" y="130"/>
                  </a:lnTo>
                  <a:lnTo>
                    <a:pt x="315" y="134"/>
                  </a:lnTo>
                  <a:lnTo>
                    <a:pt x="319" y="137"/>
                  </a:lnTo>
                  <a:lnTo>
                    <a:pt x="325" y="141"/>
                  </a:lnTo>
                  <a:lnTo>
                    <a:pt x="331" y="144"/>
                  </a:lnTo>
                  <a:lnTo>
                    <a:pt x="337" y="147"/>
                  </a:lnTo>
                  <a:lnTo>
                    <a:pt x="347" y="149"/>
                  </a:lnTo>
                  <a:lnTo>
                    <a:pt x="354" y="151"/>
                  </a:lnTo>
                  <a:lnTo>
                    <a:pt x="361" y="151"/>
                  </a:lnTo>
                  <a:lnTo>
                    <a:pt x="363" y="152"/>
                  </a:lnTo>
                  <a:lnTo>
                    <a:pt x="373" y="152"/>
                  </a:lnTo>
                  <a:lnTo>
                    <a:pt x="379" y="152"/>
                  </a:lnTo>
                  <a:lnTo>
                    <a:pt x="385" y="152"/>
                  </a:lnTo>
                  <a:lnTo>
                    <a:pt x="393" y="154"/>
                  </a:lnTo>
                  <a:lnTo>
                    <a:pt x="399" y="152"/>
                  </a:lnTo>
                  <a:lnTo>
                    <a:pt x="400" y="152"/>
                  </a:lnTo>
                  <a:lnTo>
                    <a:pt x="407" y="154"/>
                  </a:lnTo>
                  <a:lnTo>
                    <a:pt x="411" y="155"/>
                  </a:lnTo>
                  <a:lnTo>
                    <a:pt x="420" y="160"/>
                  </a:lnTo>
                  <a:lnTo>
                    <a:pt x="427" y="167"/>
                  </a:lnTo>
                  <a:lnTo>
                    <a:pt x="430" y="168"/>
                  </a:lnTo>
                  <a:lnTo>
                    <a:pt x="431" y="171"/>
                  </a:lnTo>
                  <a:lnTo>
                    <a:pt x="437" y="180"/>
                  </a:lnTo>
                  <a:lnTo>
                    <a:pt x="440" y="186"/>
                  </a:lnTo>
                  <a:lnTo>
                    <a:pt x="442" y="194"/>
                  </a:lnTo>
                  <a:lnTo>
                    <a:pt x="443" y="200"/>
                  </a:lnTo>
                  <a:lnTo>
                    <a:pt x="442" y="202"/>
                  </a:lnTo>
                  <a:lnTo>
                    <a:pt x="442" y="205"/>
                  </a:lnTo>
                  <a:lnTo>
                    <a:pt x="435" y="213"/>
                  </a:lnTo>
                  <a:lnTo>
                    <a:pt x="417" y="229"/>
                  </a:lnTo>
                  <a:lnTo>
                    <a:pt x="413" y="234"/>
                  </a:lnTo>
                  <a:lnTo>
                    <a:pt x="408" y="243"/>
                  </a:lnTo>
                  <a:lnTo>
                    <a:pt x="409" y="250"/>
                  </a:lnTo>
                  <a:lnTo>
                    <a:pt x="410" y="254"/>
                  </a:lnTo>
                  <a:lnTo>
                    <a:pt x="413" y="259"/>
                  </a:lnTo>
                  <a:lnTo>
                    <a:pt x="413" y="263"/>
                  </a:lnTo>
                  <a:lnTo>
                    <a:pt x="416" y="271"/>
                  </a:lnTo>
                  <a:lnTo>
                    <a:pt x="417" y="272"/>
                  </a:lnTo>
                  <a:lnTo>
                    <a:pt x="419" y="274"/>
                  </a:lnTo>
                  <a:lnTo>
                    <a:pt x="423" y="277"/>
                  </a:lnTo>
                  <a:lnTo>
                    <a:pt x="428" y="281"/>
                  </a:lnTo>
                  <a:lnTo>
                    <a:pt x="433" y="282"/>
                  </a:lnTo>
                  <a:lnTo>
                    <a:pt x="435" y="282"/>
                  </a:lnTo>
                  <a:lnTo>
                    <a:pt x="437" y="282"/>
                  </a:lnTo>
                  <a:lnTo>
                    <a:pt x="443" y="281"/>
                  </a:lnTo>
                  <a:lnTo>
                    <a:pt x="456" y="273"/>
                  </a:lnTo>
                  <a:lnTo>
                    <a:pt x="474" y="257"/>
                  </a:lnTo>
                  <a:lnTo>
                    <a:pt x="479" y="251"/>
                  </a:lnTo>
                  <a:lnTo>
                    <a:pt x="483" y="248"/>
                  </a:lnTo>
                  <a:lnTo>
                    <a:pt x="492" y="239"/>
                  </a:lnTo>
                  <a:lnTo>
                    <a:pt x="502" y="226"/>
                  </a:lnTo>
                  <a:lnTo>
                    <a:pt x="509" y="218"/>
                  </a:lnTo>
                  <a:lnTo>
                    <a:pt x="513" y="210"/>
                  </a:lnTo>
                  <a:lnTo>
                    <a:pt x="514" y="208"/>
                  </a:lnTo>
                  <a:lnTo>
                    <a:pt x="522" y="192"/>
                  </a:lnTo>
                  <a:lnTo>
                    <a:pt x="526" y="186"/>
                  </a:lnTo>
                  <a:lnTo>
                    <a:pt x="530" y="177"/>
                  </a:lnTo>
                  <a:lnTo>
                    <a:pt x="531" y="174"/>
                  </a:lnTo>
                  <a:lnTo>
                    <a:pt x="536" y="166"/>
                  </a:lnTo>
                  <a:lnTo>
                    <a:pt x="539" y="152"/>
                  </a:lnTo>
                  <a:lnTo>
                    <a:pt x="539" y="151"/>
                  </a:lnTo>
                  <a:lnTo>
                    <a:pt x="543" y="137"/>
                  </a:lnTo>
                  <a:lnTo>
                    <a:pt x="543" y="135"/>
                  </a:lnTo>
                  <a:lnTo>
                    <a:pt x="543" y="133"/>
                  </a:lnTo>
                  <a:lnTo>
                    <a:pt x="545" y="129"/>
                  </a:lnTo>
                  <a:lnTo>
                    <a:pt x="546" y="123"/>
                  </a:lnTo>
                  <a:lnTo>
                    <a:pt x="548" y="115"/>
                  </a:lnTo>
                  <a:lnTo>
                    <a:pt x="549" y="113"/>
                  </a:lnTo>
                  <a:lnTo>
                    <a:pt x="551" y="107"/>
                  </a:lnTo>
                  <a:lnTo>
                    <a:pt x="552" y="105"/>
                  </a:lnTo>
                  <a:lnTo>
                    <a:pt x="553" y="99"/>
                  </a:lnTo>
                  <a:lnTo>
                    <a:pt x="554" y="99"/>
                  </a:lnTo>
                  <a:lnTo>
                    <a:pt x="555" y="94"/>
                  </a:lnTo>
                  <a:lnTo>
                    <a:pt x="556" y="92"/>
                  </a:lnTo>
                  <a:lnTo>
                    <a:pt x="559" y="89"/>
                  </a:lnTo>
                  <a:lnTo>
                    <a:pt x="561" y="87"/>
                  </a:lnTo>
                  <a:lnTo>
                    <a:pt x="563" y="84"/>
                  </a:lnTo>
                  <a:lnTo>
                    <a:pt x="566" y="81"/>
                  </a:lnTo>
                  <a:lnTo>
                    <a:pt x="569" y="80"/>
                  </a:lnTo>
                  <a:lnTo>
                    <a:pt x="571" y="79"/>
                  </a:lnTo>
                  <a:lnTo>
                    <a:pt x="574" y="76"/>
                  </a:lnTo>
                  <a:lnTo>
                    <a:pt x="578" y="75"/>
                  </a:lnTo>
                  <a:lnTo>
                    <a:pt x="582" y="75"/>
                  </a:lnTo>
                  <a:lnTo>
                    <a:pt x="587" y="75"/>
                  </a:lnTo>
                  <a:lnTo>
                    <a:pt x="595" y="76"/>
                  </a:lnTo>
                  <a:lnTo>
                    <a:pt x="598" y="76"/>
                  </a:lnTo>
                  <a:lnTo>
                    <a:pt x="603" y="76"/>
                  </a:lnTo>
                  <a:lnTo>
                    <a:pt x="608" y="79"/>
                  </a:lnTo>
                  <a:lnTo>
                    <a:pt x="612" y="80"/>
                  </a:lnTo>
                  <a:lnTo>
                    <a:pt x="614" y="81"/>
                  </a:lnTo>
                  <a:lnTo>
                    <a:pt x="617" y="83"/>
                  </a:lnTo>
                  <a:lnTo>
                    <a:pt x="620" y="85"/>
                  </a:lnTo>
                  <a:lnTo>
                    <a:pt x="621" y="87"/>
                  </a:lnTo>
                  <a:lnTo>
                    <a:pt x="623" y="89"/>
                  </a:lnTo>
                  <a:lnTo>
                    <a:pt x="626" y="93"/>
                  </a:lnTo>
                  <a:lnTo>
                    <a:pt x="630" y="100"/>
                  </a:lnTo>
                  <a:lnTo>
                    <a:pt x="630" y="101"/>
                  </a:lnTo>
                  <a:lnTo>
                    <a:pt x="631" y="102"/>
                  </a:lnTo>
                  <a:lnTo>
                    <a:pt x="631" y="104"/>
                  </a:lnTo>
                  <a:lnTo>
                    <a:pt x="632" y="105"/>
                  </a:lnTo>
                  <a:lnTo>
                    <a:pt x="633" y="106"/>
                  </a:lnTo>
                  <a:lnTo>
                    <a:pt x="634" y="114"/>
                  </a:lnTo>
                  <a:lnTo>
                    <a:pt x="637" y="119"/>
                  </a:lnTo>
                  <a:lnTo>
                    <a:pt x="641" y="133"/>
                  </a:lnTo>
                  <a:lnTo>
                    <a:pt x="646" y="144"/>
                  </a:lnTo>
                  <a:lnTo>
                    <a:pt x="647" y="147"/>
                  </a:lnTo>
                  <a:lnTo>
                    <a:pt x="648" y="157"/>
                  </a:lnTo>
                  <a:lnTo>
                    <a:pt x="649" y="160"/>
                  </a:lnTo>
                  <a:lnTo>
                    <a:pt x="648" y="171"/>
                  </a:lnTo>
                  <a:lnTo>
                    <a:pt x="646" y="177"/>
                  </a:lnTo>
                  <a:lnTo>
                    <a:pt x="642" y="183"/>
                  </a:lnTo>
                  <a:lnTo>
                    <a:pt x="634" y="191"/>
                  </a:lnTo>
                  <a:lnTo>
                    <a:pt x="629" y="196"/>
                  </a:lnTo>
                  <a:lnTo>
                    <a:pt x="624" y="199"/>
                  </a:lnTo>
                  <a:lnTo>
                    <a:pt x="622" y="207"/>
                  </a:lnTo>
                  <a:lnTo>
                    <a:pt x="618" y="207"/>
                  </a:lnTo>
                  <a:lnTo>
                    <a:pt x="615" y="207"/>
                  </a:lnTo>
                  <a:lnTo>
                    <a:pt x="614" y="207"/>
                  </a:lnTo>
                  <a:lnTo>
                    <a:pt x="613" y="208"/>
                  </a:lnTo>
                  <a:lnTo>
                    <a:pt x="611" y="208"/>
                  </a:lnTo>
                  <a:lnTo>
                    <a:pt x="609" y="208"/>
                  </a:lnTo>
                  <a:lnTo>
                    <a:pt x="608" y="209"/>
                  </a:lnTo>
                  <a:lnTo>
                    <a:pt x="605" y="210"/>
                  </a:lnTo>
                  <a:lnTo>
                    <a:pt x="599" y="211"/>
                  </a:lnTo>
                  <a:lnTo>
                    <a:pt x="592" y="218"/>
                  </a:lnTo>
                  <a:lnTo>
                    <a:pt x="575" y="234"/>
                  </a:lnTo>
                  <a:lnTo>
                    <a:pt x="569" y="241"/>
                  </a:lnTo>
                  <a:lnTo>
                    <a:pt x="547" y="261"/>
                  </a:lnTo>
                  <a:lnTo>
                    <a:pt x="545" y="264"/>
                  </a:lnTo>
                  <a:lnTo>
                    <a:pt x="537" y="273"/>
                  </a:lnTo>
                  <a:lnTo>
                    <a:pt x="536" y="274"/>
                  </a:lnTo>
                  <a:lnTo>
                    <a:pt x="535" y="275"/>
                  </a:lnTo>
                  <a:lnTo>
                    <a:pt x="534" y="276"/>
                  </a:lnTo>
                  <a:lnTo>
                    <a:pt x="534" y="277"/>
                  </a:lnTo>
                  <a:lnTo>
                    <a:pt x="532" y="277"/>
                  </a:lnTo>
                  <a:lnTo>
                    <a:pt x="532" y="278"/>
                  </a:lnTo>
                  <a:lnTo>
                    <a:pt x="531" y="278"/>
                  </a:lnTo>
                  <a:lnTo>
                    <a:pt x="530" y="280"/>
                  </a:lnTo>
                  <a:lnTo>
                    <a:pt x="529" y="281"/>
                  </a:lnTo>
                  <a:lnTo>
                    <a:pt x="529" y="282"/>
                  </a:lnTo>
                  <a:lnTo>
                    <a:pt x="528" y="282"/>
                  </a:lnTo>
                  <a:lnTo>
                    <a:pt x="527" y="283"/>
                  </a:lnTo>
                  <a:lnTo>
                    <a:pt x="526" y="284"/>
                  </a:lnTo>
                  <a:lnTo>
                    <a:pt x="525" y="285"/>
                  </a:lnTo>
                  <a:lnTo>
                    <a:pt x="525" y="286"/>
                  </a:lnTo>
                  <a:lnTo>
                    <a:pt x="523" y="286"/>
                  </a:lnTo>
                  <a:lnTo>
                    <a:pt x="523" y="288"/>
                  </a:lnTo>
                  <a:lnTo>
                    <a:pt x="522" y="289"/>
                  </a:lnTo>
                  <a:lnTo>
                    <a:pt x="522" y="290"/>
                  </a:lnTo>
                  <a:lnTo>
                    <a:pt x="521" y="291"/>
                  </a:lnTo>
                  <a:lnTo>
                    <a:pt x="520" y="292"/>
                  </a:lnTo>
                  <a:lnTo>
                    <a:pt x="519" y="293"/>
                  </a:lnTo>
                  <a:lnTo>
                    <a:pt x="514" y="301"/>
                  </a:lnTo>
                  <a:lnTo>
                    <a:pt x="513" y="305"/>
                  </a:lnTo>
                  <a:lnTo>
                    <a:pt x="512" y="307"/>
                  </a:lnTo>
                  <a:lnTo>
                    <a:pt x="511" y="309"/>
                  </a:lnTo>
                  <a:lnTo>
                    <a:pt x="510" y="313"/>
                  </a:lnTo>
                  <a:lnTo>
                    <a:pt x="510" y="314"/>
                  </a:lnTo>
                  <a:lnTo>
                    <a:pt x="509" y="316"/>
                  </a:lnTo>
                  <a:lnTo>
                    <a:pt x="509" y="317"/>
                  </a:lnTo>
                  <a:lnTo>
                    <a:pt x="509" y="318"/>
                  </a:lnTo>
                  <a:lnTo>
                    <a:pt x="508" y="319"/>
                  </a:lnTo>
                  <a:lnTo>
                    <a:pt x="508" y="321"/>
                  </a:lnTo>
                  <a:lnTo>
                    <a:pt x="508" y="322"/>
                  </a:lnTo>
                  <a:lnTo>
                    <a:pt x="508" y="323"/>
                  </a:lnTo>
                  <a:lnTo>
                    <a:pt x="506" y="325"/>
                  </a:lnTo>
                  <a:lnTo>
                    <a:pt x="505" y="331"/>
                  </a:lnTo>
                  <a:lnTo>
                    <a:pt x="505" y="332"/>
                  </a:lnTo>
                  <a:lnTo>
                    <a:pt x="505" y="333"/>
                  </a:lnTo>
                  <a:lnTo>
                    <a:pt x="505" y="336"/>
                  </a:lnTo>
                  <a:lnTo>
                    <a:pt x="505" y="338"/>
                  </a:lnTo>
                  <a:lnTo>
                    <a:pt x="506" y="339"/>
                  </a:lnTo>
                  <a:lnTo>
                    <a:pt x="506" y="341"/>
                  </a:lnTo>
                  <a:lnTo>
                    <a:pt x="508" y="345"/>
                  </a:lnTo>
                  <a:lnTo>
                    <a:pt x="510" y="347"/>
                  </a:lnTo>
                  <a:lnTo>
                    <a:pt x="511" y="348"/>
                  </a:lnTo>
                  <a:lnTo>
                    <a:pt x="512" y="348"/>
                  </a:lnTo>
                  <a:lnTo>
                    <a:pt x="513" y="349"/>
                  </a:lnTo>
                  <a:lnTo>
                    <a:pt x="517" y="350"/>
                  </a:lnTo>
                  <a:lnTo>
                    <a:pt x="518" y="351"/>
                  </a:lnTo>
                  <a:lnTo>
                    <a:pt x="519" y="352"/>
                  </a:lnTo>
                  <a:lnTo>
                    <a:pt x="520" y="352"/>
                  </a:lnTo>
                  <a:lnTo>
                    <a:pt x="521" y="353"/>
                  </a:lnTo>
                  <a:lnTo>
                    <a:pt x="530" y="356"/>
                  </a:lnTo>
                  <a:lnTo>
                    <a:pt x="534" y="357"/>
                  </a:lnTo>
                  <a:lnTo>
                    <a:pt x="536" y="357"/>
                  </a:lnTo>
                  <a:lnTo>
                    <a:pt x="538" y="357"/>
                  </a:lnTo>
                  <a:lnTo>
                    <a:pt x="539" y="357"/>
                  </a:lnTo>
                  <a:lnTo>
                    <a:pt x="540" y="357"/>
                  </a:lnTo>
                  <a:lnTo>
                    <a:pt x="542" y="357"/>
                  </a:lnTo>
                  <a:lnTo>
                    <a:pt x="544" y="357"/>
                  </a:lnTo>
                  <a:lnTo>
                    <a:pt x="544" y="358"/>
                  </a:lnTo>
                  <a:lnTo>
                    <a:pt x="545" y="358"/>
                  </a:lnTo>
                  <a:lnTo>
                    <a:pt x="552" y="358"/>
                  </a:lnTo>
                  <a:lnTo>
                    <a:pt x="555" y="358"/>
                  </a:lnTo>
                  <a:lnTo>
                    <a:pt x="571" y="360"/>
                  </a:lnTo>
                  <a:lnTo>
                    <a:pt x="577" y="360"/>
                  </a:lnTo>
                  <a:lnTo>
                    <a:pt x="582" y="360"/>
                  </a:lnTo>
                  <a:lnTo>
                    <a:pt x="583" y="360"/>
                  </a:lnTo>
                  <a:lnTo>
                    <a:pt x="592" y="360"/>
                  </a:lnTo>
                  <a:lnTo>
                    <a:pt x="603" y="361"/>
                  </a:lnTo>
                  <a:lnTo>
                    <a:pt x="604" y="361"/>
                  </a:lnTo>
                  <a:lnTo>
                    <a:pt x="607" y="361"/>
                  </a:lnTo>
                  <a:lnTo>
                    <a:pt x="609" y="361"/>
                  </a:lnTo>
                  <a:lnTo>
                    <a:pt x="611" y="363"/>
                  </a:lnTo>
                  <a:lnTo>
                    <a:pt x="620" y="363"/>
                  </a:lnTo>
                  <a:lnTo>
                    <a:pt x="628" y="363"/>
                  </a:lnTo>
                  <a:lnTo>
                    <a:pt x="629" y="363"/>
                  </a:lnTo>
                  <a:lnTo>
                    <a:pt x="630" y="363"/>
                  </a:lnTo>
                  <a:lnTo>
                    <a:pt x="654" y="364"/>
                  </a:lnTo>
                  <a:lnTo>
                    <a:pt x="655" y="364"/>
                  </a:lnTo>
                  <a:lnTo>
                    <a:pt x="667" y="363"/>
                  </a:lnTo>
                  <a:lnTo>
                    <a:pt x="667" y="361"/>
                  </a:lnTo>
                  <a:lnTo>
                    <a:pt x="681" y="360"/>
                  </a:lnTo>
                  <a:lnTo>
                    <a:pt x="685" y="360"/>
                  </a:lnTo>
                  <a:lnTo>
                    <a:pt x="690" y="361"/>
                  </a:lnTo>
                  <a:lnTo>
                    <a:pt x="693" y="361"/>
                  </a:lnTo>
                  <a:lnTo>
                    <a:pt x="695" y="363"/>
                  </a:lnTo>
                  <a:lnTo>
                    <a:pt x="698" y="365"/>
                  </a:lnTo>
                  <a:lnTo>
                    <a:pt x="700" y="368"/>
                  </a:lnTo>
                  <a:lnTo>
                    <a:pt x="701" y="369"/>
                  </a:lnTo>
                  <a:lnTo>
                    <a:pt x="702" y="376"/>
                  </a:lnTo>
                  <a:lnTo>
                    <a:pt x="702" y="384"/>
                  </a:lnTo>
                  <a:lnTo>
                    <a:pt x="702" y="385"/>
                  </a:lnTo>
                  <a:lnTo>
                    <a:pt x="702" y="389"/>
                  </a:lnTo>
                  <a:lnTo>
                    <a:pt x="702" y="391"/>
                  </a:lnTo>
                  <a:lnTo>
                    <a:pt x="701" y="397"/>
                  </a:lnTo>
                  <a:lnTo>
                    <a:pt x="701" y="398"/>
                  </a:lnTo>
                  <a:lnTo>
                    <a:pt x="701" y="399"/>
                  </a:lnTo>
                  <a:lnTo>
                    <a:pt x="699" y="403"/>
                  </a:lnTo>
                  <a:lnTo>
                    <a:pt x="698" y="407"/>
                  </a:lnTo>
                  <a:lnTo>
                    <a:pt x="693" y="410"/>
                  </a:lnTo>
                  <a:lnTo>
                    <a:pt x="692" y="411"/>
                  </a:lnTo>
                  <a:lnTo>
                    <a:pt x="691" y="414"/>
                  </a:lnTo>
                  <a:lnTo>
                    <a:pt x="690" y="415"/>
                  </a:lnTo>
                  <a:lnTo>
                    <a:pt x="687" y="417"/>
                  </a:lnTo>
                  <a:lnTo>
                    <a:pt x="687" y="418"/>
                  </a:lnTo>
                  <a:lnTo>
                    <a:pt x="680" y="423"/>
                  </a:lnTo>
                  <a:lnTo>
                    <a:pt x="669" y="430"/>
                  </a:lnTo>
                  <a:lnTo>
                    <a:pt x="657" y="439"/>
                  </a:lnTo>
                  <a:lnTo>
                    <a:pt x="646" y="445"/>
                  </a:lnTo>
                  <a:lnTo>
                    <a:pt x="640" y="447"/>
                  </a:lnTo>
                  <a:lnTo>
                    <a:pt x="638" y="448"/>
                  </a:lnTo>
                  <a:lnTo>
                    <a:pt x="634" y="452"/>
                  </a:lnTo>
                  <a:lnTo>
                    <a:pt x="630" y="457"/>
                  </a:lnTo>
                  <a:lnTo>
                    <a:pt x="628" y="459"/>
                  </a:lnTo>
                  <a:lnTo>
                    <a:pt x="624" y="462"/>
                  </a:lnTo>
                  <a:lnTo>
                    <a:pt x="620" y="468"/>
                  </a:lnTo>
                  <a:lnTo>
                    <a:pt x="613" y="476"/>
                  </a:lnTo>
                  <a:lnTo>
                    <a:pt x="606" y="483"/>
                  </a:lnTo>
                  <a:lnTo>
                    <a:pt x="602" y="487"/>
                  </a:lnTo>
                  <a:lnTo>
                    <a:pt x="598" y="492"/>
                  </a:lnTo>
                  <a:lnTo>
                    <a:pt x="596" y="494"/>
                  </a:lnTo>
                  <a:lnTo>
                    <a:pt x="594" y="497"/>
                  </a:lnTo>
                  <a:lnTo>
                    <a:pt x="589" y="502"/>
                  </a:lnTo>
                  <a:lnTo>
                    <a:pt x="587" y="508"/>
                  </a:lnTo>
                  <a:lnTo>
                    <a:pt x="585" y="512"/>
                  </a:lnTo>
                  <a:lnTo>
                    <a:pt x="585" y="518"/>
                  </a:lnTo>
                  <a:lnTo>
                    <a:pt x="583" y="525"/>
                  </a:lnTo>
                  <a:lnTo>
                    <a:pt x="586" y="529"/>
                  </a:lnTo>
                  <a:lnTo>
                    <a:pt x="587" y="533"/>
                  </a:lnTo>
                  <a:lnTo>
                    <a:pt x="588" y="535"/>
                  </a:lnTo>
                  <a:lnTo>
                    <a:pt x="590" y="539"/>
                  </a:lnTo>
                  <a:lnTo>
                    <a:pt x="591" y="541"/>
                  </a:lnTo>
                  <a:lnTo>
                    <a:pt x="594" y="544"/>
                  </a:lnTo>
                  <a:lnTo>
                    <a:pt x="596" y="547"/>
                  </a:lnTo>
                  <a:lnTo>
                    <a:pt x="597" y="548"/>
                  </a:lnTo>
                  <a:lnTo>
                    <a:pt x="599" y="549"/>
                  </a:lnTo>
                  <a:lnTo>
                    <a:pt x="604" y="551"/>
                  </a:lnTo>
                  <a:lnTo>
                    <a:pt x="609" y="550"/>
                  </a:lnTo>
                  <a:lnTo>
                    <a:pt x="616" y="547"/>
                  </a:lnTo>
                  <a:lnTo>
                    <a:pt x="625" y="543"/>
                  </a:lnTo>
                  <a:lnTo>
                    <a:pt x="631" y="542"/>
                  </a:lnTo>
                  <a:lnTo>
                    <a:pt x="633" y="541"/>
                  </a:lnTo>
                  <a:lnTo>
                    <a:pt x="638" y="540"/>
                  </a:lnTo>
                  <a:lnTo>
                    <a:pt x="641" y="539"/>
                  </a:lnTo>
                  <a:lnTo>
                    <a:pt x="648" y="535"/>
                  </a:lnTo>
                  <a:lnTo>
                    <a:pt x="649" y="535"/>
                  </a:lnTo>
                  <a:lnTo>
                    <a:pt x="649" y="534"/>
                  </a:lnTo>
                  <a:lnTo>
                    <a:pt x="663" y="528"/>
                  </a:lnTo>
                  <a:lnTo>
                    <a:pt x="671" y="525"/>
                  </a:lnTo>
                  <a:lnTo>
                    <a:pt x="675" y="524"/>
                  </a:lnTo>
                  <a:lnTo>
                    <a:pt x="678" y="523"/>
                  </a:lnTo>
                  <a:lnTo>
                    <a:pt x="682" y="523"/>
                  </a:lnTo>
                  <a:lnTo>
                    <a:pt x="686" y="519"/>
                  </a:lnTo>
                  <a:lnTo>
                    <a:pt x="687" y="517"/>
                  </a:lnTo>
                  <a:lnTo>
                    <a:pt x="690" y="515"/>
                  </a:lnTo>
                  <a:lnTo>
                    <a:pt x="692" y="514"/>
                  </a:lnTo>
                  <a:lnTo>
                    <a:pt x="694" y="510"/>
                  </a:lnTo>
                  <a:lnTo>
                    <a:pt x="700" y="506"/>
                  </a:lnTo>
                  <a:lnTo>
                    <a:pt x="701" y="503"/>
                  </a:lnTo>
                  <a:lnTo>
                    <a:pt x="703" y="502"/>
                  </a:lnTo>
                  <a:lnTo>
                    <a:pt x="709" y="497"/>
                  </a:lnTo>
                  <a:lnTo>
                    <a:pt x="710" y="495"/>
                  </a:lnTo>
                  <a:lnTo>
                    <a:pt x="712" y="493"/>
                  </a:lnTo>
                  <a:lnTo>
                    <a:pt x="712" y="492"/>
                  </a:lnTo>
                  <a:lnTo>
                    <a:pt x="714" y="492"/>
                  </a:lnTo>
                  <a:lnTo>
                    <a:pt x="716" y="487"/>
                  </a:lnTo>
                  <a:lnTo>
                    <a:pt x="719" y="483"/>
                  </a:lnTo>
                  <a:lnTo>
                    <a:pt x="723" y="478"/>
                  </a:lnTo>
                  <a:lnTo>
                    <a:pt x="725" y="475"/>
                  </a:lnTo>
                  <a:lnTo>
                    <a:pt x="728" y="472"/>
                  </a:lnTo>
                  <a:lnTo>
                    <a:pt x="729" y="470"/>
                  </a:lnTo>
                  <a:lnTo>
                    <a:pt x="732" y="468"/>
                  </a:lnTo>
                  <a:lnTo>
                    <a:pt x="737" y="464"/>
                  </a:lnTo>
                  <a:lnTo>
                    <a:pt x="738" y="462"/>
                  </a:lnTo>
                  <a:lnTo>
                    <a:pt x="742" y="460"/>
                  </a:lnTo>
                  <a:lnTo>
                    <a:pt x="745" y="458"/>
                  </a:lnTo>
                  <a:lnTo>
                    <a:pt x="747" y="457"/>
                  </a:lnTo>
                  <a:lnTo>
                    <a:pt x="749" y="456"/>
                  </a:lnTo>
                  <a:lnTo>
                    <a:pt x="751" y="455"/>
                  </a:lnTo>
                  <a:lnTo>
                    <a:pt x="752" y="455"/>
                  </a:lnTo>
                  <a:lnTo>
                    <a:pt x="754" y="453"/>
                  </a:lnTo>
                  <a:lnTo>
                    <a:pt x="757" y="452"/>
                  </a:lnTo>
                  <a:lnTo>
                    <a:pt x="759" y="451"/>
                  </a:lnTo>
                  <a:lnTo>
                    <a:pt x="761" y="451"/>
                  </a:lnTo>
                  <a:lnTo>
                    <a:pt x="761" y="452"/>
                  </a:lnTo>
                  <a:lnTo>
                    <a:pt x="763" y="451"/>
                  </a:lnTo>
                  <a:lnTo>
                    <a:pt x="769" y="451"/>
                  </a:lnTo>
                  <a:lnTo>
                    <a:pt x="775" y="451"/>
                  </a:lnTo>
                  <a:lnTo>
                    <a:pt x="780" y="451"/>
                  </a:lnTo>
                  <a:lnTo>
                    <a:pt x="787" y="451"/>
                  </a:lnTo>
                  <a:lnTo>
                    <a:pt x="794" y="452"/>
                  </a:lnTo>
                  <a:lnTo>
                    <a:pt x="801" y="451"/>
                  </a:lnTo>
                  <a:lnTo>
                    <a:pt x="807" y="451"/>
                  </a:lnTo>
                  <a:lnTo>
                    <a:pt x="811" y="451"/>
                  </a:lnTo>
                  <a:lnTo>
                    <a:pt x="815" y="452"/>
                  </a:lnTo>
                  <a:lnTo>
                    <a:pt x="821" y="452"/>
                  </a:lnTo>
                  <a:lnTo>
                    <a:pt x="823" y="451"/>
                  </a:lnTo>
                  <a:lnTo>
                    <a:pt x="832" y="452"/>
                  </a:lnTo>
                  <a:lnTo>
                    <a:pt x="839" y="452"/>
                  </a:lnTo>
                  <a:lnTo>
                    <a:pt x="844" y="451"/>
                  </a:lnTo>
                  <a:lnTo>
                    <a:pt x="847" y="450"/>
                  </a:lnTo>
                  <a:lnTo>
                    <a:pt x="848" y="450"/>
                  </a:lnTo>
                  <a:lnTo>
                    <a:pt x="850" y="449"/>
                  </a:lnTo>
                  <a:lnTo>
                    <a:pt x="852" y="448"/>
                  </a:lnTo>
                  <a:lnTo>
                    <a:pt x="855" y="443"/>
                  </a:lnTo>
                  <a:lnTo>
                    <a:pt x="857" y="440"/>
                  </a:lnTo>
                  <a:lnTo>
                    <a:pt x="859" y="434"/>
                  </a:lnTo>
                  <a:lnTo>
                    <a:pt x="862" y="431"/>
                  </a:lnTo>
                  <a:lnTo>
                    <a:pt x="865" y="420"/>
                  </a:lnTo>
                  <a:lnTo>
                    <a:pt x="865" y="414"/>
                  </a:lnTo>
                  <a:lnTo>
                    <a:pt x="864" y="407"/>
                  </a:lnTo>
                  <a:lnTo>
                    <a:pt x="862" y="400"/>
                  </a:lnTo>
                  <a:lnTo>
                    <a:pt x="859" y="394"/>
                  </a:lnTo>
                  <a:lnTo>
                    <a:pt x="858" y="390"/>
                  </a:lnTo>
                  <a:lnTo>
                    <a:pt x="855" y="385"/>
                  </a:lnTo>
                  <a:lnTo>
                    <a:pt x="849" y="376"/>
                  </a:lnTo>
                  <a:lnTo>
                    <a:pt x="846" y="370"/>
                  </a:lnTo>
                  <a:lnTo>
                    <a:pt x="844" y="368"/>
                  </a:lnTo>
                  <a:lnTo>
                    <a:pt x="837" y="359"/>
                  </a:lnTo>
                  <a:lnTo>
                    <a:pt x="835" y="356"/>
                  </a:lnTo>
                  <a:lnTo>
                    <a:pt x="829" y="348"/>
                  </a:lnTo>
                  <a:lnTo>
                    <a:pt x="828" y="345"/>
                  </a:lnTo>
                  <a:lnTo>
                    <a:pt x="824" y="339"/>
                  </a:lnTo>
                  <a:lnTo>
                    <a:pt x="824" y="336"/>
                  </a:lnTo>
                  <a:lnTo>
                    <a:pt x="822" y="331"/>
                  </a:lnTo>
                  <a:lnTo>
                    <a:pt x="821" y="321"/>
                  </a:lnTo>
                  <a:lnTo>
                    <a:pt x="822" y="309"/>
                  </a:lnTo>
                  <a:lnTo>
                    <a:pt x="823" y="308"/>
                  </a:lnTo>
                  <a:lnTo>
                    <a:pt x="824" y="299"/>
                  </a:lnTo>
                  <a:lnTo>
                    <a:pt x="830" y="290"/>
                  </a:lnTo>
                  <a:lnTo>
                    <a:pt x="833" y="284"/>
                  </a:lnTo>
                  <a:lnTo>
                    <a:pt x="837" y="282"/>
                  </a:lnTo>
                  <a:lnTo>
                    <a:pt x="841" y="277"/>
                  </a:lnTo>
                  <a:lnTo>
                    <a:pt x="846" y="275"/>
                  </a:lnTo>
                  <a:lnTo>
                    <a:pt x="857" y="269"/>
                  </a:lnTo>
                  <a:lnTo>
                    <a:pt x="872" y="264"/>
                  </a:lnTo>
                  <a:lnTo>
                    <a:pt x="887" y="263"/>
                  </a:lnTo>
                  <a:lnTo>
                    <a:pt x="898" y="264"/>
                  </a:lnTo>
                  <a:lnTo>
                    <a:pt x="899" y="264"/>
                  </a:lnTo>
                  <a:lnTo>
                    <a:pt x="907" y="265"/>
                  </a:lnTo>
                  <a:lnTo>
                    <a:pt x="916" y="268"/>
                  </a:lnTo>
                  <a:lnTo>
                    <a:pt x="928" y="274"/>
                  </a:lnTo>
                  <a:lnTo>
                    <a:pt x="941" y="282"/>
                  </a:lnTo>
                  <a:lnTo>
                    <a:pt x="944" y="284"/>
                  </a:lnTo>
                  <a:lnTo>
                    <a:pt x="958" y="297"/>
                  </a:lnTo>
                  <a:lnTo>
                    <a:pt x="964" y="306"/>
                  </a:lnTo>
                  <a:lnTo>
                    <a:pt x="967" y="311"/>
                  </a:lnTo>
                  <a:lnTo>
                    <a:pt x="968" y="313"/>
                  </a:lnTo>
                  <a:lnTo>
                    <a:pt x="970" y="319"/>
                  </a:lnTo>
                  <a:lnTo>
                    <a:pt x="973" y="324"/>
                  </a:lnTo>
                  <a:lnTo>
                    <a:pt x="974" y="328"/>
                  </a:lnTo>
                  <a:lnTo>
                    <a:pt x="982" y="347"/>
                  </a:lnTo>
                  <a:lnTo>
                    <a:pt x="984" y="355"/>
                  </a:lnTo>
                  <a:lnTo>
                    <a:pt x="987" y="365"/>
                  </a:lnTo>
                  <a:lnTo>
                    <a:pt x="991" y="374"/>
                  </a:lnTo>
                  <a:lnTo>
                    <a:pt x="1001" y="397"/>
                  </a:lnTo>
                  <a:lnTo>
                    <a:pt x="1004" y="403"/>
                  </a:lnTo>
                  <a:lnTo>
                    <a:pt x="1004" y="405"/>
                  </a:lnTo>
                  <a:lnTo>
                    <a:pt x="1004" y="406"/>
                  </a:lnTo>
                  <a:lnTo>
                    <a:pt x="1012" y="422"/>
                  </a:lnTo>
                  <a:lnTo>
                    <a:pt x="1016" y="441"/>
                  </a:lnTo>
                  <a:lnTo>
                    <a:pt x="1018" y="445"/>
                  </a:lnTo>
                  <a:lnTo>
                    <a:pt x="1018" y="448"/>
                  </a:lnTo>
                  <a:lnTo>
                    <a:pt x="1018" y="449"/>
                  </a:lnTo>
                  <a:lnTo>
                    <a:pt x="1016" y="450"/>
                  </a:lnTo>
                  <a:lnTo>
                    <a:pt x="1012" y="451"/>
                  </a:lnTo>
                  <a:lnTo>
                    <a:pt x="1009" y="451"/>
                  </a:lnTo>
                  <a:lnTo>
                    <a:pt x="1005" y="452"/>
                  </a:lnTo>
                  <a:lnTo>
                    <a:pt x="1001" y="455"/>
                  </a:lnTo>
                  <a:lnTo>
                    <a:pt x="996" y="456"/>
                  </a:lnTo>
                  <a:lnTo>
                    <a:pt x="995" y="456"/>
                  </a:lnTo>
                  <a:lnTo>
                    <a:pt x="994" y="457"/>
                  </a:lnTo>
                  <a:lnTo>
                    <a:pt x="993" y="457"/>
                  </a:lnTo>
                  <a:lnTo>
                    <a:pt x="992" y="458"/>
                  </a:lnTo>
                  <a:lnTo>
                    <a:pt x="988" y="459"/>
                  </a:lnTo>
                  <a:lnTo>
                    <a:pt x="981" y="464"/>
                  </a:lnTo>
                  <a:lnTo>
                    <a:pt x="979" y="464"/>
                  </a:lnTo>
                  <a:lnTo>
                    <a:pt x="976" y="465"/>
                  </a:lnTo>
                  <a:lnTo>
                    <a:pt x="974" y="466"/>
                  </a:lnTo>
                  <a:lnTo>
                    <a:pt x="971" y="468"/>
                  </a:lnTo>
                  <a:lnTo>
                    <a:pt x="970" y="470"/>
                  </a:lnTo>
                  <a:lnTo>
                    <a:pt x="968" y="473"/>
                  </a:lnTo>
                  <a:lnTo>
                    <a:pt x="966" y="476"/>
                  </a:lnTo>
                  <a:lnTo>
                    <a:pt x="965" y="477"/>
                  </a:lnTo>
                  <a:lnTo>
                    <a:pt x="961" y="491"/>
                  </a:lnTo>
                  <a:lnTo>
                    <a:pt x="962" y="507"/>
                  </a:lnTo>
                  <a:lnTo>
                    <a:pt x="962" y="518"/>
                  </a:lnTo>
                  <a:lnTo>
                    <a:pt x="962" y="529"/>
                  </a:lnTo>
                  <a:lnTo>
                    <a:pt x="962" y="535"/>
                  </a:lnTo>
                  <a:lnTo>
                    <a:pt x="962" y="541"/>
                  </a:lnTo>
                  <a:lnTo>
                    <a:pt x="962" y="542"/>
                  </a:lnTo>
                  <a:lnTo>
                    <a:pt x="964" y="556"/>
                  </a:lnTo>
                  <a:lnTo>
                    <a:pt x="964" y="560"/>
                  </a:lnTo>
                  <a:lnTo>
                    <a:pt x="964" y="565"/>
                  </a:lnTo>
                  <a:lnTo>
                    <a:pt x="965" y="586"/>
                  </a:lnTo>
                  <a:lnTo>
                    <a:pt x="965" y="587"/>
                  </a:lnTo>
                  <a:lnTo>
                    <a:pt x="966" y="589"/>
                  </a:lnTo>
                  <a:lnTo>
                    <a:pt x="959" y="604"/>
                  </a:lnTo>
                  <a:lnTo>
                    <a:pt x="953" y="623"/>
                  </a:lnTo>
                  <a:lnTo>
                    <a:pt x="951" y="624"/>
                  </a:lnTo>
                  <a:lnTo>
                    <a:pt x="943" y="634"/>
                  </a:lnTo>
                  <a:lnTo>
                    <a:pt x="934" y="644"/>
                  </a:lnTo>
                  <a:lnTo>
                    <a:pt x="927" y="652"/>
                  </a:lnTo>
                  <a:lnTo>
                    <a:pt x="919" y="662"/>
                  </a:lnTo>
                  <a:lnTo>
                    <a:pt x="910" y="673"/>
                  </a:lnTo>
                  <a:lnTo>
                    <a:pt x="901" y="684"/>
                  </a:lnTo>
                  <a:lnTo>
                    <a:pt x="897" y="690"/>
                  </a:lnTo>
                  <a:lnTo>
                    <a:pt x="896" y="692"/>
                  </a:lnTo>
                  <a:lnTo>
                    <a:pt x="889" y="700"/>
                  </a:lnTo>
                  <a:lnTo>
                    <a:pt x="887" y="703"/>
                  </a:lnTo>
                  <a:lnTo>
                    <a:pt x="889" y="721"/>
                  </a:lnTo>
                  <a:lnTo>
                    <a:pt x="900" y="732"/>
                  </a:lnTo>
                  <a:lnTo>
                    <a:pt x="904" y="734"/>
                  </a:lnTo>
                  <a:lnTo>
                    <a:pt x="909" y="737"/>
                  </a:lnTo>
                  <a:lnTo>
                    <a:pt x="914" y="740"/>
                  </a:lnTo>
                  <a:lnTo>
                    <a:pt x="922" y="744"/>
                  </a:lnTo>
                  <a:lnTo>
                    <a:pt x="924" y="745"/>
                  </a:lnTo>
                  <a:lnTo>
                    <a:pt x="932" y="744"/>
                  </a:lnTo>
                  <a:lnTo>
                    <a:pt x="949" y="742"/>
                  </a:lnTo>
                  <a:lnTo>
                    <a:pt x="956" y="740"/>
                  </a:lnTo>
                  <a:lnTo>
                    <a:pt x="960" y="737"/>
                  </a:lnTo>
                  <a:lnTo>
                    <a:pt x="962" y="735"/>
                  </a:lnTo>
                  <a:lnTo>
                    <a:pt x="973" y="727"/>
                  </a:lnTo>
                  <a:lnTo>
                    <a:pt x="975" y="726"/>
                  </a:lnTo>
                  <a:lnTo>
                    <a:pt x="976" y="725"/>
                  </a:lnTo>
                  <a:lnTo>
                    <a:pt x="978" y="724"/>
                  </a:lnTo>
                  <a:lnTo>
                    <a:pt x="982" y="720"/>
                  </a:lnTo>
                  <a:lnTo>
                    <a:pt x="983" y="719"/>
                  </a:lnTo>
                  <a:lnTo>
                    <a:pt x="987" y="715"/>
                  </a:lnTo>
                  <a:lnTo>
                    <a:pt x="1000" y="701"/>
                  </a:lnTo>
                  <a:lnTo>
                    <a:pt x="1003" y="698"/>
                  </a:lnTo>
                  <a:lnTo>
                    <a:pt x="1008" y="693"/>
                  </a:lnTo>
                  <a:lnTo>
                    <a:pt x="1016" y="685"/>
                  </a:lnTo>
                  <a:lnTo>
                    <a:pt x="1018" y="684"/>
                  </a:lnTo>
                  <a:lnTo>
                    <a:pt x="1024" y="682"/>
                  </a:lnTo>
                  <a:lnTo>
                    <a:pt x="1027" y="681"/>
                  </a:lnTo>
                  <a:lnTo>
                    <a:pt x="1036" y="677"/>
                  </a:lnTo>
                  <a:lnTo>
                    <a:pt x="1051" y="674"/>
                  </a:lnTo>
                  <a:lnTo>
                    <a:pt x="1071" y="670"/>
                  </a:lnTo>
                  <a:lnTo>
                    <a:pt x="1076" y="669"/>
                  </a:lnTo>
                  <a:lnTo>
                    <a:pt x="1088" y="667"/>
                  </a:lnTo>
                  <a:lnTo>
                    <a:pt x="1090" y="666"/>
                  </a:lnTo>
                  <a:lnTo>
                    <a:pt x="1111" y="658"/>
                  </a:lnTo>
                  <a:lnTo>
                    <a:pt x="1114" y="656"/>
                  </a:lnTo>
                  <a:lnTo>
                    <a:pt x="1122" y="649"/>
                  </a:lnTo>
                  <a:lnTo>
                    <a:pt x="1140" y="634"/>
                  </a:lnTo>
                  <a:lnTo>
                    <a:pt x="1147" y="629"/>
                  </a:lnTo>
                  <a:lnTo>
                    <a:pt x="1153" y="625"/>
                  </a:lnTo>
                  <a:lnTo>
                    <a:pt x="1155" y="624"/>
                  </a:lnTo>
                  <a:lnTo>
                    <a:pt x="1156" y="623"/>
                  </a:lnTo>
                  <a:lnTo>
                    <a:pt x="1157" y="623"/>
                  </a:lnTo>
                  <a:lnTo>
                    <a:pt x="1175" y="620"/>
                  </a:lnTo>
                  <a:lnTo>
                    <a:pt x="1177" y="623"/>
                  </a:lnTo>
                  <a:lnTo>
                    <a:pt x="1188" y="628"/>
                  </a:lnTo>
                  <a:lnTo>
                    <a:pt x="1197" y="633"/>
                  </a:lnTo>
                  <a:lnTo>
                    <a:pt x="1199" y="634"/>
                  </a:lnTo>
                  <a:lnTo>
                    <a:pt x="1199" y="635"/>
                  </a:lnTo>
                  <a:lnTo>
                    <a:pt x="1211" y="656"/>
                  </a:lnTo>
                  <a:lnTo>
                    <a:pt x="1217" y="678"/>
                  </a:lnTo>
                  <a:lnTo>
                    <a:pt x="1219" y="683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73775C-16E5-CC3C-5290-ED602DE2757E}"/>
              </a:ext>
            </a:extLst>
          </p:cNvPr>
          <p:cNvGrpSpPr/>
          <p:nvPr/>
        </p:nvGrpSpPr>
        <p:grpSpPr>
          <a:xfrm>
            <a:off x="1403648" y="2048804"/>
            <a:ext cx="3198177" cy="1696085"/>
            <a:chOff x="2947988" y="1595438"/>
            <a:chExt cx="3198177" cy="1696085"/>
          </a:xfrm>
        </p:grpSpPr>
        <p:sp>
          <p:nvSpPr>
            <p:cNvPr id="15" name="Rectangle 1512">
              <a:extLst>
                <a:ext uri="{FF2B5EF4-FFF2-40B4-BE49-F238E27FC236}">
                  <a16:creationId xmlns:a16="http://schemas.microsoft.com/office/drawing/2014/main" id="{C7061F9F-3D78-569F-4902-7BC9897A92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9965" y="3196273"/>
              <a:ext cx="1936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Austin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520">
              <a:extLst>
                <a:ext uri="{FF2B5EF4-FFF2-40B4-BE49-F238E27FC236}">
                  <a16:creationId xmlns:a16="http://schemas.microsoft.com/office/drawing/2014/main" id="{64475FEE-531A-8567-848B-10C010274C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5688" y="1595438"/>
              <a:ext cx="4667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Northwest Travis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523">
              <a:extLst>
                <a:ext uri="{FF2B5EF4-FFF2-40B4-BE49-F238E27FC236}">
                  <a16:creationId xmlns:a16="http://schemas.microsoft.com/office/drawing/2014/main" id="{A290DB1B-4E73-BA78-528F-82ED873AD0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7988" y="2562225"/>
              <a:ext cx="4635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Southwest Travis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525">
              <a:extLst>
                <a:ext uri="{FF2B5EF4-FFF2-40B4-BE49-F238E27FC236}">
                  <a16:creationId xmlns:a16="http://schemas.microsoft.com/office/drawing/2014/main" id="{5A171265-8ECF-6E83-F07E-A4F2F34E4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5315" y="2041843"/>
              <a:ext cx="4508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Northeast Travis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6B464D03-CE64-E8B0-640E-09E76FD96D9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84089" y="240886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9" name="肘形连接符 164">
            <a:extLst>
              <a:ext uri="{FF2B5EF4-FFF2-40B4-BE49-F238E27FC236}">
                <a16:creationId xmlns:a16="http://schemas.microsoft.com/office/drawing/2014/main" id="{A653A476-E173-752F-808D-C4868F17F524}"/>
              </a:ext>
            </a:extLst>
          </p:cNvPr>
          <p:cNvCxnSpPr>
            <a:cxnSpLocks/>
            <a:stCxn id="31" idx="1"/>
            <a:endCxn id="28" idx="0"/>
          </p:cNvCxnSpPr>
          <p:nvPr/>
        </p:nvCxnSpPr>
        <p:spPr>
          <a:xfrm rot="10800000" flipV="1">
            <a:off x="3426298" y="1586155"/>
            <a:ext cx="509883" cy="82271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1" name="圆角矩形 45">
            <a:extLst>
              <a:ext uri="{FF2B5EF4-FFF2-40B4-BE49-F238E27FC236}">
                <a16:creationId xmlns:a16="http://schemas.microsoft.com/office/drawing/2014/main" id="{A015C5DC-73E8-29B1-B37A-EBC299C50E78}"/>
              </a:ext>
            </a:extLst>
          </p:cNvPr>
          <p:cNvSpPr/>
          <p:nvPr/>
        </p:nvSpPr>
        <p:spPr>
          <a:xfrm>
            <a:off x="3936180" y="142217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Austin</a:t>
            </a:r>
          </a:p>
        </p:txBody>
      </p:sp>
      <p:sp>
        <p:nvSpPr>
          <p:cNvPr id="35" name="AutoShape 4">
            <a:extLst>
              <a:ext uri="{FF2B5EF4-FFF2-40B4-BE49-F238E27FC236}">
                <a16:creationId xmlns:a16="http://schemas.microsoft.com/office/drawing/2014/main" id="{1CEB5B41-9A47-95CF-AE1C-3EDEDE31A903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964589" y="1446913"/>
            <a:ext cx="1890038" cy="2824349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DDDDDD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" name="Text Box 7">
            <a:extLst>
              <a:ext uri="{FF2B5EF4-FFF2-40B4-BE49-F238E27FC236}">
                <a16:creationId xmlns:a16="http://schemas.microsoft.com/office/drawing/2014/main" id="{6E6B37A6-6A69-AC61-A364-E23F3BEF51DB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019470" y="1511139"/>
            <a:ext cx="1780277" cy="307777"/>
          </a:xfrm>
          <a:prstGeom prst="rect">
            <a:avLst/>
          </a:prstGeom>
          <a:solidFill>
            <a:srgbClr val="F5B90F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400" dirty="0">
                <a:solidFill>
                  <a:srgbClr val="FEFEFE"/>
                </a:solidFill>
                <a:ea typeface="宋体" charset="-122"/>
                <a:cs typeface="Arial" charset="0"/>
              </a:rPr>
              <a:t>Austin</a:t>
            </a:r>
          </a:p>
        </p:txBody>
      </p:sp>
      <p:sp>
        <p:nvSpPr>
          <p:cNvPr id="38" name="Rectangle 10">
            <a:extLst>
              <a:ext uri="{FF2B5EF4-FFF2-40B4-BE49-F238E27FC236}">
                <a16:creationId xmlns:a16="http://schemas.microsoft.com/office/drawing/2014/main" id="{2DB0082C-B5A5-1274-A90C-136DEC8EC3E6}"/>
              </a:ext>
            </a:extLst>
          </p:cNvPr>
          <p:cNvSpPr>
            <a:spLocks noChangeArrowheads="1"/>
          </p:cNvSpPr>
          <p:nvPr/>
        </p:nvSpPr>
        <p:spPr bwMode="black">
          <a:xfrm>
            <a:off x="6035740" y="1891566"/>
            <a:ext cx="17666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1000" dirty="0">
                <a:solidFill>
                  <a:srgbClr val="080808"/>
                </a:solidFill>
                <a:ea typeface="宋体" charset="-122"/>
                <a:cs typeface="Arial" charset="0"/>
              </a:rPr>
              <a:t>Lorem ipsum dolor sit </a:t>
            </a:r>
            <a:r>
              <a:rPr lang="en-US" altLang="zh-CN" sz="1000" dirty="0" err="1">
                <a:solidFill>
                  <a:srgbClr val="080808"/>
                </a:solidFill>
                <a:ea typeface="宋体" charset="-122"/>
                <a:cs typeface="Arial" charset="0"/>
              </a:rPr>
              <a:t>amet</a:t>
            </a:r>
            <a:r>
              <a:rPr lang="en-US" altLang="zh-CN" sz="1000" dirty="0">
                <a:solidFill>
                  <a:srgbClr val="080808"/>
                </a:solidFill>
                <a:ea typeface="宋体" charset="-122"/>
                <a:cs typeface="Arial" charset="0"/>
              </a:rPr>
              <a:t>, </a:t>
            </a:r>
            <a:r>
              <a:rPr lang="en-US" altLang="zh-CN" sz="1000" dirty="0" err="1">
                <a:solidFill>
                  <a:srgbClr val="080808"/>
                </a:solidFill>
                <a:ea typeface="宋体" charset="-122"/>
                <a:cs typeface="Arial" charset="0"/>
              </a:rPr>
              <a:t>consectetur</a:t>
            </a:r>
            <a:r>
              <a:rPr lang="en-US" altLang="zh-CN" sz="1000" dirty="0">
                <a:solidFill>
                  <a:srgbClr val="080808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080808"/>
                </a:solidFill>
                <a:ea typeface="宋体" charset="-122"/>
                <a:cs typeface="Arial" charset="0"/>
              </a:rPr>
              <a:t>adipiscing</a:t>
            </a:r>
            <a:r>
              <a:rPr lang="en-US" altLang="zh-CN" sz="1000" dirty="0">
                <a:solidFill>
                  <a:srgbClr val="080808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080808"/>
                </a:solidFill>
                <a:ea typeface="宋体" charset="-122"/>
                <a:cs typeface="Arial" charset="0"/>
              </a:rPr>
              <a:t>elit</a:t>
            </a:r>
            <a:r>
              <a:rPr lang="en-US" altLang="zh-CN" sz="1000" dirty="0">
                <a:solidFill>
                  <a:srgbClr val="080808"/>
                </a:solidFill>
                <a:ea typeface="宋体" charset="-122"/>
                <a:cs typeface="Arial" charset="0"/>
              </a:rPr>
              <a:t>, sed do </a:t>
            </a:r>
            <a:r>
              <a:rPr lang="en-US" altLang="zh-CN" sz="1000" dirty="0" err="1">
                <a:solidFill>
                  <a:srgbClr val="080808"/>
                </a:solidFill>
                <a:ea typeface="宋体" charset="-122"/>
                <a:cs typeface="Arial" charset="0"/>
              </a:rPr>
              <a:t>eiusmod</a:t>
            </a:r>
            <a:r>
              <a:rPr lang="en-US" altLang="zh-CN" sz="1000" dirty="0">
                <a:solidFill>
                  <a:srgbClr val="080808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080808"/>
                </a:solidFill>
                <a:ea typeface="宋体" charset="-122"/>
                <a:cs typeface="Arial" charset="0"/>
              </a:rPr>
              <a:t>tempor</a:t>
            </a:r>
            <a:r>
              <a:rPr lang="en-US" altLang="zh-CN" sz="1000" dirty="0">
                <a:solidFill>
                  <a:srgbClr val="080808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080808"/>
                </a:solidFill>
                <a:ea typeface="宋体" charset="-122"/>
                <a:cs typeface="Arial" charset="0"/>
              </a:rPr>
              <a:t>incididunt</a:t>
            </a:r>
            <a:r>
              <a:rPr lang="en-US" altLang="zh-CN" sz="1000" dirty="0">
                <a:solidFill>
                  <a:srgbClr val="080808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080808"/>
                </a:solidFill>
                <a:ea typeface="宋体" charset="-122"/>
                <a:cs typeface="Arial" charset="0"/>
              </a:rPr>
              <a:t>ut</a:t>
            </a:r>
            <a:r>
              <a:rPr lang="en-US" altLang="zh-CN" sz="1000" dirty="0">
                <a:solidFill>
                  <a:srgbClr val="080808"/>
                </a:solidFill>
                <a:ea typeface="宋体" charset="-122"/>
                <a:cs typeface="Arial" charset="0"/>
              </a:rPr>
              <a:t> labore et dolore magna </a:t>
            </a:r>
            <a:r>
              <a:rPr lang="en-US" altLang="zh-CN" sz="1000" dirty="0" err="1">
                <a:solidFill>
                  <a:srgbClr val="080808"/>
                </a:solidFill>
                <a:ea typeface="宋体" charset="-122"/>
                <a:cs typeface="Arial" charset="0"/>
              </a:rPr>
              <a:t>aliqua</a:t>
            </a:r>
            <a:r>
              <a:rPr lang="en-US" altLang="zh-CN" sz="1000" dirty="0">
                <a:solidFill>
                  <a:srgbClr val="080808"/>
                </a:solidFill>
                <a:ea typeface="宋体" charset="-122"/>
                <a:cs typeface="Arial" charset="0"/>
              </a:rPr>
              <a:t>.</a:t>
            </a:r>
          </a:p>
        </p:txBody>
      </p:sp>
      <p:grpSp>
        <p:nvGrpSpPr>
          <p:cNvPr id="1479" name="Group 1478">
            <a:extLst>
              <a:ext uri="{FF2B5EF4-FFF2-40B4-BE49-F238E27FC236}">
                <a16:creationId xmlns:a16="http://schemas.microsoft.com/office/drawing/2014/main" id="{19E1D2F7-70BD-6BB0-79CF-12CEC548704F}"/>
              </a:ext>
            </a:extLst>
          </p:cNvPr>
          <p:cNvGrpSpPr/>
          <p:nvPr/>
        </p:nvGrpSpPr>
        <p:grpSpPr>
          <a:xfrm>
            <a:off x="6365696" y="3077226"/>
            <a:ext cx="1080184" cy="1080184"/>
            <a:chOff x="6365696" y="3077226"/>
            <a:chExt cx="1080184" cy="1080184"/>
          </a:xfrm>
        </p:grpSpPr>
        <p:pic>
          <p:nvPicPr>
            <p:cNvPr id="1475" name="Graphic 1474" descr="Statistics with solid fill">
              <a:extLst>
                <a:ext uri="{FF2B5EF4-FFF2-40B4-BE49-F238E27FC236}">
                  <a16:creationId xmlns:a16="http://schemas.microsoft.com/office/drawing/2014/main" id="{E3906935-2446-279F-0704-ED8953CE7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61883" y="3192439"/>
              <a:ext cx="914400" cy="914400"/>
            </a:xfrm>
            <a:prstGeom prst="rect">
              <a:avLst/>
            </a:prstGeom>
          </p:spPr>
        </p:pic>
        <p:sp>
          <p:nvSpPr>
            <p:cNvPr id="1478" name="Oval 1477">
              <a:extLst>
                <a:ext uri="{FF2B5EF4-FFF2-40B4-BE49-F238E27FC236}">
                  <a16:creationId xmlns:a16="http://schemas.microsoft.com/office/drawing/2014/main" id="{CD983E62-F6B0-7D2A-4745-A1FE8568CF6B}"/>
                </a:ext>
              </a:extLst>
            </p:cNvPr>
            <p:cNvSpPr/>
            <p:nvPr/>
          </p:nvSpPr>
          <p:spPr>
            <a:xfrm>
              <a:off x="6365696" y="3077226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6994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Wake County: The "Silicon Triangle" Citadel</a:t>
            </a:r>
          </a:p>
        </p:txBody>
      </p:sp>
      <p:sp>
        <p:nvSpPr>
          <p:cNvPr id="1252" name="Freeform 30">
            <a:extLst>
              <a:ext uri="{FF2B5EF4-FFF2-40B4-BE49-F238E27FC236}">
                <a16:creationId xmlns:a16="http://schemas.microsoft.com/office/drawing/2014/main" id="{AB60B85E-7E39-1355-90E6-6258E47171EC}"/>
              </a:ext>
            </a:extLst>
          </p:cNvPr>
          <p:cNvSpPr>
            <a:spLocks/>
          </p:cNvSpPr>
          <p:nvPr/>
        </p:nvSpPr>
        <p:spPr bwMode="auto">
          <a:xfrm>
            <a:off x="1561756" y="1059582"/>
            <a:ext cx="4079909" cy="3791446"/>
          </a:xfrm>
          <a:custGeom>
            <a:avLst/>
            <a:gdLst>
              <a:gd name="T0" fmla="*/ 1891 w 2758"/>
              <a:gd name="T1" fmla="*/ 353 h 2563"/>
              <a:gd name="T2" fmla="*/ 2123 w 2758"/>
              <a:gd name="T3" fmla="*/ 480 h 2563"/>
              <a:gd name="T4" fmla="*/ 2182 w 2758"/>
              <a:gd name="T5" fmla="*/ 566 h 2563"/>
              <a:gd name="T6" fmla="*/ 2397 w 2758"/>
              <a:gd name="T7" fmla="*/ 767 h 2563"/>
              <a:gd name="T8" fmla="*/ 2456 w 2758"/>
              <a:gd name="T9" fmla="*/ 791 h 2563"/>
              <a:gd name="T10" fmla="*/ 2501 w 2758"/>
              <a:gd name="T11" fmla="*/ 832 h 2563"/>
              <a:gd name="T12" fmla="*/ 2531 w 2758"/>
              <a:gd name="T13" fmla="*/ 831 h 2563"/>
              <a:gd name="T14" fmla="*/ 2560 w 2758"/>
              <a:gd name="T15" fmla="*/ 832 h 2563"/>
              <a:gd name="T16" fmla="*/ 2566 w 2758"/>
              <a:gd name="T17" fmla="*/ 855 h 2563"/>
              <a:gd name="T18" fmla="*/ 2593 w 2758"/>
              <a:gd name="T19" fmla="*/ 875 h 2563"/>
              <a:gd name="T20" fmla="*/ 2614 w 2758"/>
              <a:gd name="T21" fmla="*/ 904 h 2563"/>
              <a:gd name="T22" fmla="*/ 2643 w 2758"/>
              <a:gd name="T23" fmla="*/ 931 h 2563"/>
              <a:gd name="T24" fmla="*/ 2667 w 2758"/>
              <a:gd name="T25" fmla="*/ 966 h 2563"/>
              <a:gd name="T26" fmla="*/ 2692 w 2758"/>
              <a:gd name="T27" fmla="*/ 1032 h 2563"/>
              <a:gd name="T28" fmla="*/ 2707 w 2758"/>
              <a:gd name="T29" fmla="*/ 1078 h 2563"/>
              <a:gd name="T30" fmla="*/ 2728 w 2758"/>
              <a:gd name="T31" fmla="*/ 1113 h 2563"/>
              <a:gd name="T32" fmla="*/ 2750 w 2758"/>
              <a:gd name="T33" fmla="*/ 1138 h 2563"/>
              <a:gd name="T34" fmla="*/ 2746 w 2758"/>
              <a:gd name="T35" fmla="*/ 1164 h 2563"/>
              <a:gd name="T36" fmla="*/ 2746 w 2758"/>
              <a:gd name="T37" fmla="*/ 1193 h 2563"/>
              <a:gd name="T38" fmla="*/ 2563 w 2758"/>
              <a:gd name="T39" fmla="*/ 1324 h 2563"/>
              <a:gd name="T40" fmla="*/ 2326 w 2758"/>
              <a:gd name="T41" fmla="*/ 1487 h 2563"/>
              <a:gd name="T42" fmla="*/ 1999 w 2758"/>
              <a:gd name="T43" fmla="*/ 1703 h 2563"/>
              <a:gd name="T44" fmla="*/ 1942 w 2758"/>
              <a:gd name="T45" fmla="*/ 1726 h 2563"/>
              <a:gd name="T46" fmla="*/ 1838 w 2758"/>
              <a:gd name="T47" fmla="*/ 1826 h 2563"/>
              <a:gd name="T48" fmla="*/ 1690 w 2758"/>
              <a:gd name="T49" fmla="*/ 1969 h 2563"/>
              <a:gd name="T50" fmla="*/ 1522 w 2758"/>
              <a:gd name="T51" fmla="*/ 2129 h 2563"/>
              <a:gd name="T52" fmla="*/ 1352 w 2758"/>
              <a:gd name="T53" fmla="*/ 2291 h 2563"/>
              <a:gd name="T54" fmla="*/ 1194 w 2758"/>
              <a:gd name="T55" fmla="*/ 2442 h 2563"/>
              <a:gd name="T56" fmla="*/ 1006 w 2758"/>
              <a:gd name="T57" fmla="*/ 2540 h 2563"/>
              <a:gd name="T58" fmla="*/ 832 w 2758"/>
              <a:gd name="T59" fmla="*/ 2474 h 2563"/>
              <a:gd name="T60" fmla="*/ 566 w 2758"/>
              <a:gd name="T61" fmla="*/ 2372 h 2563"/>
              <a:gd name="T62" fmla="*/ 250 w 2758"/>
              <a:gd name="T63" fmla="*/ 2247 h 2563"/>
              <a:gd name="T64" fmla="*/ 95 w 2758"/>
              <a:gd name="T65" fmla="*/ 2184 h 2563"/>
              <a:gd name="T66" fmla="*/ 20 w 2758"/>
              <a:gd name="T67" fmla="*/ 2079 h 2563"/>
              <a:gd name="T68" fmla="*/ 51 w 2758"/>
              <a:gd name="T69" fmla="*/ 1969 h 2563"/>
              <a:gd name="T70" fmla="*/ 71 w 2758"/>
              <a:gd name="T71" fmla="*/ 1903 h 2563"/>
              <a:gd name="T72" fmla="*/ 98 w 2758"/>
              <a:gd name="T73" fmla="*/ 1816 h 2563"/>
              <a:gd name="T74" fmla="*/ 126 w 2758"/>
              <a:gd name="T75" fmla="*/ 1726 h 2563"/>
              <a:gd name="T76" fmla="*/ 174 w 2758"/>
              <a:gd name="T77" fmla="*/ 1563 h 2563"/>
              <a:gd name="T78" fmla="*/ 206 w 2758"/>
              <a:gd name="T79" fmla="*/ 1449 h 2563"/>
              <a:gd name="T80" fmla="*/ 234 w 2758"/>
              <a:gd name="T81" fmla="*/ 1331 h 2563"/>
              <a:gd name="T82" fmla="*/ 272 w 2758"/>
              <a:gd name="T83" fmla="*/ 1219 h 2563"/>
              <a:gd name="T84" fmla="*/ 297 w 2758"/>
              <a:gd name="T85" fmla="*/ 1144 h 2563"/>
              <a:gd name="T86" fmla="*/ 316 w 2758"/>
              <a:gd name="T87" fmla="*/ 1084 h 2563"/>
              <a:gd name="T88" fmla="*/ 327 w 2758"/>
              <a:gd name="T89" fmla="*/ 999 h 2563"/>
              <a:gd name="T90" fmla="*/ 442 w 2758"/>
              <a:gd name="T91" fmla="*/ 963 h 2563"/>
              <a:gd name="T92" fmla="*/ 600 w 2758"/>
              <a:gd name="T93" fmla="*/ 965 h 2563"/>
              <a:gd name="T94" fmla="*/ 641 w 2758"/>
              <a:gd name="T95" fmla="*/ 887 h 2563"/>
              <a:gd name="T96" fmla="*/ 674 w 2758"/>
              <a:gd name="T97" fmla="*/ 790 h 2563"/>
              <a:gd name="T98" fmla="*/ 729 w 2758"/>
              <a:gd name="T99" fmla="*/ 691 h 2563"/>
              <a:gd name="T100" fmla="*/ 830 w 2758"/>
              <a:gd name="T101" fmla="*/ 716 h 2563"/>
              <a:gd name="T102" fmla="*/ 887 w 2758"/>
              <a:gd name="T103" fmla="*/ 703 h 2563"/>
              <a:gd name="T104" fmla="*/ 909 w 2758"/>
              <a:gd name="T105" fmla="*/ 666 h 2563"/>
              <a:gd name="T106" fmla="*/ 967 w 2758"/>
              <a:gd name="T107" fmla="*/ 625 h 2563"/>
              <a:gd name="T108" fmla="*/ 1048 w 2758"/>
              <a:gd name="T109" fmla="*/ 494 h 2563"/>
              <a:gd name="T110" fmla="*/ 1099 w 2758"/>
              <a:gd name="T111" fmla="*/ 305 h 2563"/>
              <a:gd name="T112" fmla="*/ 910 w 2758"/>
              <a:gd name="T113" fmla="*/ 215 h 2563"/>
              <a:gd name="T114" fmla="*/ 1021 w 2758"/>
              <a:gd name="T115" fmla="*/ 3 h 2563"/>
              <a:gd name="T116" fmla="*/ 1152 w 2758"/>
              <a:gd name="T117" fmla="*/ 7 h 2563"/>
              <a:gd name="T118" fmla="*/ 1297 w 2758"/>
              <a:gd name="T119" fmla="*/ 78 h 2563"/>
              <a:gd name="T120" fmla="*/ 1406 w 2758"/>
              <a:gd name="T121" fmla="*/ 132 h 2563"/>
              <a:gd name="T122" fmla="*/ 1590 w 2758"/>
              <a:gd name="T123" fmla="*/ 218 h 2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8" h="2563">
                <a:moveTo>
                  <a:pt x="1669" y="252"/>
                </a:moveTo>
                <a:lnTo>
                  <a:pt x="1690" y="261"/>
                </a:lnTo>
                <a:lnTo>
                  <a:pt x="1699" y="264"/>
                </a:lnTo>
                <a:lnTo>
                  <a:pt x="1708" y="269"/>
                </a:lnTo>
                <a:lnTo>
                  <a:pt x="1724" y="276"/>
                </a:lnTo>
                <a:lnTo>
                  <a:pt x="1728" y="278"/>
                </a:lnTo>
                <a:lnTo>
                  <a:pt x="1737" y="282"/>
                </a:lnTo>
                <a:lnTo>
                  <a:pt x="1742" y="283"/>
                </a:lnTo>
                <a:lnTo>
                  <a:pt x="1746" y="286"/>
                </a:lnTo>
                <a:lnTo>
                  <a:pt x="1773" y="298"/>
                </a:lnTo>
                <a:lnTo>
                  <a:pt x="1775" y="298"/>
                </a:lnTo>
                <a:lnTo>
                  <a:pt x="1776" y="299"/>
                </a:lnTo>
                <a:lnTo>
                  <a:pt x="1786" y="304"/>
                </a:lnTo>
                <a:lnTo>
                  <a:pt x="1794" y="307"/>
                </a:lnTo>
                <a:lnTo>
                  <a:pt x="1797" y="308"/>
                </a:lnTo>
                <a:lnTo>
                  <a:pt x="1802" y="311"/>
                </a:lnTo>
                <a:lnTo>
                  <a:pt x="1807" y="313"/>
                </a:lnTo>
                <a:lnTo>
                  <a:pt x="1816" y="318"/>
                </a:lnTo>
                <a:lnTo>
                  <a:pt x="1820" y="319"/>
                </a:lnTo>
                <a:lnTo>
                  <a:pt x="1823" y="321"/>
                </a:lnTo>
                <a:lnTo>
                  <a:pt x="1824" y="321"/>
                </a:lnTo>
                <a:lnTo>
                  <a:pt x="1827" y="322"/>
                </a:lnTo>
                <a:lnTo>
                  <a:pt x="1828" y="322"/>
                </a:lnTo>
                <a:lnTo>
                  <a:pt x="1831" y="324"/>
                </a:lnTo>
                <a:lnTo>
                  <a:pt x="1832" y="324"/>
                </a:lnTo>
                <a:lnTo>
                  <a:pt x="1833" y="325"/>
                </a:lnTo>
                <a:lnTo>
                  <a:pt x="1841" y="329"/>
                </a:lnTo>
                <a:lnTo>
                  <a:pt x="1842" y="329"/>
                </a:lnTo>
                <a:lnTo>
                  <a:pt x="1851" y="333"/>
                </a:lnTo>
                <a:lnTo>
                  <a:pt x="1855" y="335"/>
                </a:lnTo>
                <a:lnTo>
                  <a:pt x="1860" y="338"/>
                </a:lnTo>
                <a:lnTo>
                  <a:pt x="1866" y="340"/>
                </a:lnTo>
                <a:lnTo>
                  <a:pt x="1889" y="352"/>
                </a:lnTo>
                <a:lnTo>
                  <a:pt x="1890" y="352"/>
                </a:lnTo>
                <a:lnTo>
                  <a:pt x="1891" y="353"/>
                </a:lnTo>
                <a:lnTo>
                  <a:pt x="1894" y="354"/>
                </a:lnTo>
                <a:lnTo>
                  <a:pt x="1896" y="355"/>
                </a:lnTo>
                <a:lnTo>
                  <a:pt x="1897" y="355"/>
                </a:lnTo>
                <a:lnTo>
                  <a:pt x="1911" y="363"/>
                </a:lnTo>
                <a:lnTo>
                  <a:pt x="1913" y="364"/>
                </a:lnTo>
                <a:lnTo>
                  <a:pt x="1930" y="372"/>
                </a:lnTo>
                <a:lnTo>
                  <a:pt x="1932" y="374"/>
                </a:lnTo>
                <a:lnTo>
                  <a:pt x="1956" y="386"/>
                </a:lnTo>
                <a:lnTo>
                  <a:pt x="1982" y="399"/>
                </a:lnTo>
                <a:lnTo>
                  <a:pt x="2006" y="412"/>
                </a:lnTo>
                <a:lnTo>
                  <a:pt x="2014" y="416"/>
                </a:lnTo>
                <a:lnTo>
                  <a:pt x="2015" y="416"/>
                </a:lnTo>
                <a:lnTo>
                  <a:pt x="2026" y="422"/>
                </a:lnTo>
                <a:lnTo>
                  <a:pt x="2030" y="424"/>
                </a:lnTo>
                <a:lnTo>
                  <a:pt x="2035" y="427"/>
                </a:lnTo>
                <a:lnTo>
                  <a:pt x="2039" y="429"/>
                </a:lnTo>
                <a:lnTo>
                  <a:pt x="2042" y="430"/>
                </a:lnTo>
                <a:lnTo>
                  <a:pt x="2047" y="433"/>
                </a:lnTo>
                <a:lnTo>
                  <a:pt x="2055" y="437"/>
                </a:lnTo>
                <a:lnTo>
                  <a:pt x="2068" y="444"/>
                </a:lnTo>
                <a:lnTo>
                  <a:pt x="2073" y="447"/>
                </a:lnTo>
                <a:lnTo>
                  <a:pt x="2079" y="449"/>
                </a:lnTo>
                <a:lnTo>
                  <a:pt x="2083" y="452"/>
                </a:lnTo>
                <a:lnTo>
                  <a:pt x="2094" y="457"/>
                </a:lnTo>
                <a:lnTo>
                  <a:pt x="2099" y="460"/>
                </a:lnTo>
                <a:lnTo>
                  <a:pt x="2103" y="462"/>
                </a:lnTo>
                <a:lnTo>
                  <a:pt x="2112" y="466"/>
                </a:lnTo>
                <a:lnTo>
                  <a:pt x="2113" y="467"/>
                </a:lnTo>
                <a:lnTo>
                  <a:pt x="2114" y="467"/>
                </a:lnTo>
                <a:lnTo>
                  <a:pt x="2116" y="471"/>
                </a:lnTo>
                <a:lnTo>
                  <a:pt x="2116" y="472"/>
                </a:lnTo>
                <a:lnTo>
                  <a:pt x="2117" y="473"/>
                </a:lnTo>
                <a:lnTo>
                  <a:pt x="2118" y="474"/>
                </a:lnTo>
                <a:lnTo>
                  <a:pt x="2122" y="479"/>
                </a:lnTo>
                <a:lnTo>
                  <a:pt x="2123" y="480"/>
                </a:lnTo>
                <a:lnTo>
                  <a:pt x="2123" y="481"/>
                </a:lnTo>
                <a:lnTo>
                  <a:pt x="2125" y="484"/>
                </a:lnTo>
                <a:lnTo>
                  <a:pt x="2126" y="486"/>
                </a:lnTo>
                <a:lnTo>
                  <a:pt x="2129" y="489"/>
                </a:lnTo>
                <a:lnTo>
                  <a:pt x="2130" y="490"/>
                </a:lnTo>
                <a:lnTo>
                  <a:pt x="2131" y="491"/>
                </a:lnTo>
                <a:lnTo>
                  <a:pt x="2131" y="494"/>
                </a:lnTo>
                <a:lnTo>
                  <a:pt x="2132" y="494"/>
                </a:lnTo>
                <a:lnTo>
                  <a:pt x="2132" y="495"/>
                </a:lnTo>
                <a:lnTo>
                  <a:pt x="2134" y="497"/>
                </a:lnTo>
                <a:lnTo>
                  <a:pt x="2135" y="499"/>
                </a:lnTo>
                <a:lnTo>
                  <a:pt x="2142" y="509"/>
                </a:lnTo>
                <a:lnTo>
                  <a:pt x="2144" y="512"/>
                </a:lnTo>
                <a:lnTo>
                  <a:pt x="2149" y="519"/>
                </a:lnTo>
                <a:lnTo>
                  <a:pt x="2150" y="520"/>
                </a:lnTo>
                <a:lnTo>
                  <a:pt x="2150" y="521"/>
                </a:lnTo>
                <a:lnTo>
                  <a:pt x="2151" y="522"/>
                </a:lnTo>
                <a:lnTo>
                  <a:pt x="2152" y="524"/>
                </a:lnTo>
                <a:lnTo>
                  <a:pt x="2154" y="525"/>
                </a:lnTo>
                <a:lnTo>
                  <a:pt x="2155" y="527"/>
                </a:lnTo>
                <a:lnTo>
                  <a:pt x="2155" y="528"/>
                </a:lnTo>
                <a:lnTo>
                  <a:pt x="2156" y="529"/>
                </a:lnTo>
                <a:lnTo>
                  <a:pt x="2158" y="531"/>
                </a:lnTo>
                <a:lnTo>
                  <a:pt x="2158" y="532"/>
                </a:lnTo>
                <a:lnTo>
                  <a:pt x="2159" y="533"/>
                </a:lnTo>
                <a:lnTo>
                  <a:pt x="2160" y="534"/>
                </a:lnTo>
                <a:lnTo>
                  <a:pt x="2161" y="537"/>
                </a:lnTo>
                <a:lnTo>
                  <a:pt x="2163" y="538"/>
                </a:lnTo>
                <a:lnTo>
                  <a:pt x="2165" y="542"/>
                </a:lnTo>
                <a:lnTo>
                  <a:pt x="2166" y="542"/>
                </a:lnTo>
                <a:lnTo>
                  <a:pt x="2166" y="544"/>
                </a:lnTo>
                <a:lnTo>
                  <a:pt x="2168" y="547"/>
                </a:lnTo>
                <a:lnTo>
                  <a:pt x="2174" y="555"/>
                </a:lnTo>
                <a:lnTo>
                  <a:pt x="2180" y="564"/>
                </a:lnTo>
                <a:lnTo>
                  <a:pt x="2182" y="566"/>
                </a:lnTo>
                <a:lnTo>
                  <a:pt x="2203" y="598"/>
                </a:lnTo>
                <a:lnTo>
                  <a:pt x="2208" y="605"/>
                </a:lnTo>
                <a:lnTo>
                  <a:pt x="2210" y="607"/>
                </a:lnTo>
                <a:lnTo>
                  <a:pt x="2216" y="615"/>
                </a:lnTo>
                <a:lnTo>
                  <a:pt x="2233" y="640"/>
                </a:lnTo>
                <a:lnTo>
                  <a:pt x="2235" y="643"/>
                </a:lnTo>
                <a:lnTo>
                  <a:pt x="2237" y="643"/>
                </a:lnTo>
                <a:lnTo>
                  <a:pt x="2244" y="645"/>
                </a:lnTo>
                <a:lnTo>
                  <a:pt x="2247" y="646"/>
                </a:lnTo>
                <a:lnTo>
                  <a:pt x="2252" y="647"/>
                </a:lnTo>
                <a:lnTo>
                  <a:pt x="2254" y="647"/>
                </a:lnTo>
                <a:lnTo>
                  <a:pt x="2256" y="647"/>
                </a:lnTo>
                <a:lnTo>
                  <a:pt x="2258" y="648"/>
                </a:lnTo>
                <a:lnTo>
                  <a:pt x="2259" y="648"/>
                </a:lnTo>
                <a:lnTo>
                  <a:pt x="2283" y="651"/>
                </a:lnTo>
                <a:lnTo>
                  <a:pt x="2316" y="658"/>
                </a:lnTo>
                <a:lnTo>
                  <a:pt x="2336" y="662"/>
                </a:lnTo>
                <a:lnTo>
                  <a:pt x="2383" y="670"/>
                </a:lnTo>
                <a:lnTo>
                  <a:pt x="2384" y="670"/>
                </a:lnTo>
                <a:lnTo>
                  <a:pt x="2385" y="670"/>
                </a:lnTo>
                <a:lnTo>
                  <a:pt x="2387" y="670"/>
                </a:lnTo>
                <a:lnTo>
                  <a:pt x="2388" y="671"/>
                </a:lnTo>
                <a:lnTo>
                  <a:pt x="2388" y="672"/>
                </a:lnTo>
                <a:lnTo>
                  <a:pt x="2388" y="676"/>
                </a:lnTo>
                <a:lnTo>
                  <a:pt x="2389" y="691"/>
                </a:lnTo>
                <a:lnTo>
                  <a:pt x="2390" y="698"/>
                </a:lnTo>
                <a:lnTo>
                  <a:pt x="2390" y="704"/>
                </a:lnTo>
                <a:lnTo>
                  <a:pt x="2392" y="732"/>
                </a:lnTo>
                <a:lnTo>
                  <a:pt x="2392" y="734"/>
                </a:lnTo>
                <a:lnTo>
                  <a:pt x="2393" y="747"/>
                </a:lnTo>
                <a:lnTo>
                  <a:pt x="2393" y="749"/>
                </a:lnTo>
                <a:lnTo>
                  <a:pt x="2396" y="764"/>
                </a:lnTo>
                <a:lnTo>
                  <a:pt x="2396" y="766"/>
                </a:lnTo>
                <a:lnTo>
                  <a:pt x="2396" y="767"/>
                </a:lnTo>
                <a:lnTo>
                  <a:pt x="2397" y="767"/>
                </a:lnTo>
                <a:lnTo>
                  <a:pt x="2398" y="768"/>
                </a:lnTo>
                <a:lnTo>
                  <a:pt x="2398" y="770"/>
                </a:lnTo>
                <a:lnTo>
                  <a:pt x="2399" y="771"/>
                </a:lnTo>
                <a:lnTo>
                  <a:pt x="2400" y="771"/>
                </a:lnTo>
                <a:lnTo>
                  <a:pt x="2402" y="771"/>
                </a:lnTo>
                <a:lnTo>
                  <a:pt x="2404" y="771"/>
                </a:lnTo>
                <a:lnTo>
                  <a:pt x="2404" y="772"/>
                </a:lnTo>
                <a:lnTo>
                  <a:pt x="2409" y="774"/>
                </a:lnTo>
                <a:lnTo>
                  <a:pt x="2409" y="775"/>
                </a:lnTo>
                <a:lnTo>
                  <a:pt x="2410" y="775"/>
                </a:lnTo>
                <a:lnTo>
                  <a:pt x="2411" y="775"/>
                </a:lnTo>
                <a:lnTo>
                  <a:pt x="2413" y="776"/>
                </a:lnTo>
                <a:lnTo>
                  <a:pt x="2414" y="778"/>
                </a:lnTo>
                <a:lnTo>
                  <a:pt x="2415" y="778"/>
                </a:lnTo>
                <a:lnTo>
                  <a:pt x="2416" y="779"/>
                </a:lnTo>
                <a:lnTo>
                  <a:pt x="2417" y="779"/>
                </a:lnTo>
                <a:lnTo>
                  <a:pt x="2418" y="780"/>
                </a:lnTo>
                <a:lnTo>
                  <a:pt x="2419" y="780"/>
                </a:lnTo>
                <a:lnTo>
                  <a:pt x="2419" y="781"/>
                </a:lnTo>
                <a:lnTo>
                  <a:pt x="2421" y="781"/>
                </a:lnTo>
                <a:lnTo>
                  <a:pt x="2422" y="781"/>
                </a:lnTo>
                <a:lnTo>
                  <a:pt x="2423" y="782"/>
                </a:lnTo>
                <a:lnTo>
                  <a:pt x="2424" y="782"/>
                </a:lnTo>
                <a:lnTo>
                  <a:pt x="2425" y="782"/>
                </a:lnTo>
                <a:lnTo>
                  <a:pt x="2427" y="782"/>
                </a:lnTo>
                <a:lnTo>
                  <a:pt x="2428" y="781"/>
                </a:lnTo>
                <a:lnTo>
                  <a:pt x="2431" y="780"/>
                </a:lnTo>
                <a:lnTo>
                  <a:pt x="2433" y="780"/>
                </a:lnTo>
                <a:lnTo>
                  <a:pt x="2434" y="780"/>
                </a:lnTo>
                <a:lnTo>
                  <a:pt x="2436" y="782"/>
                </a:lnTo>
                <a:lnTo>
                  <a:pt x="2443" y="787"/>
                </a:lnTo>
                <a:lnTo>
                  <a:pt x="2453" y="787"/>
                </a:lnTo>
                <a:lnTo>
                  <a:pt x="2454" y="788"/>
                </a:lnTo>
                <a:lnTo>
                  <a:pt x="2454" y="789"/>
                </a:lnTo>
                <a:lnTo>
                  <a:pt x="2456" y="791"/>
                </a:lnTo>
                <a:lnTo>
                  <a:pt x="2457" y="792"/>
                </a:lnTo>
                <a:lnTo>
                  <a:pt x="2458" y="795"/>
                </a:lnTo>
                <a:lnTo>
                  <a:pt x="2461" y="799"/>
                </a:lnTo>
                <a:lnTo>
                  <a:pt x="2462" y="800"/>
                </a:lnTo>
                <a:lnTo>
                  <a:pt x="2462" y="801"/>
                </a:lnTo>
                <a:lnTo>
                  <a:pt x="2464" y="802"/>
                </a:lnTo>
                <a:lnTo>
                  <a:pt x="2464" y="804"/>
                </a:lnTo>
                <a:lnTo>
                  <a:pt x="2465" y="804"/>
                </a:lnTo>
                <a:lnTo>
                  <a:pt x="2466" y="808"/>
                </a:lnTo>
                <a:lnTo>
                  <a:pt x="2466" y="809"/>
                </a:lnTo>
                <a:lnTo>
                  <a:pt x="2466" y="810"/>
                </a:lnTo>
                <a:lnTo>
                  <a:pt x="2466" y="812"/>
                </a:lnTo>
                <a:lnTo>
                  <a:pt x="2466" y="813"/>
                </a:lnTo>
                <a:lnTo>
                  <a:pt x="2467" y="813"/>
                </a:lnTo>
                <a:lnTo>
                  <a:pt x="2467" y="814"/>
                </a:lnTo>
                <a:lnTo>
                  <a:pt x="2466" y="815"/>
                </a:lnTo>
                <a:lnTo>
                  <a:pt x="2466" y="816"/>
                </a:lnTo>
                <a:lnTo>
                  <a:pt x="2468" y="823"/>
                </a:lnTo>
                <a:lnTo>
                  <a:pt x="2470" y="824"/>
                </a:lnTo>
                <a:lnTo>
                  <a:pt x="2476" y="826"/>
                </a:lnTo>
                <a:lnTo>
                  <a:pt x="2479" y="829"/>
                </a:lnTo>
                <a:lnTo>
                  <a:pt x="2481" y="829"/>
                </a:lnTo>
                <a:lnTo>
                  <a:pt x="2487" y="829"/>
                </a:lnTo>
                <a:lnTo>
                  <a:pt x="2488" y="829"/>
                </a:lnTo>
                <a:lnTo>
                  <a:pt x="2490" y="829"/>
                </a:lnTo>
                <a:lnTo>
                  <a:pt x="2492" y="830"/>
                </a:lnTo>
                <a:lnTo>
                  <a:pt x="2493" y="830"/>
                </a:lnTo>
                <a:lnTo>
                  <a:pt x="2494" y="831"/>
                </a:lnTo>
                <a:lnTo>
                  <a:pt x="2495" y="831"/>
                </a:lnTo>
                <a:lnTo>
                  <a:pt x="2496" y="831"/>
                </a:lnTo>
                <a:lnTo>
                  <a:pt x="2497" y="831"/>
                </a:lnTo>
                <a:lnTo>
                  <a:pt x="2497" y="830"/>
                </a:lnTo>
                <a:lnTo>
                  <a:pt x="2499" y="831"/>
                </a:lnTo>
                <a:lnTo>
                  <a:pt x="2501" y="831"/>
                </a:lnTo>
                <a:lnTo>
                  <a:pt x="2501" y="832"/>
                </a:lnTo>
                <a:lnTo>
                  <a:pt x="2502" y="832"/>
                </a:lnTo>
                <a:lnTo>
                  <a:pt x="2502" y="833"/>
                </a:lnTo>
                <a:lnTo>
                  <a:pt x="2503" y="833"/>
                </a:lnTo>
                <a:lnTo>
                  <a:pt x="2504" y="833"/>
                </a:lnTo>
                <a:lnTo>
                  <a:pt x="2504" y="832"/>
                </a:lnTo>
                <a:lnTo>
                  <a:pt x="2505" y="832"/>
                </a:lnTo>
                <a:lnTo>
                  <a:pt x="2507" y="832"/>
                </a:lnTo>
                <a:lnTo>
                  <a:pt x="2508" y="832"/>
                </a:lnTo>
                <a:lnTo>
                  <a:pt x="2509" y="832"/>
                </a:lnTo>
                <a:lnTo>
                  <a:pt x="2510" y="833"/>
                </a:lnTo>
                <a:lnTo>
                  <a:pt x="2511" y="833"/>
                </a:lnTo>
                <a:lnTo>
                  <a:pt x="2512" y="834"/>
                </a:lnTo>
                <a:lnTo>
                  <a:pt x="2513" y="834"/>
                </a:lnTo>
                <a:lnTo>
                  <a:pt x="2513" y="835"/>
                </a:lnTo>
                <a:lnTo>
                  <a:pt x="2513" y="837"/>
                </a:lnTo>
                <a:lnTo>
                  <a:pt x="2513" y="838"/>
                </a:lnTo>
                <a:lnTo>
                  <a:pt x="2512" y="839"/>
                </a:lnTo>
                <a:lnTo>
                  <a:pt x="2512" y="840"/>
                </a:lnTo>
                <a:lnTo>
                  <a:pt x="2513" y="840"/>
                </a:lnTo>
                <a:lnTo>
                  <a:pt x="2514" y="839"/>
                </a:lnTo>
                <a:lnTo>
                  <a:pt x="2517" y="838"/>
                </a:lnTo>
                <a:lnTo>
                  <a:pt x="2518" y="839"/>
                </a:lnTo>
                <a:lnTo>
                  <a:pt x="2520" y="839"/>
                </a:lnTo>
                <a:lnTo>
                  <a:pt x="2521" y="839"/>
                </a:lnTo>
                <a:lnTo>
                  <a:pt x="2521" y="838"/>
                </a:lnTo>
                <a:lnTo>
                  <a:pt x="2521" y="837"/>
                </a:lnTo>
                <a:lnTo>
                  <a:pt x="2522" y="834"/>
                </a:lnTo>
                <a:lnTo>
                  <a:pt x="2523" y="834"/>
                </a:lnTo>
                <a:lnTo>
                  <a:pt x="2525" y="833"/>
                </a:lnTo>
                <a:lnTo>
                  <a:pt x="2526" y="833"/>
                </a:lnTo>
                <a:lnTo>
                  <a:pt x="2527" y="833"/>
                </a:lnTo>
                <a:lnTo>
                  <a:pt x="2528" y="833"/>
                </a:lnTo>
                <a:lnTo>
                  <a:pt x="2529" y="832"/>
                </a:lnTo>
                <a:lnTo>
                  <a:pt x="2530" y="831"/>
                </a:lnTo>
                <a:lnTo>
                  <a:pt x="2531" y="831"/>
                </a:lnTo>
                <a:lnTo>
                  <a:pt x="2533" y="830"/>
                </a:lnTo>
                <a:lnTo>
                  <a:pt x="2535" y="829"/>
                </a:lnTo>
                <a:lnTo>
                  <a:pt x="2535" y="827"/>
                </a:lnTo>
                <a:lnTo>
                  <a:pt x="2536" y="826"/>
                </a:lnTo>
                <a:lnTo>
                  <a:pt x="2537" y="826"/>
                </a:lnTo>
                <a:lnTo>
                  <a:pt x="2538" y="826"/>
                </a:lnTo>
                <a:lnTo>
                  <a:pt x="2539" y="826"/>
                </a:lnTo>
                <a:lnTo>
                  <a:pt x="2540" y="826"/>
                </a:lnTo>
                <a:lnTo>
                  <a:pt x="2540" y="827"/>
                </a:lnTo>
                <a:lnTo>
                  <a:pt x="2542" y="829"/>
                </a:lnTo>
                <a:lnTo>
                  <a:pt x="2543" y="829"/>
                </a:lnTo>
                <a:lnTo>
                  <a:pt x="2543" y="827"/>
                </a:lnTo>
                <a:lnTo>
                  <a:pt x="2544" y="829"/>
                </a:lnTo>
                <a:lnTo>
                  <a:pt x="2545" y="830"/>
                </a:lnTo>
                <a:lnTo>
                  <a:pt x="2546" y="830"/>
                </a:lnTo>
                <a:lnTo>
                  <a:pt x="2546" y="831"/>
                </a:lnTo>
                <a:lnTo>
                  <a:pt x="2547" y="831"/>
                </a:lnTo>
                <a:lnTo>
                  <a:pt x="2547" y="832"/>
                </a:lnTo>
                <a:lnTo>
                  <a:pt x="2548" y="832"/>
                </a:lnTo>
                <a:lnTo>
                  <a:pt x="2548" y="831"/>
                </a:lnTo>
                <a:lnTo>
                  <a:pt x="2550" y="831"/>
                </a:lnTo>
                <a:lnTo>
                  <a:pt x="2551" y="830"/>
                </a:lnTo>
                <a:lnTo>
                  <a:pt x="2552" y="831"/>
                </a:lnTo>
                <a:lnTo>
                  <a:pt x="2552" y="832"/>
                </a:lnTo>
                <a:lnTo>
                  <a:pt x="2553" y="832"/>
                </a:lnTo>
                <a:lnTo>
                  <a:pt x="2554" y="831"/>
                </a:lnTo>
                <a:lnTo>
                  <a:pt x="2554" y="830"/>
                </a:lnTo>
                <a:lnTo>
                  <a:pt x="2555" y="830"/>
                </a:lnTo>
                <a:lnTo>
                  <a:pt x="2556" y="829"/>
                </a:lnTo>
                <a:lnTo>
                  <a:pt x="2557" y="829"/>
                </a:lnTo>
                <a:lnTo>
                  <a:pt x="2559" y="829"/>
                </a:lnTo>
                <a:lnTo>
                  <a:pt x="2560" y="829"/>
                </a:lnTo>
                <a:lnTo>
                  <a:pt x="2559" y="830"/>
                </a:lnTo>
                <a:lnTo>
                  <a:pt x="2559" y="831"/>
                </a:lnTo>
                <a:lnTo>
                  <a:pt x="2560" y="832"/>
                </a:lnTo>
                <a:lnTo>
                  <a:pt x="2559" y="833"/>
                </a:lnTo>
                <a:lnTo>
                  <a:pt x="2557" y="834"/>
                </a:lnTo>
                <a:lnTo>
                  <a:pt x="2557" y="835"/>
                </a:lnTo>
                <a:lnTo>
                  <a:pt x="2556" y="837"/>
                </a:lnTo>
                <a:lnTo>
                  <a:pt x="2557" y="838"/>
                </a:lnTo>
                <a:lnTo>
                  <a:pt x="2557" y="837"/>
                </a:lnTo>
                <a:lnTo>
                  <a:pt x="2557" y="838"/>
                </a:lnTo>
                <a:lnTo>
                  <a:pt x="2559" y="838"/>
                </a:lnTo>
                <a:lnTo>
                  <a:pt x="2559" y="839"/>
                </a:lnTo>
                <a:lnTo>
                  <a:pt x="2559" y="840"/>
                </a:lnTo>
                <a:lnTo>
                  <a:pt x="2560" y="840"/>
                </a:lnTo>
                <a:lnTo>
                  <a:pt x="2560" y="841"/>
                </a:lnTo>
                <a:lnTo>
                  <a:pt x="2560" y="842"/>
                </a:lnTo>
                <a:lnTo>
                  <a:pt x="2561" y="842"/>
                </a:lnTo>
                <a:lnTo>
                  <a:pt x="2562" y="841"/>
                </a:lnTo>
                <a:lnTo>
                  <a:pt x="2563" y="841"/>
                </a:lnTo>
                <a:lnTo>
                  <a:pt x="2564" y="841"/>
                </a:lnTo>
                <a:lnTo>
                  <a:pt x="2563" y="842"/>
                </a:lnTo>
                <a:lnTo>
                  <a:pt x="2564" y="842"/>
                </a:lnTo>
                <a:lnTo>
                  <a:pt x="2564" y="843"/>
                </a:lnTo>
                <a:lnTo>
                  <a:pt x="2564" y="845"/>
                </a:lnTo>
                <a:lnTo>
                  <a:pt x="2564" y="846"/>
                </a:lnTo>
                <a:lnTo>
                  <a:pt x="2566" y="846"/>
                </a:lnTo>
                <a:lnTo>
                  <a:pt x="2568" y="847"/>
                </a:lnTo>
                <a:lnTo>
                  <a:pt x="2569" y="847"/>
                </a:lnTo>
                <a:lnTo>
                  <a:pt x="2571" y="848"/>
                </a:lnTo>
                <a:lnTo>
                  <a:pt x="2572" y="849"/>
                </a:lnTo>
                <a:lnTo>
                  <a:pt x="2572" y="850"/>
                </a:lnTo>
                <a:lnTo>
                  <a:pt x="2571" y="851"/>
                </a:lnTo>
                <a:lnTo>
                  <a:pt x="2571" y="852"/>
                </a:lnTo>
                <a:lnTo>
                  <a:pt x="2570" y="852"/>
                </a:lnTo>
                <a:lnTo>
                  <a:pt x="2568" y="852"/>
                </a:lnTo>
                <a:lnTo>
                  <a:pt x="2568" y="854"/>
                </a:lnTo>
                <a:lnTo>
                  <a:pt x="2566" y="854"/>
                </a:lnTo>
                <a:lnTo>
                  <a:pt x="2566" y="855"/>
                </a:lnTo>
                <a:lnTo>
                  <a:pt x="2568" y="855"/>
                </a:lnTo>
                <a:lnTo>
                  <a:pt x="2570" y="856"/>
                </a:lnTo>
                <a:lnTo>
                  <a:pt x="2571" y="856"/>
                </a:lnTo>
                <a:lnTo>
                  <a:pt x="2572" y="856"/>
                </a:lnTo>
                <a:lnTo>
                  <a:pt x="2572" y="857"/>
                </a:lnTo>
                <a:lnTo>
                  <a:pt x="2573" y="857"/>
                </a:lnTo>
                <a:lnTo>
                  <a:pt x="2574" y="857"/>
                </a:lnTo>
                <a:lnTo>
                  <a:pt x="2576" y="859"/>
                </a:lnTo>
                <a:lnTo>
                  <a:pt x="2576" y="862"/>
                </a:lnTo>
                <a:lnTo>
                  <a:pt x="2577" y="863"/>
                </a:lnTo>
                <a:lnTo>
                  <a:pt x="2578" y="865"/>
                </a:lnTo>
                <a:lnTo>
                  <a:pt x="2577" y="865"/>
                </a:lnTo>
                <a:lnTo>
                  <a:pt x="2577" y="866"/>
                </a:lnTo>
                <a:lnTo>
                  <a:pt x="2578" y="866"/>
                </a:lnTo>
                <a:lnTo>
                  <a:pt x="2579" y="866"/>
                </a:lnTo>
                <a:lnTo>
                  <a:pt x="2580" y="866"/>
                </a:lnTo>
                <a:lnTo>
                  <a:pt x="2581" y="866"/>
                </a:lnTo>
                <a:lnTo>
                  <a:pt x="2580" y="866"/>
                </a:lnTo>
                <a:lnTo>
                  <a:pt x="2580" y="867"/>
                </a:lnTo>
                <a:lnTo>
                  <a:pt x="2581" y="868"/>
                </a:lnTo>
                <a:lnTo>
                  <a:pt x="2581" y="870"/>
                </a:lnTo>
                <a:lnTo>
                  <a:pt x="2581" y="871"/>
                </a:lnTo>
                <a:lnTo>
                  <a:pt x="2582" y="870"/>
                </a:lnTo>
                <a:lnTo>
                  <a:pt x="2582" y="871"/>
                </a:lnTo>
                <a:lnTo>
                  <a:pt x="2583" y="871"/>
                </a:lnTo>
                <a:lnTo>
                  <a:pt x="2585" y="871"/>
                </a:lnTo>
                <a:lnTo>
                  <a:pt x="2585" y="872"/>
                </a:lnTo>
                <a:lnTo>
                  <a:pt x="2586" y="872"/>
                </a:lnTo>
                <a:lnTo>
                  <a:pt x="2587" y="873"/>
                </a:lnTo>
                <a:lnTo>
                  <a:pt x="2588" y="873"/>
                </a:lnTo>
                <a:lnTo>
                  <a:pt x="2589" y="874"/>
                </a:lnTo>
                <a:lnTo>
                  <a:pt x="2590" y="874"/>
                </a:lnTo>
                <a:lnTo>
                  <a:pt x="2591" y="875"/>
                </a:lnTo>
                <a:lnTo>
                  <a:pt x="2593" y="874"/>
                </a:lnTo>
                <a:lnTo>
                  <a:pt x="2593" y="875"/>
                </a:lnTo>
                <a:lnTo>
                  <a:pt x="2594" y="875"/>
                </a:lnTo>
                <a:lnTo>
                  <a:pt x="2595" y="875"/>
                </a:lnTo>
                <a:lnTo>
                  <a:pt x="2595" y="874"/>
                </a:lnTo>
                <a:lnTo>
                  <a:pt x="2596" y="874"/>
                </a:lnTo>
                <a:lnTo>
                  <a:pt x="2597" y="874"/>
                </a:lnTo>
                <a:lnTo>
                  <a:pt x="2597" y="875"/>
                </a:lnTo>
                <a:lnTo>
                  <a:pt x="2596" y="876"/>
                </a:lnTo>
                <a:lnTo>
                  <a:pt x="2595" y="876"/>
                </a:lnTo>
                <a:lnTo>
                  <a:pt x="2595" y="879"/>
                </a:lnTo>
                <a:lnTo>
                  <a:pt x="2597" y="880"/>
                </a:lnTo>
                <a:lnTo>
                  <a:pt x="2600" y="882"/>
                </a:lnTo>
                <a:lnTo>
                  <a:pt x="2602" y="883"/>
                </a:lnTo>
                <a:lnTo>
                  <a:pt x="2600" y="888"/>
                </a:lnTo>
                <a:lnTo>
                  <a:pt x="2600" y="889"/>
                </a:lnTo>
                <a:lnTo>
                  <a:pt x="2600" y="890"/>
                </a:lnTo>
                <a:lnTo>
                  <a:pt x="2602" y="891"/>
                </a:lnTo>
                <a:lnTo>
                  <a:pt x="2600" y="892"/>
                </a:lnTo>
                <a:lnTo>
                  <a:pt x="2600" y="893"/>
                </a:lnTo>
                <a:lnTo>
                  <a:pt x="2600" y="894"/>
                </a:lnTo>
                <a:lnTo>
                  <a:pt x="2602" y="896"/>
                </a:lnTo>
                <a:lnTo>
                  <a:pt x="2602" y="897"/>
                </a:lnTo>
                <a:lnTo>
                  <a:pt x="2602" y="898"/>
                </a:lnTo>
                <a:lnTo>
                  <a:pt x="2603" y="898"/>
                </a:lnTo>
                <a:lnTo>
                  <a:pt x="2603" y="899"/>
                </a:lnTo>
                <a:lnTo>
                  <a:pt x="2604" y="899"/>
                </a:lnTo>
                <a:lnTo>
                  <a:pt x="2604" y="900"/>
                </a:lnTo>
                <a:lnTo>
                  <a:pt x="2605" y="900"/>
                </a:lnTo>
                <a:lnTo>
                  <a:pt x="2605" y="901"/>
                </a:lnTo>
                <a:lnTo>
                  <a:pt x="2606" y="901"/>
                </a:lnTo>
                <a:lnTo>
                  <a:pt x="2608" y="901"/>
                </a:lnTo>
                <a:lnTo>
                  <a:pt x="2609" y="901"/>
                </a:lnTo>
                <a:lnTo>
                  <a:pt x="2612" y="901"/>
                </a:lnTo>
                <a:lnTo>
                  <a:pt x="2613" y="902"/>
                </a:lnTo>
                <a:lnTo>
                  <a:pt x="2613" y="904"/>
                </a:lnTo>
                <a:lnTo>
                  <a:pt x="2614" y="904"/>
                </a:lnTo>
                <a:lnTo>
                  <a:pt x="2615" y="905"/>
                </a:lnTo>
                <a:lnTo>
                  <a:pt x="2616" y="904"/>
                </a:lnTo>
                <a:lnTo>
                  <a:pt x="2619" y="902"/>
                </a:lnTo>
                <a:lnTo>
                  <a:pt x="2619" y="904"/>
                </a:lnTo>
                <a:lnTo>
                  <a:pt x="2620" y="904"/>
                </a:lnTo>
                <a:lnTo>
                  <a:pt x="2620" y="905"/>
                </a:lnTo>
                <a:lnTo>
                  <a:pt x="2620" y="906"/>
                </a:lnTo>
                <a:lnTo>
                  <a:pt x="2621" y="907"/>
                </a:lnTo>
                <a:lnTo>
                  <a:pt x="2621" y="908"/>
                </a:lnTo>
                <a:lnTo>
                  <a:pt x="2621" y="909"/>
                </a:lnTo>
                <a:lnTo>
                  <a:pt x="2621" y="912"/>
                </a:lnTo>
                <a:lnTo>
                  <a:pt x="2621" y="913"/>
                </a:lnTo>
                <a:lnTo>
                  <a:pt x="2622" y="913"/>
                </a:lnTo>
                <a:lnTo>
                  <a:pt x="2622" y="914"/>
                </a:lnTo>
                <a:lnTo>
                  <a:pt x="2622" y="915"/>
                </a:lnTo>
                <a:lnTo>
                  <a:pt x="2622" y="916"/>
                </a:lnTo>
                <a:lnTo>
                  <a:pt x="2621" y="916"/>
                </a:lnTo>
                <a:lnTo>
                  <a:pt x="2621" y="917"/>
                </a:lnTo>
                <a:lnTo>
                  <a:pt x="2621" y="918"/>
                </a:lnTo>
                <a:lnTo>
                  <a:pt x="2622" y="921"/>
                </a:lnTo>
                <a:lnTo>
                  <a:pt x="2623" y="922"/>
                </a:lnTo>
                <a:lnTo>
                  <a:pt x="2624" y="922"/>
                </a:lnTo>
                <a:lnTo>
                  <a:pt x="2626" y="923"/>
                </a:lnTo>
                <a:lnTo>
                  <a:pt x="2629" y="924"/>
                </a:lnTo>
                <a:lnTo>
                  <a:pt x="2630" y="925"/>
                </a:lnTo>
                <a:lnTo>
                  <a:pt x="2631" y="926"/>
                </a:lnTo>
                <a:lnTo>
                  <a:pt x="2632" y="927"/>
                </a:lnTo>
                <a:lnTo>
                  <a:pt x="2634" y="929"/>
                </a:lnTo>
                <a:lnTo>
                  <a:pt x="2636" y="929"/>
                </a:lnTo>
                <a:lnTo>
                  <a:pt x="2637" y="930"/>
                </a:lnTo>
                <a:lnTo>
                  <a:pt x="2638" y="930"/>
                </a:lnTo>
                <a:lnTo>
                  <a:pt x="2639" y="930"/>
                </a:lnTo>
                <a:lnTo>
                  <a:pt x="2640" y="930"/>
                </a:lnTo>
                <a:lnTo>
                  <a:pt x="2642" y="931"/>
                </a:lnTo>
                <a:lnTo>
                  <a:pt x="2643" y="931"/>
                </a:lnTo>
                <a:lnTo>
                  <a:pt x="2645" y="932"/>
                </a:lnTo>
                <a:lnTo>
                  <a:pt x="2645" y="933"/>
                </a:lnTo>
                <a:lnTo>
                  <a:pt x="2646" y="934"/>
                </a:lnTo>
                <a:lnTo>
                  <a:pt x="2647" y="935"/>
                </a:lnTo>
                <a:lnTo>
                  <a:pt x="2648" y="938"/>
                </a:lnTo>
                <a:lnTo>
                  <a:pt x="2648" y="940"/>
                </a:lnTo>
                <a:lnTo>
                  <a:pt x="2649" y="941"/>
                </a:lnTo>
                <a:lnTo>
                  <a:pt x="2650" y="942"/>
                </a:lnTo>
                <a:lnTo>
                  <a:pt x="2651" y="943"/>
                </a:lnTo>
                <a:lnTo>
                  <a:pt x="2651" y="944"/>
                </a:lnTo>
                <a:lnTo>
                  <a:pt x="2652" y="946"/>
                </a:lnTo>
                <a:lnTo>
                  <a:pt x="2652" y="944"/>
                </a:lnTo>
                <a:lnTo>
                  <a:pt x="2654" y="946"/>
                </a:lnTo>
                <a:lnTo>
                  <a:pt x="2654" y="947"/>
                </a:lnTo>
                <a:lnTo>
                  <a:pt x="2655" y="947"/>
                </a:lnTo>
                <a:lnTo>
                  <a:pt x="2655" y="949"/>
                </a:lnTo>
                <a:lnTo>
                  <a:pt x="2655" y="951"/>
                </a:lnTo>
                <a:lnTo>
                  <a:pt x="2655" y="952"/>
                </a:lnTo>
                <a:lnTo>
                  <a:pt x="2655" y="954"/>
                </a:lnTo>
                <a:lnTo>
                  <a:pt x="2656" y="954"/>
                </a:lnTo>
                <a:lnTo>
                  <a:pt x="2657" y="955"/>
                </a:lnTo>
                <a:lnTo>
                  <a:pt x="2656" y="957"/>
                </a:lnTo>
                <a:lnTo>
                  <a:pt x="2656" y="958"/>
                </a:lnTo>
                <a:lnTo>
                  <a:pt x="2656" y="959"/>
                </a:lnTo>
                <a:lnTo>
                  <a:pt x="2656" y="960"/>
                </a:lnTo>
                <a:lnTo>
                  <a:pt x="2658" y="962"/>
                </a:lnTo>
                <a:lnTo>
                  <a:pt x="2659" y="962"/>
                </a:lnTo>
                <a:lnTo>
                  <a:pt x="2662" y="962"/>
                </a:lnTo>
                <a:lnTo>
                  <a:pt x="2663" y="962"/>
                </a:lnTo>
                <a:lnTo>
                  <a:pt x="2663" y="960"/>
                </a:lnTo>
                <a:lnTo>
                  <a:pt x="2664" y="960"/>
                </a:lnTo>
                <a:lnTo>
                  <a:pt x="2665" y="962"/>
                </a:lnTo>
                <a:lnTo>
                  <a:pt x="2666" y="963"/>
                </a:lnTo>
                <a:lnTo>
                  <a:pt x="2667" y="964"/>
                </a:lnTo>
                <a:lnTo>
                  <a:pt x="2667" y="966"/>
                </a:lnTo>
                <a:lnTo>
                  <a:pt x="2668" y="967"/>
                </a:lnTo>
                <a:lnTo>
                  <a:pt x="2668" y="969"/>
                </a:lnTo>
                <a:lnTo>
                  <a:pt x="2669" y="971"/>
                </a:lnTo>
                <a:lnTo>
                  <a:pt x="2671" y="974"/>
                </a:lnTo>
                <a:lnTo>
                  <a:pt x="2677" y="988"/>
                </a:lnTo>
                <a:lnTo>
                  <a:pt x="2676" y="990"/>
                </a:lnTo>
                <a:lnTo>
                  <a:pt x="2676" y="991"/>
                </a:lnTo>
                <a:lnTo>
                  <a:pt x="2676" y="992"/>
                </a:lnTo>
                <a:lnTo>
                  <a:pt x="2677" y="993"/>
                </a:lnTo>
                <a:lnTo>
                  <a:pt x="2677" y="994"/>
                </a:lnTo>
                <a:lnTo>
                  <a:pt x="2678" y="997"/>
                </a:lnTo>
                <a:lnTo>
                  <a:pt x="2677" y="1000"/>
                </a:lnTo>
                <a:lnTo>
                  <a:pt x="2678" y="1001"/>
                </a:lnTo>
                <a:lnTo>
                  <a:pt x="2678" y="1002"/>
                </a:lnTo>
                <a:lnTo>
                  <a:pt x="2678" y="1004"/>
                </a:lnTo>
                <a:lnTo>
                  <a:pt x="2682" y="1005"/>
                </a:lnTo>
                <a:lnTo>
                  <a:pt x="2683" y="1006"/>
                </a:lnTo>
                <a:lnTo>
                  <a:pt x="2684" y="1007"/>
                </a:lnTo>
                <a:lnTo>
                  <a:pt x="2686" y="1008"/>
                </a:lnTo>
                <a:lnTo>
                  <a:pt x="2686" y="1009"/>
                </a:lnTo>
                <a:lnTo>
                  <a:pt x="2686" y="1010"/>
                </a:lnTo>
                <a:lnTo>
                  <a:pt x="2686" y="1013"/>
                </a:lnTo>
                <a:lnTo>
                  <a:pt x="2686" y="1014"/>
                </a:lnTo>
                <a:lnTo>
                  <a:pt x="2686" y="1015"/>
                </a:lnTo>
                <a:lnTo>
                  <a:pt x="2688" y="1016"/>
                </a:lnTo>
                <a:lnTo>
                  <a:pt x="2688" y="1017"/>
                </a:lnTo>
                <a:lnTo>
                  <a:pt x="2688" y="1018"/>
                </a:lnTo>
                <a:lnTo>
                  <a:pt x="2689" y="1019"/>
                </a:lnTo>
                <a:lnTo>
                  <a:pt x="2689" y="1021"/>
                </a:lnTo>
                <a:lnTo>
                  <a:pt x="2689" y="1022"/>
                </a:lnTo>
                <a:lnTo>
                  <a:pt x="2690" y="1023"/>
                </a:lnTo>
                <a:lnTo>
                  <a:pt x="2690" y="1024"/>
                </a:lnTo>
                <a:lnTo>
                  <a:pt x="2690" y="1026"/>
                </a:lnTo>
                <a:lnTo>
                  <a:pt x="2691" y="1031"/>
                </a:lnTo>
                <a:lnTo>
                  <a:pt x="2692" y="1032"/>
                </a:lnTo>
                <a:lnTo>
                  <a:pt x="2695" y="1036"/>
                </a:lnTo>
                <a:lnTo>
                  <a:pt x="2697" y="1039"/>
                </a:lnTo>
                <a:lnTo>
                  <a:pt x="2697" y="1040"/>
                </a:lnTo>
                <a:lnTo>
                  <a:pt x="2697" y="1041"/>
                </a:lnTo>
                <a:lnTo>
                  <a:pt x="2697" y="1042"/>
                </a:lnTo>
                <a:lnTo>
                  <a:pt x="2697" y="1043"/>
                </a:lnTo>
                <a:lnTo>
                  <a:pt x="2695" y="1044"/>
                </a:lnTo>
                <a:lnTo>
                  <a:pt x="2695" y="1046"/>
                </a:lnTo>
                <a:lnTo>
                  <a:pt x="2694" y="1047"/>
                </a:lnTo>
                <a:lnTo>
                  <a:pt x="2695" y="1049"/>
                </a:lnTo>
                <a:lnTo>
                  <a:pt x="2695" y="1050"/>
                </a:lnTo>
                <a:lnTo>
                  <a:pt x="2695" y="1052"/>
                </a:lnTo>
                <a:lnTo>
                  <a:pt x="2695" y="1053"/>
                </a:lnTo>
                <a:lnTo>
                  <a:pt x="2697" y="1055"/>
                </a:lnTo>
                <a:lnTo>
                  <a:pt x="2698" y="1057"/>
                </a:lnTo>
                <a:lnTo>
                  <a:pt x="2698" y="1058"/>
                </a:lnTo>
                <a:lnTo>
                  <a:pt x="2698" y="1059"/>
                </a:lnTo>
                <a:lnTo>
                  <a:pt x="2698" y="1060"/>
                </a:lnTo>
                <a:lnTo>
                  <a:pt x="2698" y="1063"/>
                </a:lnTo>
                <a:lnTo>
                  <a:pt x="2699" y="1063"/>
                </a:lnTo>
                <a:lnTo>
                  <a:pt x="2699" y="1064"/>
                </a:lnTo>
                <a:lnTo>
                  <a:pt x="2698" y="1066"/>
                </a:lnTo>
                <a:lnTo>
                  <a:pt x="2698" y="1067"/>
                </a:lnTo>
                <a:lnTo>
                  <a:pt x="2699" y="1068"/>
                </a:lnTo>
                <a:lnTo>
                  <a:pt x="2699" y="1069"/>
                </a:lnTo>
                <a:lnTo>
                  <a:pt x="2700" y="1071"/>
                </a:lnTo>
                <a:lnTo>
                  <a:pt x="2701" y="1073"/>
                </a:lnTo>
                <a:lnTo>
                  <a:pt x="2702" y="1074"/>
                </a:lnTo>
                <a:lnTo>
                  <a:pt x="2703" y="1075"/>
                </a:lnTo>
                <a:lnTo>
                  <a:pt x="2705" y="1075"/>
                </a:lnTo>
                <a:lnTo>
                  <a:pt x="2706" y="1075"/>
                </a:lnTo>
                <a:lnTo>
                  <a:pt x="2707" y="1075"/>
                </a:lnTo>
                <a:lnTo>
                  <a:pt x="2707" y="1076"/>
                </a:lnTo>
                <a:lnTo>
                  <a:pt x="2707" y="1077"/>
                </a:lnTo>
                <a:lnTo>
                  <a:pt x="2707" y="1078"/>
                </a:lnTo>
                <a:lnTo>
                  <a:pt x="2707" y="1081"/>
                </a:lnTo>
                <a:lnTo>
                  <a:pt x="2707" y="1082"/>
                </a:lnTo>
                <a:lnTo>
                  <a:pt x="2707" y="1083"/>
                </a:lnTo>
                <a:lnTo>
                  <a:pt x="2708" y="1084"/>
                </a:lnTo>
                <a:lnTo>
                  <a:pt x="2708" y="1085"/>
                </a:lnTo>
                <a:lnTo>
                  <a:pt x="2709" y="1086"/>
                </a:lnTo>
                <a:lnTo>
                  <a:pt x="2710" y="1088"/>
                </a:lnTo>
                <a:lnTo>
                  <a:pt x="2711" y="1089"/>
                </a:lnTo>
                <a:lnTo>
                  <a:pt x="2711" y="1090"/>
                </a:lnTo>
                <a:lnTo>
                  <a:pt x="2712" y="1090"/>
                </a:lnTo>
                <a:lnTo>
                  <a:pt x="2712" y="1092"/>
                </a:lnTo>
                <a:lnTo>
                  <a:pt x="2714" y="1092"/>
                </a:lnTo>
                <a:lnTo>
                  <a:pt x="2715" y="1093"/>
                </a:lnTo>
                <a:lnTo>
                  <a:pt x="2716" y="1093"/>
                </a:lnTo>
                <a:lnTo>
                  <a:pt x="2717" y="1093"/>
                </a:lnTo>
                <a:lnTo>
                  <a:pt x="2718" y="1093"/>
                </a:lnTo>
                <a:lnTo>
                  <a:pt x="2718" y="1096"/>
                </a:lnTo>
                <a:lnTo>
                  <a:pt x="2718" y="1097"/>
                </a:lnTo>
                <a:lnTo>
                  <a:pt x="2720" y="1098"/>
                </a:lnTo>
                <a:lnTo>
                  <a:pt x="2721" y="1099"/>
                </a:lnTo>
                <a:lnTo>
                  <a:pt x="2721" y="1100"/>
                </a:lnTo>
                <a:lnTo>
                  <a:pt x="2723" y="1101"/>
                </a:lnTo>
                <a:lnTo>
                  <a:pt x="2724" y="1101"/>
                </a:lnTo>
                <a:lnTo>
                  <a:pt x="2725" y="1101"/>
                </a:lnTo>
                <a:lnTo>
                  <a:pt x="2725" y="1102"/>
                </a:lnTo>
                <a:lnTo>
                  <a:pt x="2725" y="1103"/>
                </a:lnTo>
                <a:lnTo>
                  <a:pt x="2725" y="1105"/>
                </a:lnTo>
                <a:lnTo>
                  <a:pt x="2725" y="1106"/>
                </a:lnTo>
                <a:lnTo>
                  <a:pt x="2725" y="1107"/>
                </a:lnTo>
                <a:lnTo>
                  <a:pt x="2725" y="1108"/>
                </a:lnTo>
                <a:lnTo>
                  <a:pt x="2725" y="1109"/>
                </a:lnTo>
                <a:lnTo>
                  <a:pt x="2726" y="1110"/>
                </a:lnTo>
                <a:lnTo>
                  <a:pt x="2727" y="1111"/>
                </a:lnTo>
                <a:lnTo>
                  <a:pt x="2728" y="1111"/>
                </a:lnTo>
                <a:lnTo>
                  <a:pt x="2728" y="1113"/>
                </a:lnTo>
                <a:lnTo>
                  <a:pt x="2729" y="1113"/>
                </a:lnTo>
                <a:lnTo>
                  <a:pt x="2731" y="1114"/>
                </a:lnTo>
                <a:lnTo>
                  <a:pt x="2732" y="1116"/>
                </a:lnTo>
                <a:lnTo>
                  <a:pt x="2733" y="1116"/>
                </a:lnTo>
                <a:lnTo>
                  <a:pt x="2733" y="1117"/>
                </a:lnTo>
                <a:lnTo>
                  <a:pt x="2734" y="1116"/>
                </a:lnTo>
                <a:lnTo>
                  <a:pt x="2734" y="1117"/>
                </a:lnTo>
                <a:lnTo>
                  <a:pt x="2734" y="1118"/>
                </a:lnTo>
                <a:lnTo>
                  <a:pt x="2734" y="1119"/>
                </a:lnTo>
                <a:lnTo>
                  <a:pt x="2735" y="1119"/>
                </a:lnTo>
                <a:lnTo>
                  <a:pt x="2736" y="1121"/>
                </a:lnTo>
                <a:lnTo>
                  <a:pt x="2736" y="1122"/>
                </a:lnTo>
                <a:lnTo>
                  <a:pt x="2736" y="1123"/>
                </a:lnTo>
                <a:lnTo>
                  <a:pt x="2736" y="1124"/>
                </a:lnTo>
                <a:lnTo>
                  <a:pt x="2737" y="1124"/>
                </a:lnTo>
                <a:lnTo>
                  <a:pt x="2738" y="1125"/>
                </a:lnTo>
                <a:lnTo>
                  <a:pt x="2738" y="1126"/>
                </a:lnTo>
                <a:lnTo>
                  <a:pt x="2738" y="1127"/>
                </a:lnTo>
                <a:lnTo>
                  <a:pt x="2738" y="1128"/>
                </a:lnTo>
                <a:lnTo>
                  <a:pt x="2740" y="1128"/>
                </a:lnTo>
                <a:lnTo>
                  <a:pt x="2741" y="1130"/>
                </a:lnTo>
                <a:lnTo>
                  <a:pt x="2741" y="1131"/>
                </a:lnTo>
                <a:lnTo>
                  <a:pt x="2742" y="1132"/>
                </a:lnTo>
                <a:lnTo>
                  <a:pt x="2743" y="1133"/>
                </a:lnTo>
                <a:lnTo>
                  <a:pt x="2743" y="1132"/>
                </a:lnTo>
                <a:lnTo>
                  <a:pt x="2744" y="1132"/>
                </a:lnTo>
                <a:lnTo>
                  <a:pt x="2745" y="1133"/>
                </a:lnTo>
                <a:lnTo>
                  <a:pt x="2746" y="1134"/>
                </a:lnTo>
                <a:lnTo>
                  <a:pt x="2746" y="1135"/>
                </a:lnTo>
                <a:lnTo>
                  <a:pt x="2748" y="1135"/>
                </a:lnTo>
                <a:lnTo>
                  <a:pt x="2749" y="1135"/>
                </a:lnTo>
                <a:lnTo>
                  <a:pt x="2750" y="1135"/>
                </a:lnTo>
                <a:lnTo>
                  <a:pt x="2750" y="1136"/>
                </a:lnTo>
                <a:lnTo>
                  <a:pt x="2749" y="1136"/>
                </a:lnTo>
                <a:lnTo>
                  <a:pt x="2750" y="1138"/>
                </a:lnTo>
                <a:lnTo>
                  <a:pt x="2751" y="1139"/>
                </a:lnTo>
                <a:lnTo>
                  <a:pt x="2752" y="1139"/>
                </a:lnTo>
                <a:lnTo>
                  <a:pt x="2753" y="1140"/>
                </a:lnTo>
                <a:lnTo>
                  <a:pt x="2754" y="1140"/>
                </a:lnTo>
                <a:lnTo>
                  <a:pt x="2755" y="1140"/>
                </a:lnTo>
                <a:lnTo>
                  <a:pt x="2755" y="1141"/>
                </a:lnTo>
                <a:lnTo>
                  <a:pt x="2754" y="1141"/>
                </a:lnTo>
                <a:lnTo>
                  <a:pt x="2755" y="1142"/>
                </a:lnTo>
                <a:lnTo>
                  <a:pt x="2755" y="1143"/>
                </a:lnTo>
                <a:lnTo>
                  <a:pt x="2755" y="1144"/>
                </a:lnTo>
                <a:lnTo>
                  <a:pt x="2757" y="1144"/>
                </a:lnTo>
                <a:lnTo>
                  <a:pt x="2757" y="1145"/>
                </a:lnTo>
                <a:lnTo>
                  <a:pt x="2757" y="1147"/>
                </a:lnTo>
                <a:lnTo>
                  <a:pt x="2758" y="1147"/>
                </a:lnTo>
                <a:lnTo>
                  <a:pt x="2758" y="1148"/>
                </a:lnTo>
                <a:lnTo>
                  <a:pt x="2757" y="1149"/>
                </a:lnTo>
                <a:lnTo>
                  <a:pt x="2757" y="1151"/>
                </a:lnTo>
                <a:lnTo>
                  <a:pt x="2755" y="1152"/>
                </a:lnTo>
                <a:lnTo>
                  <a:pt x="2754" y="1152"/>
                </a:lnTo>
                <a:lnTo>
                  <a:pt x="2754" y="1153"/>
                </a:lnTo>
                <a:lnTo>
                  <a:pt x="2754" y="1156"/>
                </a:lnTo>
                <a:lnTo>
                  <a:pt x="2753" y="1158"/>
                </a:lnTo>
                <a:lnTo>
                  <a:pt x="2754" y="1158"/>
                </a:lnTo>
                <a:lnTo>
                  <a:pt x="2754" y="1159"/>
                </a:lnTo>
                <a:lnTo>
                  <a:pt x="2753" y="1159"/>
                </a:lnTo>
                <a:lnTo>
                  <a:pt x="2754" y="1160"/>
                </a:lnTo>
                <a:lnTo>
                  <a:pt x="2754" y="1161"/>
                </a:lnTo>
                <a:lnTo>
                  <a:pt x="2753" y="1163"/>
                </a:lnTo>
                <a:lnTo>
                  <a:pt x="2752" y="1163"/>
                </a:lnTo>
                <a:lnTo>
                  <a:pt x="2751" y="1163"/>
                </a:lnTo>
                <a:lnTo>
                  <a:pt x="2750" y="1164"/>
                </a:lnTo>
                <a:lnTo>
                  <a:pt x="2749" y="1163"/>
                </a:lnTo>
                <a:lnTo>
                  <a:pt x="2749" y="1164"/>
                </a:lnTo>
                <a:lnTo>
                  <a:pt x="2748" y="1164"/>
                </a:lnTo>
                <a:lnTo>
                  <a:pt x="2746" y="1164"/>
                </a:lnTo>
                <a:lnTo>
                  <a:pt x="2746" y="1165"/>
                </a:lnTo>
                <a:lnTo>
                  <a:pt x="2746" y="1166"/>
                </a:lnTo>
                <a:lnTo>
                  <a:pt x="2746" y="1167"/>
                </a:lnTo>
                <a:lnTo>
                  <a:pt x="2748" y="1166"/>
                </a:lnTo>
                <a:lnTo>
                  <a:pt x="2749" y="1166"/>
                </a:lnTo>
                <a:lnTo>
                  <a:pt x="2750" y="1166"/>
                </a:lnTo>
                <a:lnTo>
                  <a:pt x="2751" y="1167"/>
                </a:lnTo>
                <a:lnTo>
                  <a:pt x="2751" y="1168"/>
                </a:lnTo>
                <a:lnTo>
                  <a:pt x="2752" y="1168"/>
                </a:lnTo>
                <a:lnTo>
                  <a:pt x="2752" y="1170"/>
                </a:lnTo>
                <a:lnTo>
                  <a:pt x="2752" y="1172"/>
                </a:lnTo>
                <a:lnTo>
                  <a:pt x="2752" y="1173"/>
                </a:lnTo>
                <a:lnTo>
                  <a:pt x="2751" y="1173"/>
                </a:lnTo>
                <a:lnTo>
                  <a:pt x="2751" y="1174"/>
                </a:lnTo>
                <a:lnTo>
                  <a:pt x="2751" y="1175"/>
                </a:lnTo>
                <a:lnTo>
                  <a:pt x="2750" y="1176"/>
                </a:lnTo>
                <a:lnTo>
                  <a:pt x="2750" y="1175"/>
                </a:lnTo>
                <a:lnTo>
                  <a:pt x="2749" y="1176"/>
                </a:lnTo>
                <a:lnTo>
                  <a:pt x="2750" y="1176"/>
                </a:lnTo>
                <a:lnTo>
                  <a:pt x="2748" y="1177"/>
                </a:lnTo>
                <a:lnTo>
                  <a:pt x="2748" y="1178"/>
                </a:lnTo>
                <a:lnTo>
                  <a:pt x="2748" y="1180"/>
                </a:lnTo>
                <a:lnTo>
                  <a:pt x="2749" y="1181"/>
                </a:lnTo>
                <a:lnTo>
                  <a:pt x="2749" y="1182"/>
                </a:lnTo>
                <a:lnTo>
                  <a:pt x="2749" y="1184"/>
                </a:lnTo>
                <a:lnTo>
                  <a:pt x="2750" y="1184"/>
                </a:lnTo>
                <a:lnTo>
                  <a:pt x="2750" y="1185"/>
                </a:lnTo>
                <a:lnTo>
                  <a:pt x="2749" y="1186"/>
                </a:lnTo>
                <a:lnTo>
                  <a:pt x="2750" y="1188"/>
                </a:lnTo>
                <a:lnTo>
                  <a:pt x="2750" y="1189"/>
                </a:lnTo>
                <a:lnTo>
                  <a:pt x="2750" y="1190"/>
                </a:lnTo>
                <a:lnTo>
                  <a:pt x="2750" y="1191"/>
                </a:lnTo>
                <a:lnTo>
                  <a:pt x="2749" y="1191"/>
                </a:lnTo>
                <a:lnTo>
                  <a:pt x="2748" y="1192"/>
                </a:lnTo>
                <a:lnTo>
                  <a:pt x="2746" y="1193"/>
                </a:lnTo>
                <a:lnTo>
                  <a:pt x="2736" y="1201"/>
                </a:lnTo>
                <a:lnTo>
                  <a:pt x="2734" y="1202"/>
                </a:lnTo>
                <a:lnTo>
                  <a:pt x="2732" y="1205"/>
                </a:lnTo>
                <a:lnTo>
                  <a:pt x="2727" y="1208"/>
                </a:lnTo>
                <a:lnTo>
                  <a:pt x="2726" y="1209"/>
                </a:lnTo>
                <a:lnTo>
                  <a:pt x="2723" y="1211"/>
                </a:lnTo>
                <a:lnTo>
                  <a:pt x="2719" y="1214"/>
                </a:lnTo>
                <a:lnTo>
                  <a:pt x="2719" y="1215"/>
                </a:lnTo>
                <a:lnTo>
                  <a:pt x="2717" y="1216"/>
                </a:lnTo>
                <a:lnTo>
                  <a:pt x="2716" y="1217"/>
                </a:lnTo>
                <a:lnTo>
                  <a:pt x="2703" y="1226"/>
                </a:lnTo>
                <a:lnTo>
                  <a:pt x="2699" y="1230"/>
                </a:lnTo>
                <a:lnTo>
                  <a:pt x="2693" y="1234"/>
                </a:lnTo>
                <a:lnTo>
                  <a:pt x="2685" y="1240"/>
                </a:lnTo>
                <a:lnTo>
                  <a:pt x="2682" y="1242"/>
                </a:lnTo>
                <a:lnTo>
                  <a:pt x="2678" y="1243"/>
                </a:lnTo>
                <a:lnTo>
                  <a:pt x="2673" y="1248"/>
                </a:lnTo>
                <a:lnTo>
                  <a:pt x="2668" y="1251"/>
                </a:lnTo>
                <a:lnTo>
                  <a:pt x="2665" y="1253"/>
                </a:lnTo>
                <a:lnTo>
                  <a:pt x="2664" y="1253"/>
                </a:lnTo>
                <a:lnTo>
                  <a:pt x="2663" y="1255"/>
                </a:lnTo>
                <a:lnTo>
                  <a:pt x="2659" y="1257"/>
                </a:lnTo>
                <a:lnTo>
                  <a:pt x="2659" y="1258"/>
                </a:lnTo>
                <a:lnTo>
                  <a:pt x="2658" y="1258"/>
                </a:lnTo>
                <a:lnTo>
                  <a:pt x="2651" y="1262"/>
                </a:lnTo>
                <a:lnTo>
                  <a:pt x="2650" y="1264"/>
                </a:lnTo>
                <a:lnTo>
                  <a:pt x="2642" y="1268"/>
                </a:lnTo>
                <a:lnTo>
                  <a:pt x="2642" y="1269"/>
                </a:lnTo>
                <a:lnTo>
                  <a:pt x="2638" y="1272"/>
                </a:lnTo>
                <a:lnTo>
                  <a:pt x="2633" y="1275"/>
                </a:lnTo>
                <a:lnTo>
                  <a:pt x="2616" y="1287"/>
                </a:lnTo>
                <a:lnTo>
                  <a:pt x="2615" y="1289"/>
                </a:lnTo>
                <a:lnTo>
                  <a:pt x="2593" y="1304"/>
                </a:lnTo>
                <a:lnTo>
                  <a:pt x="2570" y="1319"/>
                </a:lnTo>
                <a:lnTo>
                  <a:pt x="2563" y="1324"/>
                </a:lnTo>
                <a:lnTo>
                  <a:pt x="2559" y="1327"/>
                </a:lnTo>
                <a:lnTo>
                  <a:pt x="2557" y="1327"/>
                </a:lnTo>
                <a:lnTo>
                  <a:pt x="2552" y="1332"/>
                </a:lnTo>
                <a:lnTo>
                  <a:pt x="2542" y="1339"/>
                </a:lnTo>
                <a:lnTo>
                  <a:pt x="2539" y="1341"/>
                </a:lnTo>
                <a:lnTo>
                  <a:pt x="2530" y="1347"/>
                </a:lnTo>
                <a:lnTo>
                  <a:pt x="2529" y="1348"/>
                </a:lnTo>
                <a:lnTo>
                  <a:pt x="2526" y="1349"/>
                </a:lnTo>
                <a:lnTo>
                  <a:pt x="2514" y="1357"/>
                </a:lnTo>
                <a:lnTo>
                  <a:pt x="2514" y="1358"/>
                </a:lnTo>
                <a:lnTo>
                  <a:pt x="2511" y="1360"/>
                </a:lnTo>
                <a:lnTo>
                  <a:pt x="2497" y="1369"/>
                </a:lnTo>
                <a:lnTo>
                  <a:pt x="2495" y="1370"/>
                </a:lnTo>
                <a:lnTo>
                  <a:pt x="2493" y="1373"/>
                </a:lnTo>
                <a:lnTo>
                  <a:pt x="2481" y="1381"/>
                </a:lnTo>
                <a:lnTo>
                  <a:pt x="2464" y="1393"/>
                </a:lnTo>
                <a:lnTo>
                  <a:pt x="2448" y="1403"/>
                </a:lnTo>
                <a:lnTo>
                  <a:pt x="2431" y="1416"/>
                </a:lnTo>
                <a:lnTo>
                  <a:pt x="2422" y="1421"/>
                </a:lnTo>
                <a:lnTo>
                  <a:pt x="2421" y="1421"/>
                </a:lnTo>
                <a:lnTo>
                  <a:pt x="2415" y="1425"/>
                </a:lnTo>
                <a:lnTo>
                  <a:pt x="2401" y="1435"/>
                </a:lnTo>
                <a:lnTo>
                  <a:pt x="2398" y="1437"/>
                </a:lnTo>
                <a:lnTo>
                  <a:pt x="2396" y="1439"/>
                </a:lnTo>
                <a:lnTo>
                  <a:pt x="2395" y="1440"/>
                </a:lnTo>
                <a:lnTo>
                  <a:pt x="2393" y="1440"/>
                </a:lnTo>
                <a:lnTo>
                  <a:pt x="2388" y="1444"/>
                </a:lnTo>
                <a:lnTo>
                  <a:pt x="2372" y="1456"/>
                </a:lnTo>
                <a:lnTo>
                  <a:pt x="2361" y="1462"/>
                </a:lnTo>
                <a:lnTo>
                  <a:pt x="2346" y="1473"/>
                </a:lnTo>
                <a:lnTo>
                  <a:pt x="2342" y="1476"/>
                </a:lnTo>
                <a:lnTo>
                  <a:pt x="2336" y="1481"/>
                </a:lnTo>
                <a:lnTo>
                  <a:pt x="2330" y="1484"/>
                </a:lnTo>
                <a:lnTo>
                  <a:pt x="2328" y="1485"/>
                </a:lnTo>
                <a:lnTo>
                  <a:pt x="2326" y="1487"/>
                </a:lnTo>
                <a:lnTo>
                  <a:pt x="2316" y="1493"/>
                </a:lnTo>
                <a:lnTo>
                  <a:pt x="2312" y="1496"/>
                </a:lnTo>
                <a:lnTo>
                  <a:pt x="2310" y="1498"/>
                </a:lnTo>
                <a:lnTo>
                  <a:pt x="2309" y="1498"/>
                </a:lnTo>
                <a:lnTo>
                  <a:pt x="2309" y="1499"/>
                </a:lnTo>
                <a:lnTo>
                  <a:pt x="2307" y="1499"/>
                </a:lnTo>
                <a:lnTo>
                  <a:pt x="2289" y="1511"/>
                </a:lnTo>
                <a:lnTo>
                  <a:pt x="2277" y="1519"/>
                </a:lnTo>
                <a:lnTo>
                  <a:pt x="2267" y="1526"/>
                </a:lnTo>
                <a:lnTo>
                  <a:pt x="2263" y="1528"/>
                </a:lnTo>
                <a:lnTo>
                  <a:pt x="2261" y="1529"/>
                </a:lnTo>
                <a:lnTo>
                  <a:pt x="2210" y="1563"/>
                </a:lnTo>
                <a:lnTo>
                  <a:pt x="2206" y="1567"/>
                </a:lnTo>
                <a:lnTo>
                  <a:pt x="2190" y="1577"/>
                </a:lnTo>
                <a:lnTo>
                  <a:pt x="2189" y="1577"/>
                </a:lnTo>
                <a:lnTo>
                  <a:pt x="2181" y="1583"/>
                </a:lnTo>
                <a:lnTo>
                  <a:pt x="2173" y="1587"/>
                </a:lnTo>
                <a:lnTo>
                  <a:pt x="2169" y="1591"/>
                </a:lnTo>
                <a:lnTo>
                  <a:pt x="2164" y="1594"/>
                </a:lnTo>
                <a:lnTo>
                  <a:pt x="2159" y="1598"/>
                </a:lnTo>
                <a:lnTo>
                  <a:pt x="2134" y="1613"/>
                </a:lnTo>
                <a:lnTo>
                  <a:pt x="2133" y="1615"/>
                </a:lnTo>
                <a:lnTo>
                  <a:pt x="2095" y="1640"/>
                </a:lnTo>
                <a:lnTo>
                  <a:pt x="2077" y="1652"/>
                </a:lnTo>
                <a:lnTo>
                  <a:pt x="2075" y="1652"/>
                </a:lnTo>
                <a:lnTo>
                  <a:pt x="2072" y="1654"/>
                </a:lnTo>
                <a:lnTo>
                  <a:pt x="2069" y="1657"/>
                </a:lnTo>
                <a:lnTo>
                  <a:pt x="2052" y="1668"/>
                </a:lnTo>
                <a:lnTo>
                  <a:pt x="2047" y="1670"/>
                </a:lnTo>
                <a:lnTo>
                  <a:pt x="2020" y="1688"/>
                </a:lnTo>
                <a:lnTo>
                  <a:pt x="2012" y="1694"/>
                </a:lnTo>
                <a:lnTo>
                  <a:pt x="2005" y="1699"/>
                </a:lnTo>
                <a:lnTo>
                  <a:pt x="2002" y="1700"/>
                </a:lnTo>
                <a:lnTo>
                  <a:pt x="2001" y="1701"/>
                </a:lnTo>
                <a:lnTo>
                  <a:pt x="1999" y="1703"/>
                </a:lnTo>
                <a:lnTo>
                  <a:pt x="1996" y="1704"/>
                </a:lnTo>
                <a:lnTo>
                  <a:pt x="1995" y="1705"/>
                </a:lnTo>
                <a:lnTo>
                  <a:pt x="1994" y="1705"/>
                </a:lnTo>
                <a:lnTo>
                  <a:pt x="1991" y="1708"/>
                </a:lnTo>
                <a:lnTo>
                  <a:pt x="1989" y="1708"/>
                </a:lnTo>
                <a:lnTo>
                  <a:pt x="1988" y="1707"/>
                </a:lnTo>
                <a:lnTo>
                  <a:pt x="1988" y="1705"/>
                </a:lnTo>
                <a:lnTo>
                  <a:pt x="1987" y="1705"/>
                </a:lnTo>
                <a:lnTo>
                  <a:pt x="1987" y="1704"/>
                </a:lnTo>
                <a:lnTo>
                  <a:pt x="1984" y="1701"/>
                </a:lnTo>
                <a:lnTo>
                  <a:pt x="1980" y="1700"/>
                </a:lnTo>
                <a:lnTo>
                  <a:pt x="1978" y="1697"/>
                </a:lnTo>
                <a:lnTo>
                  <a:pt x="1977" y="1697"/>
                </a:lnTo>
                <a:lnTo>
                  <a:pt x="1976" y="1696"/>
                </a:lnTo>
                <a:lnTo>
                  <a:pt x="1975" y="1696"/>
                </a:lnTo>
                <a:lnTo>
                  <a:pt x="1973" y="1696"/>
                </a:lnTo>
                <a:lnTo>
                  <a:pt x="1971" y="1696"/>
                </a:lnTo>
                <a:lnTo>
                  <a:pt x="1969" y="1696"/>
                </a:lnTo>
                <a:lnTo>
                  <a:pt x="1966" y="1699"/>
                </a:lnTo>
                <a:lnTo>
                  <a:pt x="1963" y="1699"/>
                </a:lnTo>
                <a:lnTo>
                  <a:pt x="1962" y="1700"/>
                </a:lnTo>
                <a:lnTo>
                  <a:pt x="1959" y="1702"/>
                </a:lnTo>
                <a:lnTo>
                  <a:pt x="1957" y="1703"/>
                </a:lnTo>
                <a:lnTo>
                  <a:pt x="1956" y="1704"/>
                </a:lnTo>
                <a:lnTo>
                  <a:pt x="1954" y="1705"/>
                </a:lnTo>
                <a:lnTo>
                  <a:pt x="1951" y="1709"/>
                </a:lnTo>
                <a:lnTo>
                  <a:pt x="1950" y="1709"/>
                </a:lnTo>
                <a:lnTo>
                  <a:pt x="1949" y="1710"/>
                </a:lnTo>
                <a:lnTo>
                  <a:pt x="1948" y="1711"/>
                </a:lnTo>
                <a:lnTo>
                  <a:pt x="1946" y="1713"/>
                </a:lnTo>
                <a:lnTo>
                  <a:pt x="1945" y="1716"/>
                </a:lnTo>
                <a:lnTo>
                  <a:pt x="1944" y="1718"/>
                </a:lnTo>
                <a:lnTo>
                  <a:pt x="1942" y="1721"/>
                </a:lnTo>
                <a:lnTo>
                  <a:pt x="1942" y="1724"/>
                </a:lnTo>
                <a:lnTo>
                  <a:pt x="1942" y="1726"/>
                </a:lnTo>
                <a:lnTo>
                  <a:pt x="1941" y="1727"/>
                </a:lnTo>
                <a:lnTo>
                  <a:pt x="1940" y="1727"/>
                </a:lnTo>
                <a:lnTo>
                  <a:pt x="1939" y="1728"/>
                </a:lnTo>
                <a:lnTo>
                  <a:pt x="1937" y="1729"/>
                </a:lnTo>
                <a:lnTo>
                  <a:pt x="1935" y="1730"/>
                </a:lnTo>
                <a:lnTo>
                  <a:pt x="1933" y="1733"/>
                </a:lnTo>
                <a:lnTo>
                  <a:pt x="1933" y="1734"/>
                </a:lnTo>
                <a:lnTo>
                  <a:pt x="1928" y="1737"/>
                </a:lnTo>
                <a:lnTo>
                  <a:pt x="1922" y="1745"/>
                </a:lnTo>
                <a:lnTo>
                  <a:pt x="1920" y="1745"/>
                </a:lnTo>
                <a:lnTo>
                  <a:pt x="1919" y="1746"/>
                </a:lnTo>
                <a:lnTo>
                  <a:pt x="1918" y="1747"/>
                </a:lnTo>
                <a:lnTo>
                  <a:pt x="1917" y="1749"/>
                </a:lnTo>
                <a:lnTo>
                  <a:pt x="1915" y="1750"/>
                </a:lnTo>
                <a:lnTo>
                  <a:pt x="1915" y="1751"/>
                </a:lnTo>
                <a:lnTo>
                  <a:pt x="1914" y="1752"/>
                </a:lnTo>
                <a:lnTo>
                  <a:pt x="1910" y="1755"/>
                </a:lnTo>
                <a:lnTo>
                  <a:pt x="1907" y="1759"/>
                </a:lnTo>
                <a:lnTo>
                  <a:pt x="1906" y="1760"/>
                </a:lnTo>
                <a:lnTo>
                  <a:pt x="1906" y="1761"/>
                </a:lnTo>
                <a:lnTo>
                  <a:pt x="1905" y="1761"/>
                </a:lnTo>
                <a:lnTo>
                  <a:pt x="1899" y="1767"/>
                </a:lnTo>
                <a:lnTo>
                  <a:pt x="1888" y="1777"/>
                </a:lnTo>
                <a:lnTo>
                  <a:pt x="1883" y="1783"/>
                </a:lnTo>
                <a:lnTo>
                  <a:pt x="1874" y="1792"/>
                </a:lnTo>
                <a:lnTo>
                  <a:pt x="1871" y="1794"/>
                </a:lnTo>
                <a:lnTo>
                  <a:pt x="1867" y="1797"/>
                </a:lnTo>
                <a:lnTo>
                  <a:pt x="1859" y="1805"/>
                </a:lnTo>
                <a:lnTo>
                  <a:pt x="1849" y="1814"/>
                </a:lnTo>
                <a:lnTo>
                  <a:pt x="1848" y="1817"/>
                </a:lnTo>
                <a:lnTo>
                  <a:pt x="1844" y="1820"/>
                </a:lnTo>
                <a:lnTo>
                  <a:pt x="1841" y="1822"/>
                </a:lnTo>
                <a:lnTo>
                  <a:pt x="1839" y="1825"/>
                </a:lnTo>
                <a:lnTo>
                  <a:pt x="1838" y="1825"/>
                </a:lnTo>
                <a:lnTo>
                  <a:pt x="1838" y="1826"/>
                </a:lnTo>
                <a:lnTo>
                  <a:pt x="1837" y="1826"/>
                </a:lnTo>
                <a:lnTo>
                  <a:pt x="1836" y="1828"/>
                </a:lnTo>
                <a:lnTo>
                  <a:pt x="1833" y="1830"/>
                </a:lnTo>
                <a:lnTo>
                  <a:pt x="1829" y="1834"/>
                </a:lnTo>
                <a:lnTo>
                  <a:pt x="1822" y="1841"/>
                </a:lnTo>
                <a:lnTo>
                  <a:pt x="1820" y="1843"/>
                </a:lnTo>
                <a:lnTo>
                  <a:pt x="1813" y="1850"/>
                </a:lnTo>
                <a:lnTo>
                  <a:pt x="1812" y="1851"/>
                </a:lnTo>
                <a:lnTo>
                  <a:pt x="1811" y="1852"/>
                </a:lnTo>
                <a:lnTo>
                  <a:pt x="1806" y="1856"/>
                </a:lnTo>
                <a:lnTo>
                  <a:pt x="1805" y="1856"/>
                </a:lnTo>
                <a:lnTo>
                  <a:pt x="1802" y="1860"/>
                </a:lnTo>
                <a:lnTo>
                  <a:pt x="1799" y="1862"/>
                </a:lnTo>
                <a:lnTo>
                  <a:pt x="1799" y="1863"/>
                </a:lnTo>
                <a:lnTo>
                  <a:pt x="1798" y="1863"/>
                </a:lnTo>
                <a:lnTo>
                  <a:pt x="1797" y="1864"/>
                </a:lnTo>
                <a:lnTo>
                  <a:pt x="1796" y="1867"/>
                </a:lnTo>
                <a:lnTo>
                  <a:pt x="1793" y="1869"/>
                </a:lnTo>
                <a:lnTo>
                  <a:pt x="1791" y="1871"/>
                </a:lnTo>
                <a:lnTo>
                  <a:pt x="1780" y="1880"/>
                </a:lnTo>
                <a:lnTo>
                  <a:pt x="1779" y="1881"/>
                </a:lnTo>
                <a:lnTo>
                  <a:pt x="1779" y="1883"/>
                </a:lnTo>
                <a:lnTo>
                  <a:pt x="1775" y="1887"/>
                </a:lnTo>
                <a:lnTo>
                  <a:pt x="1772" y="1888"/>
                </a:lnTo>
                <a:lnTo>
                  <a:pt x="1760" y="1901"/>
                </a:lnTo>
                <a:lnTo>
                  <a:pt x="1745" y="1914"/>
                </a:lnTo>
                <a:lnTo>
                  <a:pt x="1736" y="1923"/>
                </a:lnTo>
                <a:lnTo>
                  <a:pt x="1732" y="1928"/>
                </a:lnTo>
                <a:lnTo>
                  <a:pt x="1726" y="1934"/>
                </a:lnTo>
                <a:lnTo>
                  <a:pt x="1720" y="1938"/>
                </a:lnTo>
                <a:lnTo>
                  <a:pt x="1720" y="1939"/>
                </a:lnTo>
                <a:lnTo>
                  <a:pt x="1719" y="1941"/>
                </a:lnTo>
                <a:lnTo>
                  <a:pt x="1707" y="1952"/>
                </a:lnTo>
                <a:lnTo>
                  <a:pt x="1693" y="1965"/>
                </a:lnTo>
                <a:lnTo>
                  <a:pt x="1690" y="1969"/>
                </a:lnTo>
                <a:lnTo>
                  <a:pt x="1689" y="1970"/>
                </a:lnTo>
                <a:lnTo>
                  <a:pt x="1686" y="1971"/>
                </a:lnTo>
                <a:lnTo>
                  <a:pt x="1686" y="1972"/>
                </a:lnTo>
                <a:lnTo>
                  <a:pt x="1685" y="1972"/>
                </a:lnTo>
                <a:lnTo>
                  <a:pt x="1683" y="1976"/>
                </a:lnTo>
                <a:lnTo>
                  <a:pt x="1674" y="1984"/>
                </a:lnTo>
                <a:lnTo>
                  <a:pt x="1667" y="1990"/>
                </a:lnTo>
                <a:lnTo>
                  <a:pt x="1662" y="1994"/>
                </a:lnTo>
                <a:lnTo>
                  <a:pt x="1658" y="2000"/>
                </a:lnTo>
                <a:lnTo>
                  <a:pt x="1648" y="2009"/>
                </a:lnTo>
                <a:lnTo>
                  <a:pt x="1635" y="2021"/>
                </a:lnTo>
                <a:lnTo>
                  <a:pt x="1623" y="2032"/>
                </a:lnTo>
                <a:lnTo>
                  <a:pt x="1617" y="2038"/>
                </a:lnTo>
                <a:lnTo>
                  <a:pt x="1614" y="2042"/>
                </a:lnTo>
                <a:lnTo>
                  <a:pt x="1613" y="2043"/>
                </a:lnTo>
                <a:lnTo>
                  <a:pt x="1610" y="2045"/>
                </a:lnTo>
                <a:lnTo>
                  <a:pt x="1609" y="2046"/>
                </a:lnTo>
                <a:lnTo>
                  <a:pt x="1608" y="2046"/>
                </a:lnTo>
                <a:lnTo>
                  <a:pt x="1604" y="2051"/>
                </a:lnTo>
                <a:lnTo>
                  <a:pt x="1604" y="2052"/>
                </a:lnTo>
                <a:lnTo>
                  <a:pt x="1603" y="2052"/>
                </a:lnTo>
                <a:lnTo>
                  <a:pt x="1599" y="2055"/>
                </a:lnTo>
                <a:lnTo>
                  <a:pt x="1598" y="2056"/>
                </a:lnTo>
                <a:lnTo>
                  <a:pt x="1595" y="2060"/>
                </a:lnTo>
                <a:lnTo>
                  <a:pt x="1593" y="2061"/>
                </a:lnTo>
                <a:lnTo>
                  <a:pt x="1590" y="2063"/>
                </a:lnTo>
                <a:lnTo>
                  <a:pt x="1567" y="2085"/>
                </a:lnTo>
                <a:lnTo>
                  <a:pt x="1561" y="2092"/>
                </a:lnTo>
                <a:lnTo>
                  <a:pt x="1550" y="2101"/>
                </a:lnTo>
                <a:lnTo>
                  <a:pt x="1540" y="2111"/>
                </a:lnTo>
                <a:lnTo>
                  <a:pt x="1535" y="2117"/>
                </a:lnTo>
                <a:lnTo>
                  <a:pt x="1528" y="2124"/>
                </a:lnTo>
                <a:lnTo>
                  <a:pt x="1524" y="2127"/>
                </a:lnTo>
                <a:lnTo>
                  <a:pt x="1523" y="2128"/>
                </a:lnTo>
                <a:lnTo>
                  <a:pt x="1522" y="2129"/>
                </a:lnTo>
                <a:lnTo>
                  <a:pt x="1515" y="2136"/>
                </a:lnTo>
                <a:lnTo>
                  <a:pt x="1509" y="2143"/>
                </a:lnTo>
                <a:lnTo>
                  <a:pt x="1506" y="2144"/>
                </a:lnTo>
                <a:lnTo>
                  <a:pt x="1504" y="2147"/>
                </a:lnTo>
                <a:lnTo>
                  <a:pt x="1503" y="2148"/>
                </a:lnTo>
                <a:lnTo>
                  <a:pt x="1501" y="2149"/>
                </a:lnTo>
                <a:lnTo>
                  <a:pt x="1485" y="2165"/>
                </a:lnTo>
                <a:lnTo>
                  <a:pt x="1481" y="2168"/>
                </a:lnTo>
                <a:lnTo>
                  <a:pt x="1479" y="2170"/>
                </a:lnTo>
                <a:lnTo>
                  <a:pt x="1478" y="2172"/>
                </a:lnTo>
                <a:lnTo>
                  <a:pt x="1462" y="2186"/>
                </a:lnTo>
                <a:lnTo>
                  <a:pt x="1451" y="2197"/>
                </a:lnTo>
                <a:lnTo>
                  <a:pt x="1436" y="2211"/>
                </a:lnTo>
                <a:lnTo>
                  <a:pt x="1431" y="2218"/>
                </a:lnTo>
                <a:lnTo>
                  <a:pt x="1426" y="2221"/>
                </a:lnTo>
                <a:lnTo>
                  <a:pt x="1419" y="2228"/>
                </a:lnTo>
                <a:lnTo>
                  <a:pt x="1417" y="2230"/>
                </a:lnTo>
                <a:lnTo>
                  <a:pt x="1412" y="2234"/>
                </a:lnTo>
                <a:lnTo>
                  <a:pt x="1410" y="2236"/>
                </a:lnTo>
                <a:lnTo>
                  <a:pt x="1409" y="2237"/>
                </a:lnTo>
                <a:lnTo>
                  <a:pt x="1408" y="2238"/>
                </a:lnTo>
                <a:lnTo>
                  <a:pt x="1405" y="2241"/>
                </a:lnTo>
                <a:lnTo>
                  <a:pt x="1401" y="2245"/>
                </a:lnTo>
                <a:lnTo>
                  <a:pt x="1398" y="2247"/>
                </a:lnTo>
                <a:lnTo>
                  <a:pt x="1395" y="2251"/>
                </a:lnTo>
                <a:lnTo>
                  <a:pt x="1392" y="2253"/>
                </a:lnTo>
                <a:lnTo>
                  <a:pt x="1390" y="2255"/>
                </a:lnTo>
                <a:lnTo>
                  <a:pt x="1383" y="2262"/>
                </a:lnTo>
                <a:lnTo>
                  <a:pt x="1371" y="2273"/>
                </a:lnTo>
                <a:lnTo>
                  <a:pt x="1368" y="2277"/>
                </a:lnTo>
                <a:lnTo>
                  <a:pt x="1367" y="2277"/>
                </a:lnTo>
                <a:lnTo>
                  <a:pt x="1364" y="2280"/>
                </a:lnTo>
                <a:lnTo>
                  <a:pt x="1359" y="2285"/>
                </a:lnTo>
                <a:lnTo>
                  <a:pt x="1358" y="2286"/>
                </a:lnTo>
                <a:lnTo>
                  <a:pt x="1352" y="2291"/>
                </a:lnTo>
                <a:lnTo>
                  <a:pt x="1348" y="2295"/>
                </a:lnTo>
                <a:lnTo>
                  <a:pt x="1343" y="2299"/>
                </a:lnTo>
                <a:lnTo>
                  <a:pt x="1341" y="2302"/>
                </a:lnTo>
                <a:lnTo>
                  <a:pt x="1339" y="2304"/>
                </a:lnTo>
                <a:lnTo>
                  <a:pt x="1334" y="2307"/>
                </a:lnTo>
                <a:lnTo>
                  <a:pt x="1324" y="2319"/>
                </a:lnTo>
                <a:lnTo>
                  <a:pt x="1321" y="2321"/>
                </a:lnTo>
                <a:lnTo>
                  <a:pt x="1316" y="2326"/>
                </a:lnTo>
                <a:lnTo>
                  <a:pt x="1313" y="2329"/>
                </a:lnTo>
                <a:lnTo>
                  <a:pt x="1311" y="2331"/>
                </a:lnTo>
                <a:lnTo>
                  <a:pt x="1309" y="2332"/>
                </a:lnTo>
                <a:lnTo>
                  <a:pt x="1304" y="2338"/>
                </a:lnTo>
                <a:lnTo>
                  <a:pt x="1294" y="2348"/>
                </a:lnTo>
                <a:lnTo>
                  <a:pt x="1287" y="2354"/>
                </a:lnTo>
                <a:lnTo>
                  <a:pt x="1280" y="2361"/>
                </a:lnTo>
                <a:lnTo>
                  <a:pt x="1278" y="2363"/>
                </a:lnTo>
                <a:lnTo>
                  <a:pt x="1268" y="2373"/>
                </a:lnTo>
                <a:lnTo>
                  <a:pt x="1262" y="2378"/>
                </a:lnTo>
                <a:lnTo>
                  <a:pt x="1261" y="2379"/>
                </a:lnTo>
                <a:lnTo>
                  <a:pt x="1260" y="2380"/>
                </a:lnTo>
                <a:lnTo>
                  <a:pt x="1254" y="2386"/>
                </a:lnTo>
                <a:lnTo>
                  <a:pt x="1253" y="2386"/>
                </a:lnTo>
                <a:lnTo>
                  <a:pt x="1244" y="2395"/>
                </a:lnTo>
                <a:lnTo>
                  <a:pt x="1233" y="2406"/>
                </a:lnTo>
                <a:lnTo>
                  <a:pt x="1212" y="2425"/>
                </a:lnTo>
                <a:lnTo>
                  <a:pt x="1207" y="2431"/>
                </a:lnTo>
                <a:lnTo>
                  <a:pt x="1204" y="2433"/>
                </a:lnTo>
                <a:lnTo>
                  <a:pt x="1203" y="2435"/>
                </a:lnTo>
                <a:lnTo>
                  <a:pt x="1200" y="2438"/>
                </a:lnTo>
                <a:lnTo>
                  <a:pt x="1199" y="2439"/>
                </a:lnTo>
                <a:lnTo>
                  <a:pt x="1197" y="2439"/>
                </a:lnTo>
                <a:lnTo>
                  <a:pt x="1197" y="2440"/>
                </a:lnTo>
                <a:lnTo>
                  <a:pt x="1196" y="2441"/>
                </a:lnTo>
                <a:lnTo>
                  <a:pt x="1195" y="2441"/>
                </a:lnTo>
                <a:lnTo>
                  <a:pt x="1194" y="2442"/>
                </a:lnTo>
                <a:lnTo>
                  <a:pt x="1186" y="2450"/>
                </a:lnTo>
                <a:lnTo>
                  <a:pt x="1181" y="2456"/>
                </a:lnTo>
                <a:lnTo>
                  <a:pt x="1161" y="2474"/>
                </a:lnTo>
                <a:lnTo>
                  <a:pt x="1156" y="2479"/>
                </a:lnTo>
                <a:lnTo>
                  <a:pt x="1150" y="2486"/>
                </a:lnTo>
                <a:lnTo>
                  <a:pt x="1144" y="2490"/>
                </a:lnTo>
                <a:lnTo>
                  <a:pt x="1140" y="2495"/>
                </a:lnTo>
                <a:lnTo>
                  <a:pt x="1134" y="2499"/>
                </a:lnTo>
                <a:lnTo>
                  <a:pt x="1133" y="2500"/>
                </a:lnTo>
                <a:lnTo>
                  <a:pt x="1127" y="2506"/>
                </a:lnTo>
                <a:lnTo>
                  <a:pt x="1123" y="2511"/>
                </a:lnTo>
                <a:lnTo>
                  <a:pt x="1119" y="2514"/>
                </a:lnTo>
                <a:lnTo>
                  <a:pt x="1118" y="2515"/>
                </a:lnTo>
                <a:lnTo>
                  <a:pt x="1104" y="2528"/>
                </a:lnTo>
                <a:lnTo>
                  <a:pt x="1101" y="2530"/>
                </a:lnTo>
                <a:lnTo>
                  <a:pt x="1096" y="2534"/>
                </a:lnTo>
                <a:lnTo>
                  <a:pt x="1092" y="2538"/>
                </a:lnTo>
                <a:lnTo>
                  <a:pt x="1089" y="2541"/>
                </a:lnTo>
                <a:lnTo>
                  <a:pt x="1088" y="2542"/>
                </a:lnTo>
                <a:lnTo>
                  <a:pt x="1085" y="2545"/>
                </a:lnTo>
                <a:lnTo>
                  <a:pt x="1084" y="2546"/>
                </a:lnTo>
                <a:lnTo>
                  <a:pt x="1066" y="2562"/>
                </a:lnTo>
                <a:lnTo>
                  <a:pt x="1065" y="2563"/>
                </a:lnTo>
                <a:lnTo>
                  <a:pt x="1064" y="2563"/>
                </a:lnTo>
                <a:lnTo>
                  <a:pt x="1052" y="2558"/>
                </a:lnTo>
                <a:lnTo>
                  <a:pt x="1044" y="2555"/>
                </a:lnTo>
                <a:lnTo>
                  <a:pt x="1040" y="2554"/>
                </a:lnTo>
                <a:lnTo>
                  <a:pt x="1033" y="2552"/>
                </a:lnTo>
                <a:lnTo>
                  <a:pt x="1030" y="2549"/>
                </a:lnTo>
                <a:lnTo>
                  <a:pt x="1028" y="2549"/>
                </a:lnTo>
                <a:lnTo>
                  <a:pt x="1027" y="2548"/>
                </a:lnTo>
                <a:lnTo>
                  <a:pt x="1026" y="2548"/>
                </a:lnTo>
                <a:lnTo>
                  <a:pt x="1011" y="2542"/>
                </a:lnTo>
                <a:lnTo>
                  <a:pt x="1009" y="2541"/>
                </a:lnTo>
                <a:lnTo>
                  <a:pt x="1006" y="2540"/>
                </a:lnTo>
                <a:lnTo>
                  <a:pt x="992" y="2534"/>
                </a:lnTo>
                <a:lnTo>
                  <a:pt x="988" y="2534"/>
                </a:lnTo>
                <a:lnTo>
                  <a:pt x="984" y="2532"/>
                </a:lnTo>
                <a:lnTo>
                  <a:pt x="978" y="2530"/>
                </a:lnTo>
                <a:lnTo>
                  <a:pt x="972" y="2528"/>
                </a:lnTo>
                <a:lnTo>
                  <a:pt x="969" y="2527"/>
                </a:lnTo>
                <a:lnTo>
                  <a:pt x="968" y="2525"/>
                </a:lnTo>
                <a:lnTo>
                  <a:pt x="964" y="2524"/>
                </a:lnTo>
                <a:lnTo>
                  <a:pt x="963" y="2524"/>
                </a:lnTo>
                <a:lnTo>
                  <a:pt x="962" y="2524"/>
                </a:lnTo>
                <a:lnTo>
                  <a:pt x="961" y="2523"/>
                </a:lnTo>
                <a:lnTo>
                  <a:pt x="955" y="2521"/>
                </a:lnTo>
                <a:lnTo>
                  <a:pt x="950" y="2519"/>
                </a:lnTo>
                <a:lnTo>
                  <a:pt x="933" y="2512"/>
                </a:lnTo>
                <a:lnTo>
                  <a:pt x="930" y="2512"/>
                </a:lnTo>
                <a:lnTo>
                  <a:pt x="929" y="2511"/>
                </a:lnTo>
                <a:lnTo>
                  <a:pt x="916" y="2506"/>
                </a:lnTo>
                <a:lnTo>
                  <a:pt x="909" y="2504"/>
                </a:lnTo>
                <a:lnTo>
                  <a:pt x="904" y="2502"/>
                </a:lnTo>
                <a:lnTo>
                  <a:pt x="898" y="2499"/>
                </a:lnTo>
                <a:lnTo>
                  <a:pt x="897" y="2498"/>
                </a:lnTo>
                <a:lnTo>
                  <a:pt x="893" y="2497"/>
                </a:lnTo>
                <a:lnTo>
                  <a:pt x="884" y="2494"/>
                </a:lnTo>
                <a:lnTo>
                  <a:pt x="880" y="2492"/>
                </a:lnTo>
                <a:lnTo>
                  <a:pt x="873" y="2489"/>
                </a:lnTo>
                <a:lnTo>
                  <a:pt x="867" y="2488"/>
                </a:lnTo>
                <a:lnTo>
                  <a:pt x="866" y="2487"/>
                </a:lnTo>
                <a:lnTo>
                  <a:pt x="860" y="2485"/>
                </a:lnTo>
                <a:lnTo>
                  <a:pt x="854" y="2482"/>
                </a:lnTo>
                <a:lnTo>
                  <a:pt x="852" y="2482"/>
                </a:lnTo>
                <a:lnTo>
                  <a:pt x="851" y="2481"/>
                </a:lnTo>
                <a:lnTo>
                  <a:pt x="849" y="2481"/>
                </a:lnTo>
                <a:lnTo>
                  <a:pt x="839" y="2477"/>
                </a:lnTo>
                <a:lnTo>
                  <a:pt x="835" y="2475"/>
                </a:lnTo>
                <a:lnTo>
                  <a:pt x="832" y="2474"/>
                </a:lnTo>
                <a:lnTo>
                  <a:pt x="831" y="2473"/>
                </a:lnTo>
                <a:lnTo>
                  <a:pt x="829" y="2473"/>
                </a:lnTo>
                <a:lnTo>
                  <a:pt x="824" y="2471"/>
                </a:lnTo>
                <a:lnTo>
                  <a:pt x="816" y="2467"/>
                </a:lnTo>
                <a:lnTo>
                  <a:pt x="814" y="2466"/>
                </a:lnTo>
                <a:lnTo>
                  <a:pt x="807" y="2464"/>
                </a:lnTo>
                <a:lnTo>
                  <a:pt x="805" y="2463"/>
                </a:lnTo>
                <a:lnTo>
                  <a:pt x="801" y="2462"/>
                </a:lnTo>
                <a:lnTo>
                  <a:pt x="800" y="2462"/>
                </a:lnTo>
                <a:lnTo>
                  <a:pt x="798" y="2461"/>
                </a:lnTo>
                <a:lnTo>
                  <a:pt x="794" y="2460"/>
                </a:lnTo>
                <a:lnTo>
                  <a:pt x="791" y="2458"/>
                </a:lnTo>
                <a:lnTo>
                  <a:pt x="786" y="2456"/>
                </a:lnTo>
                <a:lnTo>
                  <a:pt x="755" y="2444"/>
                </a:lnTo>
                <a:lnTo>
                  <a:pt x="748" y="2441"/>
                </a:lnTo>
                <a:lnTo>
                  <a:pt x="742" y="2439"/>
                </a:lnTo>
                <a:lnTo>
                  <a:pt x="734" y="2436"/>
                </a:lnTo>
                <a:lnTo>
                  <a:pt x="722" y="2431"/>
                </a:lnTo>
                <a:lnTo>
                  <a:pt x="706" y="2425"/>
                </a:lnTo>
                <a:lnTo>
                  <a:pt x="697" y="2422"/>
                </a:lnTo>
                <a:lnTo>
                  <a:pt x="685" y="2418"/>
                </a:lnTo>
                <a:lnTo>
                  <a:pt x="680" y="2416"/>
                </a:lnTo>
                <a:lnTo>
                  <a:pt x="676" y="2414"/>
                </a:lnTo>
                <a:lnTo>
                  <a:pt x="670" y="2412"/>
                </a:lnTo>
                <a:lnTo>
                  <a:pt x="665" y="2410"/>
                </a:lnTo>
                <a:lnTo>
                  <a:pt x="656" y="2406"/>
                </a:lnTo>
                <a:lnTo>
                  <a:pt x="639" y="2399"/>
                </a:lnTo>
                <a:lnTo>
                  <a:pt x="637" y="2399"/>
                </a:lnTo>
                <a:lnTo>
                  <a:pt x="634" y="2398"/>
                </a:lnTo>
                <a:lnTo>
                  <a:pt x="588" y="2380"/>
                </a:lnTo>
                <a:lnTo>
                  <a:pt x="585" y="2379"/>
                </a:lnTo>
                <a:lnTo>
                  <a:pt x="584" y="2379"/>
                </a:lnTo>
                <a:lnTo>
                  <a:pt x="583" y="2378"/>
                </a:lnTo>
                <a:lnTo>
                  <a:pt x="573" y="2374"/>
                </a:lnTo>
                <a:lnTo>
                  <a:pt x="566" y="2372"/>
                </a:lnTo>
                <a:lnTo>
                  <a:pt x="564" y="2371"/>
                </a:lnTo>
                <a:lnTo>
                  <a:pt x="562" y="2370"/>
                </a:lnTo>
                <a:lnTo>
                  <a:pt x="559" y="2370"/>
                </a:lnTo>
                <a:lnTo>
                  <a:pt x="558" y="2369"/>
                </a:lnTo>
                <a:lnTo>
                  <a:pt x="556" y="2368"/>
                </a:lnTo>
                <a:lnTo>
                  <a:pt x="553" y="2366"/>
                </a:lnTo>
                <a:lnTo>
                  <a:pt x="541" y="2362"/>
                </a:lnTo>
                <a:lnTo>
                  <a:pt x="537" y="2361"/>
                </a:lnTo>
                <a:lnTo>
                  <a:pt x="523" y="2355"/>
                </a:lnTo>
                <a:lnTo>
                  <a:pt x="519" y="2353"/>
                </a:lnTo>
                <a:lnTo>
                  <a:pt x="515" y="2352"/>
                </a:lnTo>
                <a:lnTo>
                  <a:pt x="506" y="2348"/>
                </a:lnTo>
                <a:lnTo>
                  <a:pt x="496" y="2345"/>
                </a:lnTo>
                <a:lnTo>
                  <a:pt x="477" y="2337"/>
                </a:lnTo>
                <a:lnTo>
                  <a:pt x="464" y="2332"/>
                </a:lnTo>
                <a:lnTo>
                  <a:pt x="444" y="2324"/>
                </a:lnTo>
                <a:lnTo>
                  <a:pt x="436" y="2321"/>
                </a:lnTo>
                <a:lnTo>
                  <a:pt x="432" y="2320"/>
                </a:lnTo>
                <a:lnTo>
                  <a:pt x="421" y="2315"/>
                </a:lnTo>
                <a:lnTo>
                  <a:pt x="377" y="2298"/>
                </a:lnTo>
                <a:lnTo>
                  <a:pt x="353" y="2289"/>
                </a:lnTo>
                <a:lnTo>
                  <a:pt x="351" y="2289"/>
                </a:lnTo>
                <a:lnTo>
                  <a:pt x="335" y="2282"/>
                </a:lnTo>
                <a:lnTo>
                  <a:pt x="331" y="2280"/>
                </a:lnTo>
                <a:lnTo>
                  <a:pt x="305" y="2271"/>
                </a:lnTo>
                <a:lnTo>
                  <a:pt x="304" y="2270"/>
                </a:lnTo>
                <a:lnTo>
                  <a:pt x="301" y="2270"/>
                </a:lnTo>
                <a:lnTo>
                  <a:pt x="299" y="2269"/>
                </a:lnTo>
                <a:lnTo>
                  <a:pt x="295" y="2266"/>
                </a:lnTo>
                <a:lnTo>
                  <a:pt x="291" y="2265"/>
                </a:lnTo>
                <a:lnTo>
                  <a:pt x="271" y="2256"/>
                </a:lnTo>
                <a:lnTo>
                  <a:pt x="260" y="2252"/>
                </a:lnTo>
                <a:lnTo>
                  <a:pt x="257" y="2251"/>
                </a:lnTo>
                <a:lnTo>
                  <a:pt x="254" y="2249"/>
                </a:lnTo>
                <a:lnTo>
                  <a:pt x="250" y="2247"/>
                </a:lnTo>
                <a:lnTo>
                  <a:pt x="244" y="2245"/>
                </a:lnTo>
                <a:lnTo>
                  <a:pt x="240" y="2244"/>
                </a:lnTo>
                <a:lnTo>
                  <a:pt x="238" y="2243"/>
                </a:lnTo>
                <a:lnTo>
                  <a:pt x="234" y="2240"/>
                </a:lnTo>
                <a:lnTo>
                  <a:pt x="223" y="2236"/>
                </a:lnTo>
                <a:lnTo>
                  <a:pt x="220" y="2235"/>
                </a:lnTo>
                <a:lnTo>
                  <a:pt x="217" y="2234"/>
                </a:lnTo>
                <a:lnTo>
                  <a:pt x="213" y="2231"/>
                </a:lnTo>
                <a:lnTo>
                  <a:pt x="211" y="2231"/>
                </a:lnTo>
                <a:lnTo>
                  <a:pt x="209" y="2230"/>
                </a:lnTo>
                <a:lnTo>
                  <a:pt x="204" y="2228"/>
                </a:lnTo>
                <a:lnTo>
                  <a:pt x="198" y="2226"/>
                </a:lnTo>
                <a:lnTo>
                  <a:pt x="196" y="2224"/>
                </a:lnTo>
                <a:lnTo>
                  <a:pt x="194" y="2223"/>
                </a:lnTo>
                <a:lnTo>
                  <a:pt x="193" y="2223"/>
                </a:lnTo>
                <a:lnTo>
                  <a:pt x="192" y="2222"/>
                </a:lnTo>
                <a:lnTo>
                  <a:pt x="186" y="2220"/>
                </a:lnTo>
                <a:lnTo>
                  <a:pt x="183" y="2219"/>
                </a:lnTo>
                <a:lnTo>
                  <a:pt x="174" y="2214"/>
                </a:lnTo>
                <a:lnTo>
                  <a:pt x="168" y="2212"/>
                </a:lnTo>
                <a:lnTo>
                  <a:pt x="161" y="2210"/>
                </a:lnTo>
                <a:lnTo>
                  <a:pt x="157" y="2207"/>
                </a:lnTo>
                <a:lnTo>
                  <a:pt x="154" y="2207"/>
                </a:lnTo>
                <a:lnTo>
                  <a:pt x="141" y="2202"/>
                </a:lnTo>
                <a:lnTo>
                  <a:pt x="127" y="2196"/>
                </a:lnTo>
                <a:lnTo>
                  <a:pt x="123" y="2195"/>
                </a:lnTo>
                <a:lnTo>
                  <a:pt x="118" y="2193"/>
                </a:lnTo>
                <a:lnTo>
                  <a:pt x="117" y="2193"/>
                </a:lnTo>
                <a:lnTo>
                  <a:pt x="109" y="2189"/>
                </a:lnTo>
                <a:lnTo>
                  <a:pt x="108" y="2189"/>
                </a:lnTo>
                <a:lnTo>
                  <a:pt x="107" y="2188"/>
                </a:lnTo>
                <a:lnTo>
                  <a:pt x="103" y="2187"/>
                </a:lnTo>
                <a:lnTo>
                  <a:pt x="99" y="2185"/>
                </a:lnTo>
                <a:lnTo>
                  <a:pt x="98" y="2185"/>
                </a:lnTo>
                <a:lnTo>
                  <a:pt x="95" y="2184"/>
                </a:lnTo>
                <a:lnTo>
                  <a:pt x="94" y="2184"/>
                </a:lnTo>
                <a:lnTo>
                  <a:pt x="92" y="2182"/>
                </a:lnTo>
                <a:lnTo>
                  <a:pt x="91" y="2182"/>
                </a:lnTo>
                <a:lnTo>
                  <a:pt x="90" y="2181"/>
                </a:lnTo>
                <a:lnTo>
                  <a:pt x="89" y="2181"/>
                </a:lnTo>
                <a:lnTo>
                  <a:pt x="80" y="2178"/>
                </a:lnTo>
                <a:lnTo>
                  <a:pt x="79" y="2177"/>
                </a:lnTo>
                <a:lnTo>
                  <a:pt x="77" y="2177"/>
                </a:lnTo>
                <a:lnTo>
                  <a:pt x="60" y="2170"/>
                </a:lnTo>
                <a:lnTo>
                  <a:pt x="59" y="2170"/>
                </a:lnTo>
                <a:lnTo>
                  <a:pt x="53" y="2167"/>
                </a:lnTo>
                <a:lnTo>
                  <a:pt x="0" y="2147"/>
                </a:lnTo>
                <a:lnTo>
                  <a:pt x="0" y="2146"/>
                </a:lnTo>
                <a:lnTo>
                  <a:pt x="2" y="2145"/>
                </a:lnTo>
                <a:lnTo>
                  <a:pt x="4" y="2135"/>
                </a:lnTo>
                <a:lnTo>
                  <a:pt x="4" y="2134"/>
                </a:lnTo>
                <a:lnTo>
                  <a:pt x="5" y="2132"/>
                </a:lnTo>
                <a:lnTo>
                  <a:pt x="5" y="2131"/>
                </a:lnTo>
                <a:lnTo>
                  <a:pt x="5" y="2130"/>
                </a:lnTo>
                <a:lnTo>
                  <a:pt x="6" y="2127"/>
                </a:lnTo>
                <a:lnTo>
                  <a:pt x="8" y="2119"/>
                </a:lnTo>
                <a:lnTo>
                  <a:pt x="8" y="2117"/>
                </a:lnTo>
                <a:lnTo>
                  <a:pt x="11" y="2111"/>
                </a:lnTo>
                <a:lnTo>
                  <a:pt x="11" y="2109"/>
                </a:lnTo>
                <a:lnTo>
                  <a:pt x="12" y="2105"/>
                </a:lnTo>
                <a:lnTo>
                  <a:pt x="13" y="2104"/>
                </a:lnTo>
                <a:lnTo>
                  <a:pt x="13" y="2103"/>
                </a:lnTo>
                <a:lnTo>
                  <a:pt x="13" y="2101"/>
                </a:lnTo>
                <a:lnTo>
                  <a:pt x="14" y="2101"/>
                </a:lnTo>
                <a:lnTo>
                  <a:pt x="14" y="2100"/>
                </a:lnTo>
                <a:lnTo>
                  <a:pt x="14" y="2097"/>
                </a:lnTo>
                <a:lnTo>
                  <a:pt x="17" y="2087"/>
                </a:lnTo>
                <a:lnTo>
                  <a:pt x="19" y="2084"/>
                </a:lnTo>
                <a:lnTo>
                  <a:pt x="19" y="2081"/>
                </a:lnTo>
                <a:lnTo>
                  <a:pt x="20" y="2079"/>
                </a:lnTo>
                <a:lnTo>
                  <a:pt x="22" y="2070"/>
                </a:lnTo>
                <a:lnTo>
                  <a:pt x="23" y="2065"/>
                </a:lnTo>
                <a:lnTo>
                  <a:pt x="24" y="2063"/>
                </a:lnTo>
                <a:lnTo>
                  <a:pt x="25" y="2060"/>
                </a:lnTo>
                <a:lnTo>
                  <a:pt x="25" y="2059"/>
                </a:lnTo>
                <a:lnTo>
                  <a:pt x="25" y="2056"/>
                </a:lnTo>
                <a:lnTo>
                  <a:pt x="26" y="2055"/>
                </a:lnTo>
                <a:lnTo>
                  <a:pt x="26" y="2053"/>
                </a:lnTo>
                <a:lnTo>
                  <a:pt x="28" y="2052"/>
                </a:lnTo>
                <a:lnTo>
                  <a:pt x="28" y="2051"/>
                </a:lnTo>
                <a:lnTo>
                  <a:pt x="28" y="2050"/>
                </a:lnTo>
                <a:lnTo>
                  <a:pt x="29" y="2047"/>
                </a:lnTo>
                <a:lnTo>
                  <a:pt x="29" y="2046"/>
                </a:lnTo>
                <a:lnTo>
                  <a:pt x="30" y="2042"/>
                </a:lnTo>
                <a:lnTo>
                  <a:pt x="30" y="2040"/>
                </a:lnTo>
                <a:lnTo>
                  <a:pt x="31" y="2039"/>
                </a:lnTo>
                <a:lnTo>
                  <a:pt x="32" y="2035"/>
                </a:lnTo>
                <a:lnTo>
                  <a:pt x="32" y="2034"/>
                </a:lnTo>
                <a:lnTo>
                  <a:pt x="33" y="2030"/>
                </a:lnTo>
                <a:lnTo>
                  <a:pt x="33" y="2029"/>
                </a:lnTo>
                <a:lnTo>
                  <a:pt x="34" y="2026"/>
                </a:lnTo>
                <a:lnTo>
                  <a:pt x="36" y="2025"/>
                </a:lnTo>
                <a:lnTo>
                  <a:pt x="37" y="2020"/>
                </a:lnTo>
                <a:lnTo>
                  <a:pt x="37" y="2019"/>
                </a:lnTo>
                <a:lnTo>
                  <a:pt x="37" y="2018"/>
                </a:lnTo>
                <a:lnTo>
                  <a:pt x="38" y="2014"/>
                </a:lnTo>
                <a:lnTo>
                  <a:pt x="39" y="2012"/>
                </a:lnTo>
                <a:lnTo>
                  <a:pt x="42" y="1998"/>
                </a:lnTo>
                <a:lnTo>
                  <a:pt x="45" y="1992"/>
                </a:lnTo>
                <a:lnTo>
                  <a:pt x="45" y="1990"/>
                </a:lnTo>
                <a:lnTo>
                  <a:pt x="45" y="1989"/>
                </a:lnTo>
                <a:lnTo>
                  <a:pt x="46" y="1988"/>
                </a:lnTo>
                <a:lnTo>
                  <a:pt x="46" y="1987"/>
                </a:lnTo>
                <a:lnTo>
                  <a:pt x="48" y="1978"/>
                </a:lnTo>
                <a:lnTo>
                  <a:pt x="51" y="1969"/>
                </a:lnTo>
                <a:lnTo>
                  <a:pt x="51" y="1967"/>
                </a:lnTo>
                <a:lnTo>
                  <a:pt x="54" y="1962"/>
                </a:lnTo>
                <a:lnTo>
                  <a:pt x="55" y="1955"/>
                </a:lnTo>
                <a:lnTo>
                  <a:pt x="56" y="1952"/>
                </a:lnTo>
                <a:lnTo>
                  <a:pt x="57" y="1946"/>
                </a:lnTo>
                <a:lnTo>
                  <a:pt x="58" y="1946"/>
                </a:lnTo>
                <a:lnTo>
                  <a:pt x="58" y="1945"/>
                </a:lnTo>
                <a:lnTo>
                  <a:pt x="59" y="1942"/>
                </a:lnTo>
                <a:lnTo>
                  <a:pt x="59" y="1939"/>
                </a:lnTo>
                <a:lnTo>
                  <a:pt x="59" y="1938"/>
                </a:lnTo>
                <a:lnTo>
                  <a:pt x="60" y="1937"/>
                </a:lnTo>
                <a:lnTo>
                  <a:pt x="60" y="1936"/>
                </a:lnTo>
                <a:lnTo>
                  <a:pt x="60" y="1935"/>
                </a:lnTo>
                <a:lnTo>
                  <a:pt x="62" y="1934"/>
                </a:lnTo>
                <a:lnTo>
                  <a:pt x="62" y="1933"/>
                </a:lnTo>
                <a:lnTo>
                  <a:pt x="62" y="1931"/>
                </a:lnTo>
                <a:lnTo>
                  <a:pt x="63" y="1928"/>
                </a:lnTo>
                <a:lnTo>
                  <a:pt x="63" y="1927"/>
                </a:lnTo>
                <a:lnTo>
                  <a:pt x="64" y="1927"/>
                </a:lnTo>
                <a:lnTo>
                  <a:pt x="64" y="1926"/>
                </a:lnTo>
                <a:lnTo>
                  <a:pt x="64" y="1925"/>
                </a:lnTo>
                <a:lnTo>
                  <a:pt x="64" y="1923"/>
                </a:lnTo>
                <a:lnTo>
                  <a:pt x="65" y="1922"/>
                </a:lnTo>
                <a:lnTo>
                  <a:pt x="65" y="1920"/>
                </a:lnTo>
                <a:lnTo>
                  <a:pt x="65" y="1919"/>
                </a:lnTo>
                <a:lnTo>
                  <a:pt x="66" y="1918"/>
                </a:lnTo>
                <a:lnTo>
                  <a:pt x="66" y="1917"/>
                </a:lnTo>
                <a:lnTo>
                  <a:pt x="66" y="1916"/>
                </a:lnTo>
                <a:lnTo>
                  <a:pt x="67" y="1913"/>
                </a:lnTo>
                <a:lnTo>
                  <a:pt x="67" y="1912"/>
                </a:lnTo>
                <a:lnTo>
                  <a:pt x="68" y="1911"/>
                </a:lnTo>
                <a:lnTo>
                  <a:pt x="68" y="1909"/>
                </a:lnTo>
                <a:lnTo>
                  <a:pt x="69" y="1906"/>
                </a:lnTo>
                <a:lnTo>
                  <a:pt x="69" y="1905"/>
                </a:lnTo>
                <a:lnTo>
                  <a:pt x="71" y="1903"/>
                </a:lnTo>
                <a:lnTo>
                  <a:pt x="71" y="1901"/>
                </a:lnTo>
                <a:lnTo>
                  <a:pt x="72" y="1897"/>
                </a:lnTo>
                <a:lnTo>
                  <a:pt x="73" y="1895"/>
                </a:lnTo>
                <a:lnTo>
                  <a:pt x="75" y="1888"/>
                </a:lnTo>
                <a:lnTo>
                  <a:pt x="75" y="1886"/>
                </a:lnTo>
                <a:lnTo>
                  <a:pt x="76" y="1885"/>
                </a:lnTo>
                <a:lnTo>
                  <a:pt x="77" y="1883"/>
                </a:lnTo>
                <a:lnTo>
                  <a:pt x="79" y="1879"/>
                </a:lnTo>
                <a:lnTo>
                  <a:pt x="79" y="1876"/>
                </a:lnTo>
                <a:lnTo>
                  <a:pt x="81" y="1870"/>
                </a:lnTo>
                <a:lnTo>
                  <a:pt x="83" y="1864"/>
                </a:lnTo>
                <a:lnTo>
                  <a:pt x="84" y="1859"/>
                </a:lnTo>
                <a:lnTo>
                  <a:pt x="85" y="1858"/>
                </a:lnTo>
                <a:lnTo>
                  <a:pt x="85" y="1856"/>
                </a:lnTo>
                <a:lnTo>
                  <a:pt x="85" y="1855"/>
                </a:lnTo>
                <a:lnTo>
                  <a:pt x="85" y="1854"/>
                </a:lnTo>
                <a:lnTo>
                  <a:pt x="86" y="1854"/>
                </a:lnTo>
                <a:lnTo>
                  <a:pt x="86" y="1852"/>
                </a:lnTo>
                <a:lnTo>
                  <a:pt x="86" y="1851"/>
                </a:lnTo>
                <a:lnTo>
                  <a:pt x="88" y="1847"/>
                </a:lnTo>
                <a:lnTo>
                  <a:pt x="89" y="1845"/>
                </a:lnTo>
                <a:lnTo>
                  <a:pt x="89" y="1844"/>
                </a:lnTo>
                <a:lnTo>
                  <a:pt x="90" y="1843"/>
                </a:lnTo>
                <a:lnTo>
                  <a:pt x="90" y="1842"/>
                </a:lnTo>
                <a:lnTo>
                  <a:pt x="91" y="1839"/>
                </a:lnTo>
                <a:lnTo>
                  <a:pt x="91" y="1838"/>
                </a:lnTo>
                <a:lnTo>
                  <a:pt x="92" y="1834"/>
                </a:lnTo>
                <a:lnTo>
                  <a:pt x="92" y="1833"/>
                </a:lnTo>
                <a:lnTo>
                  <a:pt x="93" y="1831"/>
                </a:lnTo>
                <a:lnTo>
                  <a:pt x="94" y="1827"/>
                </a:lnTo>
                <a:lnTo>
                  <a:pt x="95" y="1824"/>
                </a:lnTo>
                <a:lnTo>
                  <a:pt x="95" y="1822"/>
                </a:lnTo>
                <a:lnTo>
                  <a:pt x="98" y="1818"/>
                </a:lnTo>
                <a:lnTo>
                  <a:pt x="98" y="1817"/>
                </a:lnTo>
                <a:lnTo>
                  <a:pt x="98" y="1816"/>
                </a:lnTo>
                <a:lnTo>
                  <a:pt x="99" y="1813"/>
                </a:lnTo>
                <a:lnTo>
                  <a:pt x="100" y="1809"/>
                </a:lnTo>
                <a:lnTo>
                  <a:pt x="101" y="1806"/>
                </a:lnTo>
                <a:lnTo>
                  <a:pt x="102" y="1804"/>
                </a:lnTo>
                <a:lnTo>
                  <a:pt x="102" y="1803"/>
                </a:lnTo>
                <a:lnTo>
                  <a:pt x="102" y="1802"/>
                </a:lnTo>
                <a:lnTo>
                  <a:pt x="102" y="1801"/>
                </a:lnTo>
                <a:lnTo>
                  <a:pt x="103" y="1800"/>
                </a:lnTo>
                <a:lnTo>
                  <a:pt x="103" y="1797"/>
                </a:lnTo>
                <a:lnTo>
                  <a:pt x="105" y="1796"/>
                </a:lnTo>
                <a:lnTo>
                  <a:pt x="105" y="1795"/>
                </a:lnTo>
                <a:lnTo>
                  <a:pt x="106" y="1793"/>
                </a:lnTo>
                <a:lnTo>
                  <a:pt x="106" y="1792"/>
                </a:lnTo>
                <a:lnTo>
                  <a:pt x="107" y="1789"/>
                </a:lnTo>
                <a:lnTo>
                  <a:pt x="107" y="1786"/>
                </a:lnTo>
                <a:lnTo>
                  <a:pt x="108" y="1784"/>
                </a:lnTo>
                <a:lnTo>
                  <a:pt x="109" y="1783"/>
                </a:lnTo>
                <a:lnTo>
                  <a:pt x="109" y="1782"/>
                </a:lnTo>
                <a:lnTo>
                  <a:pt x="109" y="1780"/>
                </a:lnTo>
                <a:lnTo>
                  <a:pt x="109" y="1779"/>
                </a:lnTo>
                <a:lnTo>
                  <a:pt x="110" y="1779"/>
                </a:lnTo>
                <a:lnTo>
                  <a:pt x="110" y="1778"/>
                </a:lnTo>
                <a:lnTo>
                  <a:pt x="111" y="1774"/>
                </a:lnTo>
                <a:lnTo>
                  <a:pt x="112" y="1770"/>
                </a:lnTo>
                <a:lnTo>
                  <a:pt x="115" y="1764"/>
                </a:lnTo>
                <a:lnTo>
                  <a:pt x="117" y="1758"/>
                </a:lnTo>
                <a:lnTo>
                  <a:pt x="120" y="1745"/>
                </a:lnTo>
                <a:lnTo>
                  <a:pt x="122" y="1743"/>
                </a:lnTo>
                <a:lnTo>
                  <a:pt x="122" y="1742"/>
                </a:lnTo>
                <a:lnTo>
                  <a:pt x="122" y="1741"/>
                </a:lnTo>
                <a:lnTo>
                  <a:pt x="123" y="1737"/>
                </a:lnTo>
                <a:lnTo>
                  <a:pt x="123" y="1736"/>
                </a:lnTo>
                <a:lnTo>
                  <a:pt x="125" y="1732"/>
                </a:lnTo>
                <a:lnTo>
                  <a:pt x="125" y="1730"/>
                </a:lnTo>
                <a:lnTo>
                  <a:pt x="126" y="1726"/>
                </a:lnTo>
                <a:lnTo>
                  <a:pt x="128" y="1719"/>
                </a:lnTo>
                <a:lnTo>
                  <a:pt x="128" y="1718"/>
                </a:lnTo>
                <a:lnTo>
                  <a:pt x="129" y="1716"/>
                </a:lnTo>
                <a:lnTo>
                  <a:pt x="131" y="1712"/>
                </a:lnTo>
                <a:lnTo>
                  <a:pt x="132" y="1707"/>
                </a:lnTo>
                <a:lnTo>
                  <a:pt x="138" y="1686"/>
                </a:lnTo>
                <a:lnTo>
                  <a:pt x="140" y="1683"/>
                </a:lnTo>
                <a:lnTo>
                  <a:pt x="141" y="1678"/>
                </a:lnTo>
                <a:lnTo>
                  <a:pt x="145" y="1661"/>
                </a:lnTo>
                <a:lnTo>
                  <a:pt x="146" y="1660"/>
                </a:lnTo>
                <a:lnTo>
                  <a:pt x="146" y="1659"/>
                </a:lnTo>
                <a:lnTo>
                  <a:pt x="146" y="1658"/>
                </a:lnTo>
                <a:lnTo>
                  <a:pt x="148" y="1655"/>
                </a:lnTo>
                <a:lnTo>
                  <a:pt x="149" y="1651"/>
                </a:lnTo>
                <a:lnTo>
                  <a:pt x="149" y="1650"/>
                </a:lnTo>
                <a:lnTo>
                  <a:pt x="150" y="1649"/>
                </a:lnTo>
                <a:lnTo>
                  <a:pt x="152" y="1642"/>
                </a:lnTo>
                <a:lnTo>
                  <a:pt x="154" y="1634"/>
                </a:lnTo>
                <a:lnTo>
                  <a:pt x="154" y="1632"/>
                </a:lnTo>
                <a:lnTo>
                  <a:pt x="155" y="1628"/>
                </a:lnTo>
                <a:lnTo>
                  <a:pt x="155" y="1627"/>
                </a:lnTo>
                <a:lnTo>
                  <a:pt x="158" y="1621"/>
                </a:lnTo>
                <a:lnTo>
                  <a:pt x="158" y="1619"/>
                </a:lnTo>
                <a:lnTo>
                  <a:pt x="159" y="1618"/>
                </a:lnTo>
                <a:lnTo>
                  <a:pt x="159" y="1617"/>
                </a:lnTo>
                <a:lnTo>
                  <a:pt x="159" y="1615"/>
                </a:lnTo>
                <a:lnTo>
                  <a:pt x="162" y="1604"/>
                </a:lnTo>
                <a:lnTo>
                  <a:pt x="166" y="1593"/>
                </a:lnTo>
                <a:lnTo>
                  <a:pt x="166" y="1592"/>
                </a:lnTo>
                <a:lnTo>
                  <a:pt x="168" y="1586"/>
                </a:lnTo>
                <a:lnTo>
                  <a:pt x="170" y="1578"/>
                </a:lnTo>
                <a:lnTo>
                  <a:pt x="170" y="1576"/>
                </a:lnTo>
                <a:lnTo>
                  <a:pt x="172" y="1568"/>
                </a:lnTo>
                <a:lnTo>
                  <a:pt x="174" y="1565"/>
                </a:lnTo>
                <a:lnTo>
                  <a:pt x="174" y="1563"/>
                </a:lnTo>
                <a:lnTo>
                  <a:pt x="174" y="1562"/>
                </a:lnTo>
                <a:lnTo>
                  <a:pt x="175" y="1562"/>
                </a:lnTo>
                <a:lnTo>
                  <a:pt x="175" y="1561"/>
                </a:lnTo>
                <a:lnTo>
                  <a:pt x="177" y="1553"/>
                </a:lnTo>
                <a:lnTo>
                  <a:pt x="177" y="1552"/>
                </a:lnTo>
                <a:lnTo>
                  <a:pt x="178" y="1549"/>
                </a:lnTo>
                <a:lnTo>
                  <a:pt x="178" y="1546"/>
                </a:lnTo>
                <a:lnTo>
                  <a:pt x="179" y="1545"/>
                </a:lnTo>
                <a:lnTo>
                  <a:pt x="179" y="1544"/>
                </a:lnTo>
                <a:lnTo>
                  <a:pt x="179" y="1543"/>
                </a:lnTo>
                <a:lnTo>
                  <a:pt x="180" y="1542"/>
                </a:lnTo>
                <a:lnTo>
                  <a:pt x="180" y="1541"/>
                </a:lnTo>
                <a:lnTo>
                  <a:pt x="180" y="1540"/>
                </a:lnTo>
                <a:lnTo>
                  <a:pt x="180" y="1538"/>
                </a:lnTo>
                <a:lnTo>
                  <a:pt x="184" y="1528"/>
                </a:lnTo>
                <a:lnTo>
                  <a:pt x="188" y="1513"/>
                </a:lnTo>
                <a:lnTo>
                  <a:pt x="189" y="1510"/>
                </a:lnTo>
                <a:lnTo>
                  <a:pt x="191" y="1504"/>
                </a:lnTo>
                <a:lnTo>
                  <a:pt x="193" y="1494"/>
                </a:lnTo>
                <a:lnTo>
                  <a:pt x="195" y="1487"/>
                </a:lnTo>
                <a:lnTo>
                  <a:pt x="196" y="1486"/>
                </a:lnTo>
                <a:lnTo>
                  <a:pt x="196" y="1484"/>
                </a:lnTo>
                <a:lnTo>
                  <a:pt x="198" y="1477"/>
                </a:lnTo>
                <a:lnTo>
                  <a:pt x="201" y="1470"/>
                </a:lnTo>
                <a:lnTo>
                  <a:pt x="201" y="1467"/>
                </a:lnTo>
                <a:lnTo>
                  <a:pt x="202" y="1467"/>
                </a:lnTo>
                <a:lnTo>
                  <a:pt x="202" y="1466"/>
                </a:lnTo>
                <a:lnTo>
                  <a:pt x="202" y="1465"/>
                </a:lnTo>
                <a:lnTo>
                  <a:pt x="203" y="1460"/>
                </a:lnTo>
                <a:lnTo>
                  <a:pt x="204" y="1454"/>
                </a:lnTo>
                <a:lnTo>
                  <a:pt x="205" y="1454"/>
                </a:lnTo>
                <a:lnTo>
                  <a:pt x="205" y="1453"/>
                </a:lnTo>
                <a:lnTo>
                  <a:pt x="205" y="1452"/>
                </a:lnTo>
                <a:lnTo>
                  <a:pt x="206" y="1450"/>
                </a:lnTo>
                <a:lnTo>
                  <a:pt x="206" y="1449"/>
                </a:lnTo>
                <a:lnTo>
                  <a:pt x="206" y="1448"/>
                </a:lnTo>
                <a:lnTo>
                  <a:pt x="208" y="1444"/>
                </a:lnTo>
                <a:lnTo>
                  <a:pt x="209" y="1442"/>
                </a:lnTo>
                <a:lnTo>
                  <a:pt x="209" y="1441"/>
                </a:lnTo>
                <a:lnTo>
                  <a:pt x="209" y="1439"/>
                </a:lnTo>
                <a:lnTo>
                  <a:pt x="210" y="1435"/>
                </a:lnTo>
                <a:lnTo>
                  <a:pt x="211" y="1434"/>
                </a:lnTo>
                <a:lnTo>
                  <a:pt x="211" y="1433"/>
                </a:lnTo>
                <a:lnTo>
                  <a:pt x="212" y="1431"/>
                </a:lnTo>
                <a:lnTo>
                  <a:pt x="212" y="1429"/>
                </a:lnTo>
                <a:lnTo>
                  <a:pt x="212" y="1428"/>
                </a:lnTo>
                <a:lnTo>
                  <a:pt x="213" y="1424"/>
                </a:lnTo>
                <a:lnTo>
                  <a:pt x="214" y="1419"/>
                </a:lnTo>
                <a:lnTo>
                  <a:pt x="214" y="1418"/>
                </a:lnTo>
                <a:lnTo>
                  <a:pt x="219" y="1404"/>
                </a:lnTo>
                <a:lnTo>
                  <a:pt x="219" y="1403"/>
                </a:lnTo>
                <a:lnTo>
                  <a:pt x="222" y="1387"/>
                </a:lnTo>
                <a:lnTo>
                  <a:pt x="223" y="1382"/>
                </a:lnTo>
                <a:lnTo>
                  <a:pt x="224" y="1376"/>
                </a:lnTo>
                <a:lnTo>
                  <a:pt x="226" y="1372"/>
                </a:lnTo>
                <a:lnTo>
                  <a:pt x="226" y="1367"/>
                </a:lnTo>
                <a:lnTo>
                  <a:pt x="227" y="1364"/>
                </a:lnTo>
                <a:lnTo>
                  <a:pt x="227" y="1362"/>
                </a:lnTo>
                <a:lnTo>
                  <a:pt x="228" y="1356"/>
                </a:lnTo>
                <a:lnTo>
                  <a:pt x="229" y="1353"/>
                </a:lnTo>
                <a:lnTo>
                  <a:pt x="229" y="1352"/>
                </a:lnTo>
                <a:lnTo>
                  <a:pt x="229" y="1350"/>
                </a:lnTo>
                <a:lnTo>
                  <a:pt x="230" y="1349"/>
                </a:lnTo>
                <a:lnTo>
                  <a:pt x="230" y="1345"/>
                </a:lnTo>
                <a:lnTo>
                  <a:pt x="230" y="1344"/>
                </a:lnTo>
                <a:lnTo>
                  <a:pt x="231" y="1343"/>
                </a:lnTo>
                <a:lnTo>
                  <a:pt x="231" y="1339"/>
                </a:lnTo>
                <a:lnTo>
                  <a:pt x="232" y="1335"/>
                </a:lnTo>
                <a:lnTo>
                  <a:pt x="234" y="1332"/>
                </a:lnTo>
                <a:lnTo>
                  <a:pt x="234" y="1331"/>
                </a:lnTo>
                <a:lnTo>
                  <a:pt x="234" y="1329"/>
                </a:lnTo>
                <a:lnTo>
                  <a:pt x="236" y="1319"/>
                </a:lnTo>
                <a:lnTo>
                  <a:pt x="236" y="1318"/>
                </a:lnTo>
                <a:lnTo>
                  <a:pt x="236" y="1317"/>
                </a:lnTo>
                <a:lnTo>
                  <a:pt x="237" y="1312"/>
                </a:lnTo>
                <a:lnTo>
                  <a:pt x="237" y="1309"/>
                </a:lnTo>
                <a:lnTo>
                  <a:pt x="238" y="1307"/>
                </a:lnTo>
                <a:lnTo>
                  <a:pt x="238" y="1306"/>
                </a:lnTo>
                <a:lnTo>
                  <a:pt x="239" y="1302"/>
                </a:lnTo>
                <a:lnTo>
                  <a:pt x="239" y="1300"/>
                </a:lnTo>
                <a:lnTo>
                  <a:pt x="239" y="1299"/>
                </a:lnTo>
                <a:lnTo>
                  <a:pt x="241" y="1297"/>
                </a:lnTo>
                <a:lnTo>
                  <a:pt x="247" y="1283"/>
                </a:lnTo>
                <a:lnTo>
                  <a:pt x="253" y="1273"/>
                </a:lnTo>
                <a:lnTo>
                  <a:pt x="254" y="1270"/>
                </a:lnTo>
                <a:lnTo>
                  <a:pt x="255" y="1268"/>
                </a:lnTo>
                <a:lnTo>
                  <a:pt x="255" y="1267"/>
                </a:lnTo>
                <a:lnTo>
                  <a:pt x="256" y="1266"/>
                </a:lnTo>
                <a:lnTo>
                  <a:pt x="256" y="1265"/>
                </a:lnTo>
                <a:lnTo>
                  <a:pt x="256" y="1264"/>
                </a:lnTo>
                <a:lnTo>
                  <a:pt x="257" y="1261"/>
                </a:lnTo>
                <a:lnTo>
                  <a:pt x="262" y="1249"/>
                </a:lnTo>
                <a:lnTo>
                  <a:pt x="262" y="1247"/>
                </a:lnTo>
                <a:lnTo>
                  <a:pt x="263" y="1245"/>
                </a:lnTo>
                <a:lnTo>
                  <a:pt x="263" y="1243"/>
                </a:lnTo>
                <a:lnTo>
                  <a:pt x="265" y="1239"/>
                </a:lnTo>
                <a:lnTo>
                  <a:pt x="265" y="1237"/>
                </a:lnTo>
                <a:lnTo>
                  <a:pt x="267" y="1233"/>
                </a:lnTo>
                <a:lnTo>
                  <a:pt x="267" y="1232"/>
                </a:lnTo>
                <a:lnTo>
                  <a:pt x="269" y="1230"/>
                </a:lnTo>
                <a:lnTo>
                  <a:pt x="269" y="1227"/>
                </a:lnTo>
                <a:lnTo>
                  <a:pt x="270" y="1227"/>
                </a:lnTo>
                <a:lnTo>
                  <a:pt x="271" y="1222"/>
                </a:lnTo>
                <a:lnTo>
                  <a:pt x="272" y="1220"/>
                </a:lnTo>
                <a:lnTo>
                  <a:pt x="272" y="1219"/>
                </a:lnTo>
                <a:lnTo>
                  <a:pt x="273" y="1215"/>
                </a:lnTo>
                <a:lnTo>
                  <a:pt x="277" y="1207"/>
                </a:lnTo>
                <a:lnTo>
                  <a:pt x="277" y="1206"/>
                </a:lnTo>
                <a:lnTo>
                  <a:pt x="278" y="1205"/>
                </a:lnTo>
                <a:lnTo>
                  <a:pt x="278" y="1203"/>
                </a:lnTo>
                <a:lnTo>
                  <a:pt x="279" y="1201"/>
                </a:lnTo>
                <a:lnTo>
                  <a:pt x="279" y="1200"/>
                </a:lnTo>
                <a:lnTo>
                  <a:pt x="280" y="1199"/>
                </a:lnTo>
                <a:lnTo>
                  <a:pt x="280" y="1198"/>
                </a:lnTo>
                <a:lnTo>
                  <a:pt x="281" y="1194"/>
                </a:lnTo>
                <a:lnTo>
                  <a:pt x="282" y="1190"/>
                </a:lnTo>
                <a:lnTo>
                  <a:pt x="284" y="1185"/>
                </a:lnTo>
                <a:lnTo>
                  <a:pt x="284" y="1184"/>
                </a:lnTo>
                <a:lnTo>
                  <a:pt x="284" y="1183"/>
                </a:lnTo>
                <a:lnTo>
                  <a:pt x="286" y="1182"/>
                </a:lnTo>
                <a:lnTo>
                  <a:pt x="286" y="1180"/>
                </a:lnTo>
                <a:lnTo>
                  <a:pt x="287" y="1180"/>
                </a:lnTo>
                <a:lnTo>
                  <a:pt x="287" y="1177"/>
                </a:lnTo>
                <a:lnTo>
                  <a:pt x="287" y="1176"/>
                </a:lnTo>
                <a:lnTo>
                  <a:pt x="288" y="1175"/>
                </a:lnTo>
                <a:lnTo>
                  <a:pt x="288" y="1174"/>
                </a:lnTo>
                <a:lnTo>
                  <a:pt x="288" y="1173"/>
                </a:lnTo>
                <a:lnTo>
                  <a:pt x="289" y="1172"/>
                </a:lnTo>
                <a:lnTo>
                  <a:pt x="289" y="1169"/>
                </a:lnTo>
                <a:lnTo>
                  <a:pt x="290" y="1168"/>
                </a:lnTo>
                <a:lnTo>
                  <a:pt x="290" y="1167"/>
                </a:lnTo>
                <a:lnTo>
                  <a:pt x="290" y="1166"/>
                </a:lnTo>
                <a:lnTo>
                  <a:pt x="292" y="1161"/>
                </a:lnTo>
                <a:lnTo>
                  <a:pt x="292" y="1158"/>
                </a:lnTo>
                <a:lnTo>
                  <a:pt x="295" y="1151"/>
                </a:lnTo>
                <a:lnTo>
                  <a:pt x="296" y="1150"/>
                </a:lnTo>
                <a:lnTo>
                  <a:pt x="296" y="1148"/>
                </a:lnTo>
                <a:lnTo>
                  <a:pt x="297" y="1147"/>
                </a:lnTo>
                <a:lnTo>
                  <a:pt x="297" y="1145"/>
                </a:lnTo>
                <a:lnTo>
                  <a:pt x="297" y="1144"/>
                </a:lnTo>
                <a:lnTo>
                  <a:pt x="298" y="1142"/>
                </a:lnTo>
                <a:lnTo>
                  <a:pt x="298" y="1141"/>
                </a:lnTo>
                <a:lnTo>
                  <a:pt x="299" y="1140"/>
                </a:lnTo>
                <a:lnTo>
                  <a:pt x="299" y="1138"/>
                </a:lnTo>
                <a:lnTo>
                  <a:pt x="299" y="1136"/>
                </a:lnTo>
                <a:lnTo>
                  <a:pt x="300" y="1136"/>
                </a:lnTo>
                <a:lnTo>
                  <a:pt x="300" y="1135"/>
                </a:lnTo>
                <a:lnTo>
                  <a:pt x="300" y="1134"/>
                </a:lnTo>
                <a:lnTo>
                  <a:pt x="301" y="1131"/>
                </a:lnTo>
                <a:lnTo>
                  <a:pt x="303" y="1128"/>
                </a:lnTo>
                <a:lnTo>
                  <a:pt x="303" y="1127"/>
                </a:lnTo>
                <a:lnTo>
                  <a:pt x="304" y="1125"/>
                </a:lnTo>
                <a:lnTo>
                  <a:pt x="304" y="1124"/>
                </a:lnTo>
                <a:lnTo>
                  <a:pt x="305" y="1122"/>
                </a:lnTo>
                <a:lnTo>
                  <a:pt x="305" y="1121"/>
                </a:lnTo>
                <a:lnTo>
                  <a:pt x="306" y="1119"/>
                </a:lnTo>
                <a:lnTo>
                  <a:pt x="306" y="1118"/>
                </a:lnTo>
                <a:lnTo>
                  <a:pt x="306" y="1117"/>
                </a:lnTo>
                <a:lnTo>
                  <a:pt x="307" y="1114"/>
                </a:lnTo>
                <a:lnTo>
                  <a:pt x="307" y="1113"/>
                </a:lnTo>
                <a:lnTo>
                  <a:pt x="308" y="1111"/>
                </a:lnTo>
                <a:lnTo>
                  <a:pt x="308" y="1110"/>
                </a:lnTo>
                <a:lnTo>
                  <a:pt x="308" y="1109"/>
                </a:lnTo>
                <a:lnTo>
                  <a:pt x="309" y="1108"/>
                </a:lnTo>
                <a:lnTo>
                  <a:pt x="309" y="1106"/>
                </a:lnTo>
                <a:lnTo>
                  <a:pt x="312" y="1099"/>
                </a:lnTo>
                <a:lnTo>
                  <a:pt x="313" y="1098"/>
                </a:lnTo>
                <a:lnTo>
                  <a:pt x="313" y="1097"/>
                </a:lnTo>
                <a:lnTo>
                  <a:pt x="314" y="1093"/>
                </a:lnTo>
                <a:lnTo>
                  <a:pt x="314" y="1092"/>
                </a:lnTo>
                <a:lnTo>
                  <a:pt x="314" y="1091"/>
                </a:lnTo>
                <a:lnTo>
                  <a:pt x="315" y="1089"/>
                </a:lnTo>
                <a:lnTo>
                  <a:pt x="315" y="1088"/>
                </a:lnTo>
                <a:lnTo>
                  <a:pt x="316" y="1085"/>
                </a:lnTo>
                <a:lnTo>
                  <a:pt x="316" y="1084"/>
                </a:lnTo>
                <a:lnTo>
                  <a:pt x="316" y="1083"/>
                </a:lnTo>
                <a:lnTo>
                  <a:pt x="317" y="1083"/>
                </a:lnTo>
                <a:lnTo>
                  <a:pt x="317" y="1082"/>
                </a:lnTo>
                <a:lnTo>
                  <a:pt x="318" y="1076"/>
                </a:lnTo>
                <a:lnTo>
                  <a:pt x="320" y="1076"/>
                </a:lnTo>
                <a:lnTo>
                  <a:pt x="320" y="1074"/>
                </a:lnTo>
                <a:lnTo>
                  <a:pt x="320" y="1073"/>
                </a:lnTo>
                <a:lnTo>
                  <a:pt x="320" y="1071"/>
                </a:lnTo>
                <a:lnTo>
                  <a:pt x="320" y="1069"/>
                </a:lnTo>
                <a:lnTo>
                  <a:pt x="320" y="1068"/>
                </a:lnTo>
                <a:lnTo>
                  <a:pt x="320" y="1067"/>
                </a:lnTo>
                <a:lnTo>
                  <a:pt x="320" y="1066"/>
                </a:lnTo>
                <a:lnTo>
                  <a:pt x="321" y="1065"/>
                </a:lnTo>
                <a:lnTo>
                  <a:pt x="321" y="1064"/>
                </a:lnTo>
                <a:lnTo>
                  <a:pt x="321" y="1060"/>
                </a:lnTo>
                <a:lnTo>
                  <a:pt x="321" y="1056"/>
                </a:lnTo>
                <a:lnTo>
                  <a:pt x="322" y="1056"/>
                </a:lnTo>
                <a:lnTo>
                  <a:pt x="322" y="1055"/>
                </a:lnTo>
                <a:lnTo>
                  <a:pt x="322" y="1052"/>
                </a:lnTo>
                <a:lnTo>
                  <a:pt x="322" y="1051"/>
                </a:lnTo>
                <a:lnTo>
                  <a:pt x="322" y="1050"/>
                </a:lnTo>
                <a:lnTo>
                  <a:pt x="323" y="1044"/>
                </a:lnTo>
                <a:lnTo>
                  <a:pt x="323" y="1043"/>
                </a:lnTo>
                <a:lnTo>
                  <a:pt x="323" y="1042"/>
                </a:lnTo>
                <a:lnTo>
                  <a:pt x="323" y="1038"/>
                </a:lnTo>
                <a:lnTo>
                  <a:pt x="323" y="1036"/>
                </a:lnTo>
                <a:lnTo>
                  <a:pt x="323" y="1035"/>
                </a:lnTo>
                <a:lnTo>
                  <a:pt x="324" y="1027"/>
                </a:lnTo>
                <a:lnTo>
                  <a:pt x="325" y="1023"/>
                </a:lnTo>
                <a:lnTo>
                  <a:pt x="325" y="1018"/>
                </a:lnTo>
                <a:lnTo>
                  <a:pt x="325" y="1015"/>
                </a:lnTo>
                <a:lnTo>
                  <a:pt x="326" y="1014"/>
                </a:lnTo>
                <a:lnTo>
                  <a:pt x="326" y="1007"/>
                </a:lnTo>
                <a:lnTo>
                  <a:pt x="326" y="1006"/>
                </a:lnTo>
                <a:lnTo>
                  <a:pt x="327" y="999"/>
                </a:lnTo>
                <a:lnTo>
                  <a:pt x="327" y="994"/>
                </a:lnTo>
                <a:lnTo>
                  <a:pt x="329" y="988"/>
                </a:lnTo>
                <a:lnTo>
                  <a:pt x="329" y="984"/>
                </a:lnTo>
                <a:lnTo>
                  <a:pt x="330" y="981"/>
                </a:lnTo>
                <a:lnTo>
                  <a:pt x="330" y="975"/>
                </a:lnTo>
                <a:lnTo>
                  <a:pt x="330" y="972"/>
                </a:lnTo>
                <a:lnTo>
                  <a:pt x="331" y="968"/>
                </a:lnTo>
                <a:lnTo>
                  <a:pt x="331" y="963"/>
                </a:lnTo>
                <a:lnTo>
                  <a:pt x="331" y="962"/>
                </a:lnTo>
                <a:lnTo>
                  <a:pt x="332" y="960"/>
                </a:lnTo>
                <a:lnTo>
                  <a:pt x="351" y="960"/>
                </a:lnTo>
                <a:lnTo>
                  <a:pt x="355" y="960"/>
                </a:lnTo>
                <a:lnTo>
                  <a:pt x="360" y="962"/>
                </a:lnTo>
                <a:lnTo>
                  <a:pt x="365" y="962"/>
                </a:lnTo>
                <a:lnTo>
                  <a:pt x="369" y="962"/>
                </a:lnTo>
                <a:lnTo>
                  <a:pt x="374" y="962"/>
                </a:lnTo>
                <a:lnTo>
                  <a:pt x="375" y="962"/>
                </a:lnTo>
                <a:lnTo>
                  <a:pt x="377" y="962"/>
                </a:lnTo>
                <a:lnTo>
                  <a:pt x="379" y="962"/>
                </a:lnTo>
                <a:lnTo>
                  <a:pt x="382" y="962"/>
                </a:lnTo>
                <a:lnTo>
                  <a:pt x="383" y="962"/>
                </a:lnTo>
                <a:lnTo>
                  <a:pt x="385" y="962"/>
                </a:lnTo>
                <a:lnTo>
                  <a:pt x="389" y="962"/>
                </a:lnTo>
                <a:lnTo>
                  <a:pt x="390" y="962"/>
                </a:lnTo>
                <a:lnTo>
                  <a:pt x="391" y="962"/>
                </a:lnTo>
                <a:lnTo>
                  <a:pt x="392" y="962"/>
                </a:lnTo>
                <a:lnTo>
                  <a:pt x="394" y="962"/>
                </a:lnTo>
                <a:lnTo>
                  <a:pt x="396" y="962"/>
                </a:lnTo>
                <a:lnTo>
                  <a:pt x="399" y="962"/>
                </a:lnTo>
                <a:lnTo>
                  <a:pt x="400" y="962"/>
                </a:lnTo>
                <a:lnTo>
                  <a:pt x="402" y="962"/>
                </a:lnTo>
                <a:lnTo>
                  <a:pt x="404" y="962"/>
                </a:lnTo>
                <a:lnTo>
                  <a:pt x="411" y="962"/>
                </a:lnTo>
                <a:lnTo>
                  <a:pt x="415" y="962"/>
                </a:lnTo>
                <a:lnTo>
                  <a:pt x="442" y="963"/>
                </a:lnTo>
                <a:lnTo>
                  <a:pt x="448" y="963"/>
                </a:lnTo>
                <a:lnTo>
                  <a:pt x="463" y="963"/>
                </a:lnTo>
                <a:lnTo>
                  <a:pt x="464" y="963"/>
                </a:lnTo>
                <a:lnTo>
                  <a:pt x="472" y="963"/>
                </a:lnTo>
                <a:lnTo>
                  <a:pt x="475" y="963"/>
                </a:lnTo>
                <a:lnTo>
                  <a:pt x="477" y="963"/>
                </a:lnTo>
                <a:lnTo>
                  <a:pt x="482" y="963"/>
                </a:lnTo>
                <a:lnTo>
                  <a:pt x="484" y="964"/>
                </a:lnTo>
                <a:lnTo>
                  <a:pt x="485" y="964"/>
                </a:lnTo>
                <a:lnTo>
                  <a:pt x="493" y="964"/>
                </a:lnTo>
                <a:lnTo>
                  <a:pt x="502" y="964"/>
                </a:lnTo>
                <a:lnTo>
                  <a:pt x="507" y="964"/>
                </a:lnTo>
                <a:lnTo>
                  <a:pt x="512" y="964"/>
                </a:lnTo>
                <a:lnTo>
                  <a:pt x="514" y="964"/>
                </a:lnTo>
                <a:lnTo>
                  <a:pt x="515" y="964"/>
                </a:lnTo>
                <a:lnTo>
                  <a:pt x="523" y="964"/>
                </a:lnTo>
                <a:lnTo>
                  <a:pt x="531" y="964"/>
                </a:lnTo>
                <a:lnTo>
                  <a:pt x="538" y="964"/>
                </a:lnTo>
                <a:lnTo>
                  <a:pt x="540" y="964"/>
                </a:lnTo>
                <a:lnTo>
                  <a:pt x="541" y="964"/>
                </a:lnTo>
                <a:lnTo>
                  <a:pt x="542" y="964"/>
                </a:lnTo>
                <a:lnTo>
                  <a:pt x="555" y="965"/>
                </a:lnTo>
                <a:lnTo>
                  <a:pt x="566" y="965"/>
                </a:lnTo>
                <a:lnTo>
                  <a:pt x="568" y="965"/>
                </a:lnTo>
                <a:lnTo>
                  <a:pt x="572" y="965"/>
                </a:lnTo>
                <a:lnTo>
                  <a:pt x="576" y="965"/>
                </a:lnTo>
                <a:lnTo>
                  <a:pt x="580" y="965"/>
                </a:lnTo>
                <a:lnTo>
                  <a:pt x="583" y="965"/>
                </a:lnTo>
                <a:lnTo>
                  <a:pt x="588" y="965"/>
                </a:lnTo>
                <a:lnTo>
                  <a:pt x="590" y="965"/>
                </a:lnTo>
                <a:lnTo>
                  <a:pt x="592" y="965"/>
                </a:lnTo>
                <a:lnTo>
                  <a:pt x="593" y="965"/>
                </a:lnTo>
                <a:lnTo>
                  <a:pt x="594" y="965"/>
                </a:lnTo>
                <a:lnTo>
                  <a:pt x="596" y="965"/>
                </a:lnTo>
                <a:lnTo>
                  <a:pt x="600" y="965"/>
                </a:lnTo>
                <a:lnTo>
                  <a:pt x="601" y="965"/>
                </a:lnTo>
                <a:lnTo>
                  <a:pt x="608" y="966"/>
                </a:lnTo>
                <a:lnTo>
                  <a:pt x="613" y="966"/>
                </a:lnTo>
                <a:lnTo>
                  <a:pt x="615" y="966"/>
                </a:lnTo>
                <a:lnTo>
                  <a:pt x="615" y="964"/>
                </a:lnTo>
                <a:lnTo>
                  <a:pt x="617" y="959"/>
                </a:lnTo>
                <a:lnTo>
                  <a:pt x="619" y="950"/>
                </a:lnTo>
                <a:lnTo>
                  <a:pt x="620" y="949"/>
                </a:lnTo>
                <a:lnTo>
                  <a:pt x="620" y="948"/>
                </a:lnTo>
                <a:lnTo>
                  <a:pt x="622" y="946"/>
                </a:lnTo>
                <a:lnTo>
                  <a:pt x="622" y="943"/>
                </a:lnTo>
                <a:lnTo>
                  <a:pt x="623" y="941"/>
                </a:lnTo>
                <a:lnTo>
                  <a:pt x="623" y="940"/>
                </a:lnTo>
                <a:lnTo>
                  <a:pt x="624" y="937"/>
                </a:lnTo>
                <a:lnTo>
                  <a:pt x="625" y="935"/>
                </a:lnTo>
                <a:lnTo>
                  <a:pt x="625" y="933"/>
                </a:lnTo>
                <a:lnTo>
                  <a:pt x="627" y="927"/>
                </a:lnTo>
                <a:lnTo>
                  <a:pt x="628" y="925"/>
                </a:lnTo>
                <a:lnTo>
                  <a:pt x="628" y="924"/>
                </a:lnTo>
                <a:lnTo>
                  <a:pt x="628" y="923"/>
                </a:lnTo>
                <a:lnTo>
                  <a:pt x="631" y="918"/>
                </a:lnTo>
                <a:lnTo>
                  <a:pt x="631" y="917"/>
                </a:lnTo>
                <a:lnTo>
                  <a:pt x="632" y="914"/>
                </a:lnTo>
                <a:lnTo>
                  <a:pt x="634" y="906"/>
                </a:lnTo>
                <a:lnTo>
                  <a:pt x="635" y="905"/>
                </a:lnTo>
                <a:lnTo>
                  <a:pt x="635" y="904"/>
                </a:lnTo>
                <a:lnTo>
                  <a:pt x="635" y="902"/>
                </a:lnTo>
                <a:lnTo>
                  <a:pt x="636" y="901"/>
                </a:lnTo>
                <a:lnTo>
                  <a:pt x="636" y="900"/>
                </a:lnTo>
                <a:lnTo>
                  <a:pt x="636" y="899"/>
                </a:lnTo>
                <a:lnTo>
                  <a:pt x="637" y="897"/>
                </a:lnTo>
                <a:lnTo>
                  <a:pt x="637" y="896"/>
                </a:lnTo>
                <a:lnTo>
                  <a:pt x="639" y="894"/>
                </a:lnTo>
                <a:lnTo>
                  <a:pt x="641" y="889"/>
                </a:lnTo>
                <a:lnTo>
                  <a:pt x="641" y="887"/>
                </a:lnTo>
                <a:lnTo>
                  <a:pt x="641" y="885"/>
                </a:lnTo>
                <a:lnTo>
                  <a:pt x="642" y="885"/>
                </a:lnTo>
                <a:lnTo>
                  <a:pt x="643" y="880"/>
                </a:lnTo>
                <a:lnTo>
                  <a:pt x="644" y="877"/>
                </a:lnTo>
                <a:lnTo>
                  <a:pt x="644" y="876"/>
                </a:lnTo>
                <a:lnTo>
                  <a:pt x="646" y="872"/>
                </a:lnTo>
                <a:lnTo>
                  <a:pt x="649" y="865"/>
                </a:lnTo>
                <a:lnTo>
                  <a:pt x="649" y="862"/>
                </a:lnTo>
                <a:lnTo>
                  <a:pt x="651" y="858"/>
                </a:lnTo>
                <a:lnTo>
                  <a:pt x="651" y="856"/>
                </a:lnTo>
                <a:lnTo>
                  <a:pt x="652" y="852"/>
                </a:lnTo>
                <a:lnTo>
                  <a:pt x="653" y="849"/>
                </a:lnTo>
                <a:lnTo>
                  <a:pt x="653" y="848"/>
                </a:lnTo>
                <a:lnTo>
                  <a:pt x="654" y="846"/>
                </a:lnTo>
                <a:lnTo>
                  <a:pt x="657" y="841"/>
                </a:lnTo>
                <a:lnTo>
                  <a:pt x="657" y="840"/>
                </a:lnTo>
                <a:lnTo>
                  <a:pt x="660" y="827"/>
                </a:lnTo>
                <a:lnTo>
                  <a:pt x="661" y="827"/>
                </a:lnTo>
                <a:lnTo>
                  <a:pt x="662" y="823"/>
                </a:lnTo>
                <a:lnTo>
                  <a:pt x="662" y="822"/>
                </a:lnTo>
                <a:lnTo>
                  <a:pt x="663" y="821"/>
                </a:lnTo>
                <a:lnTo>
                  <a:pt x="663" y="820"/>
                </a:lnTo>
                <a:lnTo>
                  <a:pt x="665" y="816"/>
                </a:lnTo>
                <a:lnTo>
                  <a:pt x="665" y="815"/>
                </a:lnTo>
                <a:lnTo>
                  <a:pt x="666" y="814"/>
                </a:lnTo>
                <a:lnTo>
                  <a:pt x="666" y="813"/>
                </a:lnTo>
                <a:lnTo>
                  <a:pt x="667" y="809"/>
                </a:lnTo>
                <a:lnTo>
                  <a:pt x="669" y="804"/>
                </a:lnTo>
                <a:lnTo>
                  <a:pt x="669" y="802"/>
                </a:lnTo>
                <a:lnTo>
                  <a:pt x="670" y="799"/>
                </a:lnTo>
                <a:lnTo>
                  <a:pt x="671" y="797"/>
                </a:lnTo>
                <a:lnTo>
                  <a:pt x="671" y="795"/>
                </a:lnTo>
                <a:lnTo>
                  <a:pt x="673" y="792"/>
                </a:lnTo>
                <a:lnTo>
                  <a:pt x="674" y="791"/>
                </a:lnTo>
                <a:lnTo>
                  <a:pt x="674" y="790"/>
                </a:lnTo>
                <a:lnTo>
                  <a:pt x="675" y="788"/>
                </a:lnTo>
                <a:lnTo>
                  <a:pt x="675" y="787"/>
                </a:lnTo>
                <a:lnTo>
                  <a:pt x="675" y="785"/>
                </a:lnTo>
                <a:lnTo>
                  <a:pt x="676" y="783"/>
                </a:lnTo>
                <a:lnTo>
                  <a:pt x="677" y="779"/>
                </a:lnTo>
                <a:lnTo>
                  <a:pt x="677" y="778"/>
                </a:lnTo>
                <a:lnTo>
                  <a:pt x="678" y="775"/>
                </a:lnTo>
                <a:lnTo>
                  <a:pt x="686" y="750"/>
                </a:lnTo>
                <a:lnTo>
                  <a:pt x="687" y="750"/>
                </a:lnTo>
                <a:lnTo>
                  <a:pt x="691" y="738"/>
                </a:lnTo>
                <a:lnTo>
                  <a:pt x="692" y="737"/>
                </a:lnTo>
                <a:lnTo>
                  <a:pt x="692" y="733"/>
                </a:lnTo>
                <a:lnTo>
                  <a:pt x="694" y="726"/>
                </a:lnTo>
                <a:lnTo>
                  <a:pt x="695" y="725"/>
                </a:lnTo>
                <a:lnTo>
                  <a:pt x="699" y="714"/>
                </a:lnTo>
                <a:lnTo>
                  <a:pt x="700" y="711"/>
                </a:lnTo>
                <a:lnTo>
                  <a:pt x="701" y="708"/>
                </a:lnTo>
                <a:lnTo>
                  <a:pt x="708" y="688"/>
                </a:lnTo>
                <a:lnTo>
                  <a:pt x="708" y="687"/>
                </a:lnTo>
                <a:lnTo>
                  <a:pt x="709" y="687"/>
                </a:lnTo>
                <a:lnTo>
                  <a:pt x="710" y="687"/>
                </a:lnTo>
                <a:lnTo>
                  <a:pt x="713" y="688"/>
                </a:lnTo>
                <a:lnTo>
                  <a:pt x="716" y="689"/>
                </a:lnTo>
                <a:lnTo>
                  <a:pt x="717" y="689"/>
                </a:lnTo>
                <a:lnTo>
                  <a:pt x="718" y="689"/>
                </a:lnTo>
                <a:lnTo>
                  <a:pt x="719" y="689"/>
                </a:lnTo>
                <a:lnTo>
                  <a:pt x="721" y="690"/>
                </a:lnTo>
                <a:lnTo>
                  <a:pt x="722" y="690"/>
                </a:lnTo>
                <a:lnTo>
                  <a:pt x="723" y="690"/>
                </a:lnTo>
                <a:lnTo>
                  <a:pt x="725" y="690"/>
                </a:lnTo>
                <a:lnTo>
                  <a:pt x="725" y="691"/>
                </a:lnTo>
                <a:lnTo>
                  <a:pt x="726" y="691"/>
                </a:lnTo>
                <a:lnTo>
                  <a:pt x="727" y="691"/>
                </a:lnTo>
                <a:lnTo>
                  <a:pt x="728" y="691"/>
                </a:lnTo>
                <a:lnTo>
                  <a:pt x="729" y="691"/>
                </a:lnTo>
                <a:lnTo>
                  <a:pt x="729" y="692"/>
                </a:lnTo>
                <a:lnTo>
                  <a:pt x="730" y="692"/>
                </a:lnTo>
                <a:lnTo>
                  <a:pt x="731" y="692"/>
                </a:lnTo>
                <a:lnTo>
                  <a:pt x="732" y="692"/>
                </a:lnTo>
                <a:lnTo>
                  <a:pt x="734" y="692"/>
                </a:lnTo>
                <a:lnTo>
                  <a:pt x="734" y="693"/>
                </a:lnTo>
                <a:lnTo>
                  <a:pt x="735" y="693"/>
                </a:lnTo>
                <a:lnTo>
                  <a:pt x="736" y="693"/>
                </a:lnTo>
                <a:lnTo>
                  <a:pt x="743" y="695"/>
                </a:lnTo>
                <a:lnTo>
                  <a:pt x="744" y="696"/>
                </a:lnTo>
                <a:lnTo>
                  <a:pt x="749" y="697"/>
                </a:lnTo>
                <a:lnTo>
                  <a:pt x="753" y="698"/>
                </a:lnTo>
                <a:lnTo>
                  <a:pt x="757" y="699"/>
                </a:lnTo>
                <a:lnTo>
                  <a:pt x="761" y="699"/>
                </a:lnTo>
                <a:lnTo>
                  <a:pt x="762" y="700"/>
                </a:lnTo>
                <a:lnTo>
                  <a:pt x="774" y="703"/>
                </a:lnTo>
                <a:lnTo>
                  <a:pt x="780" y="704"/>
                </a:lnTo>
                <a:lnTo>
                  <a:pt x="781" y="705"/>
                </a:lnTo>
                <a:lnTo>
                  <a:pt x="783" y="705"/>
                </a:lnTo>
                <a:lnTo>
                  <a:pt x="789" y="707"/>
                </a:lnTo>
                <a:lnTo>
                  <a:pt x="790" y="707"/>
                </a:lnTo>
                <a:lnTo>
                  <a:pt x="795" y="708"/>
                </a:lnTo>
                <a:lnTo>
                  <a:pt x="796" y="708"/>
                </a:lnTo>
                <a:lnTo>
                  <a:pt x="797" y="708"/>
                </a:lnTo>
                <a:lnTo>
                  <a:pt x="798" y="709"/>
                </a:lnTo>
                <a:lnTo>
                  <a:pt x="800" y="709"/>
                </a:lnTo>
                <a:lnTo>
                  <a:pt x="803" y="711"/>
                </a:lnTo>
                <a:lnTo>
                  <a:pt x="807" y="711"/>
                </a:lnTo>
                <a:lnTo>
                  <a:pt x="808" y="712"/>
                </a:lnTo>
                <a:lnTo>
                  <a:pt x="816" y="714"/>
                </a:lnTo>
                <a:lnTo>
                  <a:pt x="817" y="714"/>
                </a:lnTo>
                <a:lnTo>
                  <a:pt x="818" y="714"/>
                </a:lnTo>
                <a:lnTo>
                  <a:pt x="823" y="715"/>
                </a:lnTo>
                <a:lnTo>
                  <a:pt x="829" y="716"/>
                </a:lnTo>
                <a:lnTo>
                  <a:pt x="830" y="716"/>
                </a:lnTo>
                <a:lnTo>
                  <a:pt x="830" y="717"/>
                </a:lnTo>
                <a:lnTo>
                  <a:pt x="839" y="718"/>
                </a:lnTo>
                <a:lnTo>
                  <a:pt x="841" y="720"/>
                </a:lnTo>
                <a:lnTo>
                  <a:pt x="846" y="721"/>
                </a:lnTo>
                <a:lnTo>
                  <a:pt x="849" y="722"/>
                </a:lnTo>
                <a:lnTo>
                  <a:pt x="855" y="723"/>
                </a:lnTo>
                <a:lnTo>
                  <a:pt x="858" y="724"/>
                </a:lnTo>
                <a:lnTo>
                  <a:pt x="859" y="724"/>
                </a:lnTo>
                <a:lnTo>
                  <a:pt x="864" y="725"/>
                </a:lnTo>
                <a:lnTo>
                  <a:pt x="868" y="726"/>
                </a:lnTo>
                <a:lnTo>
                  <a:pt x="873" y="728"/>
                </a:lnTo>
                <a:lnTo>
                  <a:pt x="876" y="729"/>
                </a:lnTo>
                <a:lnTo>
                  <a:pt x="877" y="729"/>
                </a:lnTo>
                <a:lnTo>
                  <a:pt x="878" y="729"/>
                </a:lnTo>
                <a:lnTo>
                  <a:pt x="878" y="728"/>
                </a:lnTo>
                <a:lnTo>
                  <a:pt x="878" y="726"/>
                </a:lnTo>
                <a:lnTo>
                  <a:pt x="880" y="723"/>
                </a:lnTo>
                <a:lnTo>
                  <a:pt x="880" y="721"/>
                </a:lnTo>
                <a:lnTo>
                  <a:pt x="881" y="720"/>
                </a:lnTo>
                <a:lnTo>
                  <a:pt x="881" y="718"/>
                </a:lnTo>
                <a:lnTo>
                  <a:pt x="881" y="717"/>
                </a:lnTo>
                <a:lnTo>
                  <a:pt x="881" y="716"/>
                </a:lnTo>
                <a:lnTo>
                  <a:pt x="881" y="715"/>
                </a:lnTo>
                <a:lnTo>
                  <a:pt x="882" y="714"/>
                </a:lnTo>
                <a:lnTo>
                  <a:pt x="882" y="713"/>
                </a:lnTo>
                <a:lnTo>
                  <a:pt x="883" y="712"/>
                </a:lnTo>
                <a:lnTo>
                  <a:pt x="884" y="711"/>
                </a:lnTo>
                <a:lnTo>
                  <a:pt x="884" y="709"/>
                </a:lnTo>
                <a:lnTo>
                  <a:pt x="885" y="708"/>
                </a:lnTo>
                <a:lnTo>
                  <a:pt x="885" y="707"/>
                </a:lnTo>
                <a:lnTo>
                  <a:pt x="886" y="707"/>
                </a:lnTo>
                <a:lnTo>
                  <a:pt x="886" y="706"/>
                </a:lnTo>
                <a:lnTo>
                  <a:pt x="887" y="705"/>
                </a:lnTo>
                <a:lnTo>
                  <a:pt x="887" y="704"/>
                </a:lnTo>
                <a:lnTo>
                  <a:pt x="887" y="703"/>
                </a:lnTo>
                <a:lnTo>
                  <a:pt x="889" y="703"/>
                </a:lnTo>
                <a:lnTo>
                  <a:pt x="889" y="701"/>
                </a:lnTo>
                <a:lnTo>
                  <a:pt x="890" y="700"/>
                </a:lnTo>
                <a:lnTo>
                  <a:pt x="890" y="699"/>
                </a:lnTo>
                <a:lnTo>
                  <a:pt x="891" y="699"/>
                </a:lnTo>
                <a:lnTo>
                  <a:pt x="891" y="698"/>
                </a:lnTo>
                <a:lnTo>
                  <a:pt x="892" y="698"/>
                </a:lnTo>
                <a:lnTo>
                  <a:pt x="892" y="697"/>
                </a:lnTo>
                <a:lnTo>
                  <a:pt x="892" y="696"/>
                </a:lnTo>
                <a:lnTo>
                  <a:pt x="893" y="696"/>
                </a:lnTo>
                <a:lnTo>
                  <a:pt x="893" y="695"/>
                </a:lnTo>
                <a:lnTo>
                  <a:pt x="894" y="695"/>
                </a:lnTo>
                <a:lnTo>
                  <a:pt x="894" y="693"/>
                </a:lnTo>
                <a:lnTo>
                  <a:pt x="895" y="693"/>
                </a:lnTo>
                <a:lnTo>
                  <a:pt x="895" y="692"/>
                </a:lnTo>
                <a:lnTo>
                  <a:pt x="897" y="692"/>
                </a:lnTo>
                <a:lnTo>
                  <a:pt x="897" y="691"/>
                </a:lnTo>
                <a:lnTo>
                  <a:pt x="897" y="690"/>
                </a:lnTo>
                <a:lnTo>
                  <a:pt x="898" y="689"/>
                </a:lnTo>
                <a:lnTo>
                  <a:pt x="898" y="688"/>
                </a:lnTo>
                <a:lnTo>
                  <a:pt x="899" y="687"/>
                </a:lnTo>
                <a:lnTo>
                  <a:pt x="899" y="686"/>
                </a:lnTo>
                <a:lnTo>
                  <a:pt x="900" y="684"/>
                </a:lnTo>
                <a:lnTo>
                  <a:pt x="900" y="683"/>
                </a:lnTo>
                <a:lnTo>
                  <a:pt x="901" y="682"/>
                </a:lnTo>
                <a:lnTo>
                  <a:pt x="901" y="681"/>
                </a:lnTo>
                <a:lnTo>
                  <a:pt x="902" y="681"/>
                </a:lnTo>
                <a:lnTo>
                  <a:pt x="904" y="676"/>
                </a:lnTo>
                <a:lnTo>
                  <a:pt x="906" y="673"/>
                </a:lnTo>
                <a:lnTo>
                  <a:pt x="907" y="672"/>
                </a:lnTo>
                <a:lnTo>
                  <a:pt x="907" y="671"/>
                </a:lnTo>
                <a:lnTo>
                  <a:pt x="908" y="671"/>
                </a:lnTo>
                <a:lnTo>
                  <a:pt x="908" y="670"/>
                </a:lnTo>
                <a:lnTo>
                  <a:pt x="909" y="667"/>
                </a:lnTo>
                <a:lnTo>
                  <a:pt x="909" y="666"/>
                </a:lnTo>
                <a:lnTo>
                  <a:pt x="910" y="665"/>
                </a:lnTo>
                <a:lnTo>
                  <a:pt x="911" y="663"/>
                </a:lnTo>
                <a:lnTo>
                  <a:pt x="912" y="662"/>
                </a:lnTo>
                <a:lnTo>
                  <a:pt x="914" y="661"/>
                </a:lnTo>
                <a:lnTo>
                  <a:pt x="916" y="659"/>
                </a:lnTo>
                <a:lnTo>
                  <a:pt x="917" y="659"/>
                </a:lnTo>
                <a:lnTo>
                  <a:pt x="918" y="658"/>
                </a:lnTo>
                <a:lnTo>
                  <a:pt x="919" y="659"/>
                </a:lnTo>
                <a:lnTo>
                  <a:pt x="920" y="659"/>
                </a:lnTo>
                <a:lnTo>
                  <a:pt x="921" y="659"/>
                </a:lnTo>
                <a:lnTo>
                  <a:pt x="923" y="659"/>
                </a:lnTo>
                <a:lnTo>
                  <a:pt x="924" y="659"/>
                </a:lnTo>
                <a:lnTo>
                  <a:pt x="925" y="659"/>
                </a:lnTo>
                <a:lnTo>
                  <a:pt x="926" y="659"/>
                </a:lnTo>
                <a:lnTo>
                  <a:pt x="927" y="659"/>
                </a:lnTo>
                <a:lnTo>
                  <a:pt x="928" y="658"/>
                </a:lnTo>
                <a:lnTo>
                  <a:pt x="930" y="658"/>
                </a:lnTo>
                <a:lnTo>
                  <a:pt x="933" y="658"/>
                </a:lnTo>
                <a:lnTo>
                  <a:pt x="934" y="657"/>
                </a:lnTo>
                <a:lnTo>
                  <a:pt x="936" y="657"/>
                </a:lnTo>
                <a:lnTo>
                  <a:pt x="937" y="657"/>
                </a:lnTo>
                <a:lnTo>
                  <a:pt x="941" y="657"/>
                </a:lnTo>
                <a:lnTo>
                  <a:pt x="942" y="657"/>
                </a:lnTo>
                <a:lnTo>
                  <a:pt x="943" y="657"/>
                </a:lnTo>
                <a:lnTo>
                  <a:pt x="944" y="655"/>
                </a:lnTo>
                <a:lnTo>
                  <a:pt x="954" y="641"/>
                </a:lnTo>
                <a:lnTo>
                  <a:pt x="955" y="640"/>
                </a:lnTo>
                <a:lnTo>
                  <a:pt x="956" y="639"/>
                </a:lnTo>
                <a:lnTo>
                  <a:pt x="956" y="638"/>
                </a:lnTo>
                <a:lnTo>
                  <a:pt x="960" y="634"/>
                </a:lnTo>
                <a:lnTo>
                  <a:pt x="960" y="633"/>
                </a:lnTo>
                <a:lnTo>
                  <a:pt x="961" y="632"/>
                </a:lnTo>
                <a:lnTo>
                  <a:pt x="962" y="631"/>
                </a:lnTo>
                <a:lnTo>
                  <a:pt x="966" y="625"/>
                </a:lnTo>
                <a:lnTo>
                  <a:pt x="967" y="625"/>
                </a:lnTo>
                <a:lnTo>
                  <a:pt x="968" y="622"/>
                </a:lnTo>
                <a:lnTo>
                  <a:pt x="971" y="619"/>
                </a:lnTo>
                <a:lnTo>
                  <a:pt x="972" y="616"/>
                </a:lnTo>
                <a:lnTo>
                  <a:pt x="973" y="615"/>
                </a:lnTo>
                <a:lnTo>
                  <a:pt x="976" y="612"/>
                </a:lnTo>
                <a:lnTo>
                  <a:pt x="978" y="608"/>
                </a:lnTo>
                <a:lnTo>
                  <a:pt x="983" y="603"/>
                </a:lnTo>
                <a:lnTo>
                  <a:pt x="985" y="600"/>
                </a:lnTo>
                <a:lnTo>
                  <a:pt x="986" y="598"/>
                </a:lnTo>
                <a:lnTo>
                  <a:pt x="988" y="596"/>
                </a:lnTo>
                <a:lnTo>
                  <a:pt x="989" y="592"/>
                </a:lnTo>
                <a:lnTo>
                  <a:pt x="993" y="588"/>
                </a:lnTo>
                <a:lnTo>
                  <a:pt x="995" y="586"/>
                </a:lnTo>
                <a:lnTo>
                  <a:pt x="995" y="584"/>
                </a:lnTo>
                <a:lnTo>
                  <a:pt x="997" y="582"/>
                </a:lnTo>
                <a:lnTo>
                  <a:pt x="998" y="580"/>
                </a:lnTo>
                <a:lnTo>
                  <a:pt x="999" y="579"/>
                </a:lnTo>
                <a:lnTo>
                  <a:pt x="1007" y="569"/>
                </a:lnTo>
                <a:lnTo>
                  <a:pt x="1009" y="566"/>
                </a:lnTo>
                <a:lnTo>
                  <a:pt x="1011" y="564"/>
                </a:lnTo>
                <a:lnTo>
                  <a:pt x="1014" y="559"/>
                </a:lnTo>
                <a:lnTo>
                  <a:pt x="1018" y="555"/>
                </a:lnTo>
                <a:lnTo>
                  <a:pt x="1021" y="549"/>
                </a:lnTo>
                <a:lnTo>
                  <a:pt x="1027" y="542"/>
                </a:lnTo>
                <a:lnTo>
                  <a:pt x="1029" y="539"/>
                </a:lnTo>
                <a:lnTo>
                  <a:pt x="1030" y="538"/>
                </a:lnTo>
                <a:lnTo>
                  <a:pt x="1030" y="537"/>
                </a:lnTo>
                <a:lnTo>
                  <a:pt x="1031" y="537"/>
                </a:lnTo>
                <a:lnTo>
                  <a:pt x="1035" y="531"/>
                </a:lnTo>
                <a:lnTo>
                  <a:pt x="1037" y="524"/>
                </a:lnTo>
                <a:lnTo>
                  <a:pt x="1040" y="513"/>
                </a:lnTo>
                <a:lnTo>
                  <a:pt x="1041" y="508"/>
                </a:lnTo>
                <a:lnTo>
                  <a:pt x="1042" y="505"/>
                </a:lnTo>
                <a:lnTo>
                  <a:pt x="1048" y="496"/>
                </a:lnTo>
                <a:lnTo>
                  <a:pt x="1048" y="494"/>
                </a:lnTo>
                <a:lnTo>
                  <a:pt x="1049" y="489"/>
                </a:lnTo>
                <a:lnTo>
                  <a:pt x="1050" y="487"/>
                </a:lnTo>
                <a:lnTo>
                  <a:pt x="1052" y="483"/>
                </a:lnTo>
                <a:lnTo>
                  <a:pt x="1052" y="481"/>
                </a:lnTo>
                <a:lnTo>
                  <a:pt x="1053" y="479"/>
                </a:lnTo>
                <a:lnTo>
                  <a:pt x="1053" y="477"/>
                </a:lnTo>
                <a:lnTo>
                  <a:pt x="1054" y="474"/>
                </a:lnTo>
                <a:lnTo>
                  <a:pt x="1055" y="470"/>
                </a:lnTo>
                <a:lnTo>
                  <a:pt x="1056" y="467"/>
                </a:lnTo>
                <a:lnTo>
                  <a:pt x="1056" y="464"/>
                </a:lnTo>
                <a:lnTo>
                  <a:pt x="1057" y="460"/>
                </a:lnTo>
                <a:lnTo>
                  <a:pt x="1058" y="458"/>
                </a:lnTo>
                <a:lnTo>
                  <a:pt x="1063" y="439"/>
                </a:lnTo>
                <a:lnTo>
                  <a:pt x="1066" y="429"/>
                </a:lnTo>
                <a:lnTo>
                  <a:pt x="1067" y="424"/>
                </a:lnTo>
                <a:lnTo>
                  <a:pt x="1067" y="422"/>
                </a:lnTo>
                <a:lnTo>
                  <a:pt x="1070" y="415"/>
                </a:lnTo>
                <a:lnTo>
                  <a:pt x="1072" y="406"/>
                </a:lnTo>
                <a:lnTo>
                  <a:pt x="1072" y="405"/>
                </a:lnTo>
                <a:lnTo>
                  <a:pt x="1073" y="400"/>
                </a:lnTo>
                <a:lnTo>
                  <a:pt x="1075" y="392"/>
                </a:lnTo>
                <a:lnTo>
                  <a:pt x="1078" y="387"/>
                </a:lnTo>
                <a:lnTo>
                  <a:pt x="1079" y="382"/>
                </a:lnTo>
                <a:lnTo>
                  <a:pt x="1080" y="379"/>
                </a:lnTo>
                <a:lnTo>
                  <a:pt x="1080" y="375"/>
                </a:lnTo>
                <a:lnTo>
                  <a:pt x="1082" y="366"/>
                </a:lnTo>
                <a:lnTo>
                  <a:pt x="1084" y="360"/>
                </a:lnTo>
                <a:lnTo>
                  <a:pt x="1087" y="353"/>
                </a:lnTo>
                <a:lnTo>
                  <a:pt x="1088" y="346"/>
                </a:lnTo>
                <a:lnTo>
                  <a:pt x="1089" y="344"/>
                </a:lnTo>
                <a:lnTo>
                  <a:pt x="1089" y="341"/>
                </a:lnTo>
                <a:lnTo>
                  <a:pt x="1093" y="327"/>
                </a:lnTo>
                <a:lnTo>
                  <a:pt x="1097" y="314"/>
                </a:lnTo>
                <a:lnTo>
                  <a:pt x="1098" y="311"/>
                </a:lnTo>
                <a:lnTo>
                  <a:pt x="1099" y="305"/>
                </a:lnTo>
                <a:lnTo>
                  <a:pt x="1100" y="299"/>
                </a:lnTo>
                <a:lnTo>
                  <a:pt x="1098" y="299"/>
                </a:lnTo>
                <a:lnTo>
                  <a:pt x="1097" y="299"/>
                </a:lnTo>
                <a:lnTo>
                  <a:pt x="1095" y="299"/>
                </a:lnTo>
                <a:lnTo>
                  <a:pt x="1092" y="299"/>
                </a:lnTo>
                <a:lnTo>
                  <a:pt x="1089" y="301"/>
                </a:lnTo>
                <a:lnTo>
                  <a:pt x="1074" y="301"/>
                </a:lnTo>
                <a:lnTo>
                  <a:pt x="1071" y="301"/>
                </a:lnTo>
                <a:lnTo>
                  <a:pt x="1070" y="299"/>
                </a:lnTo>
                <a:lnTo>
                  <a:pt x="1064" y="290"/>
                </a:lnTo>
                <a:lnTo>
                  <a:pt x="1064" y="289"/>
                </a:lnTo>
                <a:lnTo>
                  <a:pt x="1063" y="287"/>
                </a:lnTo>
                <a:lnTo>
                  <a:pt x="1057" y="278"/>
                </a:lnTo>
                <a:lnTo>
                  <a:pt x="1057" y="277"/>
                </a:lnTo>
                <a:lnTo>
                  <a:pt x="1056" y="274"/>
                </a:lnTo>
                <a:lnTo>
                  <a:pt x="1052" y="268"/>
                </a:lnTo>
                <a:lnTo>
                  <a:pt x="1047" y="257"/>
                </a:lnTo>
                <a:lnTo>
                  <a:pt x="1037" y="239"/>
                </a:lnTo>
                <a:lnTo>
                  <a:pt x="1031" y="230"/>
                </a:lnTo>
                <a:lnTo>
                  <a:pt x="1027" y="222"/>
                </a:lnTo>
                <a:lnTo>
                  <a:pt x="1024" y="218"/>
                </a:lnTo>
                <a:lnTo>
                  <a:pt x="1024" y="216"/>
                </a:lnTo>
                <a:lnTo>
                  <a:pt x="1023" y="215"/>
                </a:lnTo>
                <a:lnTo>
                  <a:pt x="1018" y="218"/>
                </a:lnTo>
                <a:lnTo>
                  <a:pt x="985" y="230"/>
                </a:lnTo>
                <a:lnTo>
                  <a:pt x="978" y="232"/>
                </a:lnTo>
                <a:lnTo>
                  <a:pt x="970" y="236"/>
                </a:lnTo>
                <a:lnTo>
                  <a:pt x="968" y="236"/>
                </a:lnTo>
                <a:lnTo>
                  <a:pt x="967" y="237"/>
                </a:lnTo>
                <a:lnTo>
                  <a:pt x="962" y="238"/>
                </a:lnTo>
                <a:lnTo>
                  <a:pt x="949" y="244"/>
                </a:lnTo>
                <a:lnTo>
                  <a:pt x="929" y="230"/>
                </a:lnTo>
                <a:lnTo>
                  <a:pt x="918" y="222"/>
                </a:lnTo>
                <a:lnTo>
                  <a:pt x="918" y="221"/>
                </a:lnTo>
                <a:lnTo>
                  <a:pt x="910" y="215"/>
                </a:lnTo>
                <a:lnTo>
                  <a:pt x="907" y="213"/>
                </a:lnTo>
                <a:lnTo>
                  <a:pt x="899" y="207"/>
                </a:lnTo>
                <a:lnTo>
                  <a:pt x="898" y="179"/>
                </a:lnTo>
                <a:lnTo>
                  <a:pt x="898" y="178"/>
                </a:lnTo>
                <a:lnTo>
                  <a:pt x="898" y="174"/>
                </a:lnTo>
                <a:lnTo>
                  <a:pt x="898" y="157"/>
                </a:lnTo>
                <a:lnTo>
                  <a:pt x="898" y="155"/>
                </a:lnTo>
                <a:lnTo>
                  <a:pt x="898" y="154"/>
                </a:lnTo>
                <a:lnTo>
                  <a:pt x="898" y="147"/>
                </a:lnTo>
                <a:lnTo>
                  <a:pt x="897" y="134"/>
                </a:lnTo>
                <a:lnTo>
                  <a:pt x="897" y="132"/>
                </a:lnTo>
                <a:lnTo>
                  <a:pt x="897" y="131"/>
                </a:lnTo>
                <a:lnTo>
                  <a:pt x="897" y="126"/>
                </a:lnTo>
                <a:lnTo>
                  <a:pt x="897" y="120"/>
                </a:lnTo>
                <a:lnTo>
                  <a:pt x="897" y="112"/>
                </a:lnTo>
                <a:lnTo>
                  <a:pt x="897" y="110"/>
                </a:lnTo>
                <a:lnTo>
                  <a:pt x="897" y="96"/>
                </a:lnTo>
                <a:lnTo>
                  <a:pt x="897" y="93"/>
                </a:lnTo>
                <a:lnTo>
                  <a:pt x="897" y="90"/>
                </a:lnTo>
                <a:lnTo>
                  <a:pt x="899" y="74"/>
                </a:lnTo>
                <a:lnTo>
                  <a:pt x="903" y="45"/>
                </a:lnTo>
                <a:lnTo>
                  <a:pt x="906" y="35"/>
                </a:lnTo>
                <a:lnTo>
                  <a:pt x="907" y="26"/>
                </a:lnTo>
                <a:lnTo>
                  <a:pt x="925" y="22"/>
                </a:lnTo>
                <a:lnTo>
                  <a:pt x="927" y="21"/>
                </a:lnTo>
                <a:lnTo>
                  <a:pt x="932" y="21"/>
                </a:lnTo>
                <a:lnTo>
                  <a:pt x="934" y="20"/>
                </a:lnTo>
                <a:lnTo>
                  <a:pt x="936" y="20"/>
                </a:lnTo>
                <a:lnTo>
                  <a:pt x="940" y="19"/>
                </a:lnTo>
                <a:lnTo>
                  <a:pt x="962" y="14"/>
                </a:lnTo>
                <a:lnTo>
                  <a:pt x="1003" y="6"/>
                </a:lnTo>
                <a:lnTo>
                  <a:pt x="1018" y="4"/>
                </a:lnTo>
                <a:lnTo>
                  <a:pt x="1019" y="3"/>
                </a:lnTo>
                <a:lnTo>
                  <a:pt x="1020" y="3"/>
                </a:lnTo>
                <a:lnTo>
                  <a:pt x="1021" y="3"/>
                </a:lnTo>
                <a:lnTo>
                  <a:pt x="1024" y="3"/>
                </a:lnTo>
                <a:lnTo>
                  <a:pt x="1024" y="2"/>
                </a:lnTo>
                <a:lnTo>
                  <a:pt x="1026" y="2"/>
                </a:lnTo>
                <a:lnTo>
                  <a:pt x="1028" y="2"/>
                </a:lnTo>
                <a:lnTo>
                  <a:pt x="1037" y="1"/>
                </a:lnTo>
                <a:lnTo>
                  <a:pt x="1040" y="1"/>
                </a:lnTo>
                <a:lnTo>
                  <a:pt x="1047" y="1"/>
                </a:lnTo>
                <a:lnTo>
                  <a:pt x="1053" y="1"/>
                </a:lnTo>
                <a:lnTo>
                  <a:pt x="1056" y="1"/>
                </a:lnTo>
                <a:lnTo>
                  <a:pt x="1062" y="0"/>
                </a:lnTo>
                <a:lnTo>
                  <a:pt x="1064" y="0"/>
                </a:lnTo>
                <a:lnTo>
                  <a:pt x="1065" y="0"/>
                </a:lnTo>
                <a:lnTo>
                  <a:pt x="1067" y="0"/>
                </a:lnTo>
                <a:lnTo>
                  <a:pt x="1074" y="0"/>
                </a:lnTo>
                <a:lnTo>
                  <a:pt x="1075" y="0"/>
                </a:lnTo>
                <a:lnTo>
                  <a:pt x="1078" y="0"/>
                </a:lnTo>
                <a:lnTo>
                  <a:pt x="1080" y="0"/>
                </a:lnTo>
                <a:lnTo>
                  <a:pt x="1082" y="0"/>
                </a:lnTo>
                <a:lnTo>
                  <a:pt x="1088" y="1"/>
                </a:lnTo>
                <a:lnTo>
                  <a:pt x="1092" y="1"/>
                </a:lnTo>
                <a:lnTo>
                  <a:pt x="1093" y="2"/>
                </a:lnTo>
                <a:lnTo>
                  <a:pt x="1096" y="2"/>
                </a:lnTo>
                <a:lnTo>
                  <a:pt x="1097" y="2"/>
                </a:lnTo>
                <a:lnTo>
                  <a:pt x="1099" y="2"/>
                </a:lnTo>
                <a:lnTo>
                  <a:pt x="1106" y="3"/>
                </a:lnTo>
                <a:lnTo>
                  <a:pt x="1122" y="4"/>
                </a:lnTo>
                <a:lnTo>
                  <a:pt x="1123" y="4"/>
                </a:lnTo>
                <a:lnTo>
                  <a:pt x="1125" y="5"/>
                </a:lnTo>
                <a:lnTo>
                  <a:pt x="1141" y="6"/>
                </a:lnTo>
                <a:lnTo>
                  <a:pt x="1143" y="6"/>
                </a:lnTo>
                <a:lnTo>
                  <a:pt x="1145" y="6"/>
                </a:lnTo>
                <a:lnTo>
                  <a:pt x="1147" y="6"/>
                </a:lnTo>
                <a:lnTo>
                  <a:pt x="1148" y="7"/>
                </a:lnTo>
                <a:lnTo>
                  <a:pt x="1150" y="7"/>
                </a:lnTo>
                <a:lnTo>
                  <a:pt x="1152" y="7"/>
                </a:lnTo>
                <a:lnTo>
                  <a:pt x="1160" y="9"/>
                </a:lnTo>
                <a:lnTo>
                  <a:pt x="1161" y="9"/>
                </a:lnTo>
                <a:lnTo>
                  <a:pt x="1170" y="13"/>
                </a:lnTo>
                <a:lnTo>
                  <a:pt x="1171" y="14"/>
                </a:lnTo>
                <a:lnTo>
                  <a:pt x="1174" y="15"/>
                </a:lnTo>
                <a:lnTo>
                  <a:pt x="1181" y="19"/>
                </a:lnTo>
                <a:lnTo>
                  <a:pt x="1203" y="30"/>
                </a:lnTo>
                <a:lnTo>
                  <a:pt x="1205" y="31"/>
                </a:lnTo>
                <a:lnTo>
                  <a:pt x="1209" y="32"/>
                </a:lnTo>
                <a:lnTo>
                  <a:pt x="1211" y="34"/>
                </a:lnTo>
                <a:lnTo>
                  <a:pt x="1216" y="36"/>
                </a:lnTo>
                <a:lnTo>
                  <a:pt x="1217" y="37"/>
                </a:lnTo>
                <a:lnTo>
                  <a:pt x="1221" y="39"/>
                </a:lnTo>
                <a:lnTo>
                  <a:pt x="1227" y="42"/>
                </a:lnTo>
                <a:lnTo>
                  <a:pt x="1228" y="43"/>
                </a:lnTo>
                <a:lnTo>
                  <a:pt x="1234" y="46"/>
                </a:lnTo>
                <a:lnTo>
                  <a:pt x="1240" y="48"/>
                </a:lnTo>
                <a:lnTo>
                  <a:pt x="1242" y="50"/>
                </a:lnTo>
                <a:lnTo>
                  <a:pt x="1244" y="51"/>
                </a:lnTo>
                <a:lnTo>
                  <a:pt x="1245" y="51"/>
                </a:lnTo>
                <a:lnTo>
                  <a:pt x="1248" y="53"/>
                </a:lnTo>
                <a:lnTo>
                  <a:pt x="1261" y="60"/>
                </a:lnTo>
                <a:lnTo>
                  <a:pt x="1265" y="61"/>
                </a:lnTo>
                <a:lnTo>
                  <a:pt x="1267" y="62"/>
                </a:lnTo>
                <a:lnTo>
                  <a:pt x="1268" y="63"/>
                </a:lnTo>
                <a:lnTo>
                  <a:pt x="1269" y="64"/>
                </a:lnTo>
                <a:lnTo>
                  <a:pt x="1285" y="72"/>
                </a:lnTo>
                <a:lnTo>
                  <a:pt x="1287" y="73"/>
                </a:lnTo>
                <a:lnTo>
                  <a:pt x="1288" y="73"/>
                </a:lnTo>
                <a:lnTo>
                  <a:pt x="1290" y="74"/>
                </a:lnTo>
                <a:lnTo>
                  <a:pt x="1291" y="76"/>
                </a:lnTo>
                <a:lnTo>
                  <a:pt x="1294" y="77"/>
                </a:lnTo>
                <a:lnTo>
                  <a:pt x="1295" y="77"/>
                </a:lnTo>
                <a:lnTo>
                  <a:pt x="1296" y="78"/>
                </a:lnTo>
                <a:lnTo>
                  <a:pt x="1297" y="78"/>
                </a:lnTo>
                <a:lnTo>
                  <a:pt x="1298" y="79"/>
                </a:lnTo>
                <a:lnTo>
                  <a:pt x="1300" y="80"/>
                </a:lnTo>
                <a:lnTo>
                  <a:pt x="1302" y="80"/>
                </a:lnTo>
                <a:lnTo>
                  <a:pt x="1303" y="81"/>
                </a:lnTo>
                <a:lnTo>
                  <a:pt x="1304" y="81"/>
                </a:lnTo>
                <a:lnTo>
                  <a:pt x="1305" y="82"/>
                </a:lnTo>
                <a:lnTo>
                  <a:pt x="1306" y="82"/>
                </a:lnTo>
                <a:lnTo>
                  <a:pt x="1307" y="84"/>
                </a:lnTo>
                <a:lnTo>
                  <a:pt x="1308" y="84"/>
                </a:lnTo>
                <a:lnTo>
                  <a:pt x="1309" y="85"/>
                </a:lnTo>
                <a:lnTo>
                  <a:pt x="1311" y="85"/>
                </a:lnTo>
                <a:lnTo>
                  <a:pt x="1314" y="87"/>
                </a:lnTo>
                <a:lnTo>
                  <a:pt x="1316" y="87"/>
                </a:lnTo>
                <a:lnTo>
                  <a:pt x="1316" y="88"/>
                </a:lnTo>
                <a:lnTo>
                  <a:pt x="1320" y="89"/>
                </a:lnTo>
                <a:lnTo>
                  <a:pt x="1321" y="89"/>
                </a:lnTo>
                <a:lnTo>
                  <a:pt x="1323" y="92"/>
                </a:lnTo>
                <a:lnTo>
                  <a:pt x="1328" y="94"/>
                </a:lnTo>
                <a:lnTo>
                  <a:pt x="1354" y="106"/>
                </a:lnTo>
                <a:lnTo>
                  <a:pt x="1359" y="109"/>
                </a:lnTo>
                <a:lnTo>
                  <a:pt x="1363" y="111"/>
                </a:lnTo>
                <a:lnTo>
                  <a:pt x="1364" y="112"/>
                </a:lnTo>
                <a:lnTo>
                  <a:pt x="1368" y="113"/>
                </a:lnTo>
                <a:lnTo>
                  <a:pt x="1371" y="115"/>
                </a:lnTo>
                <a:lnTo>
                  <a:pt x="1376" y="118"/>
                </a:lnTo>
                <a:lnTo>
                  <a:pt x="1381" y="120"/>
                </a:lnTo>
                <a:lnTo>
                  <a:pt x="1386" y="122"/>
                </a:lnTo>
                <a:lnTo>
                  <a:pt x="1394" y="127"/>
                </a:lnTo>
                <a:lnTo>
                  <a:pt x="1398" y="128"/>
                </a:lnTo>
                <a:lnTo>
                  <a:pt x="1400" y="129"/>
                </a:lnTo>
                <a:lnTo>
                  <a:pt x="1401" y="129"/>
                </a:lnTo>
                <a:lnTo>
                  <a:pt x="1402" y="130"/>
                </a:lnTo>
                <a:lnTo>
                  <a:pt x="1405" y="131"/>
                </a:lnTo>
                <a:lnTo>
                  <a:pt x="1406" y="131"/>
                </a:lnTo>
                <a:lnTo>
                  <a:pt x="1406" y="132"/>
                </a:lnTo>
                <a:lnTo>
                  <a:pt x="1409" y="134"/>
                </a:lnTo>
                <a:lnTo>
                  <a:pt x="1410" y="135"/>
                </a:lnTo>
                <a:lnTo>
                  <a:pt x="1415" y="136"/>
                </a:lnTo>
                <a:lnTo>
                  <a:pt x="1422" y="139"/>
                </a:lnTo>
                <a:lnTo>
                  <a:pt x="1426" y="142"/>
                </a:lnTo>
                <a:lnTo>
                  <a:pt x="1427" y="143"/>
                </a:lnTo>
                <a:lnTo>
                  <a:pt x="1429" y="144"/>
                </a:lnTo>
                <a:lnTo>
                  <a:pt x="1437" y="147"/>
                </a:lnTo>
                <a:lnTo>
                  <a:pt x="1443" y="149"/>
                </a:lnTo>
                <a:lnTo>
                  <a:pt x="1444" y="151"/>
                </a:lnTo>
                <a:lnTo>
                  <a:pt x="1445" y="151"/>
                </a:lnTo>
                <a:lnTo>
                  <a:pt x="1449" y="153"/>
                </a:lnTo>
                <a:lnTo>
                  <a:pt x="1451" y="154"/>
                </a:lnTo>
                <a:lnTo>
                  <a:pt x="1452" y="154"/>
                </a:lnTo>
                <a:lnTo>
                  <a:pt x="1453" y="155"/>
                </a:lnTo>
                <a:lnTo>
                  <a:pt x="1454" y="155"/>
                </a:lnTo>
                <a:lnTo>
                  <a:pt x="1455" y="156"/>
                </a:lnTo>
                <a:lnTo>
                  <a:pt x="1457" y="156"/>
                </a:lnTo>
                <a:lnTo>
                  <a:pt x="1460" y="159"/>
                </a:lnTo>
                <a:lnTo>
                  <a:pt x="1471" y="163"/>
                </a:lnTo>
                <a:lnTo>
                  <a:pt x="1474" y="164"/>
                </a:lnTo>
                <a:lnTo>
                  <a:pt x="1475" y="165"/>
                </a:lnTo>
                <a:lnTo>
                  <a:pt x="1479" y="166"/>
                </a:lnTo>
                <a:lnTo>
                  <a:pt x="1501" y="177"/>
                </a:lnTo>
                <a:lnTo>
                  <a:pt x="1503" y="178"/>
                </a:lnTo>
                <a:lnTo>
                  <a:pt x="1507" y="180"/>
                </a:lnTo>
                <a:lnTo>
                  <a:pt x="1510" y="181"/>
                </a:lnTo>
                <a:lnTo>
                  <a:pt x="1530" y="190"/>
                </a:lnTo>
                <a:lnTo>
                  <a:pt x="1582" y="214"/>
                </a:lnTo>
                <a:lnTo>
                  <a:pt x="1583" y="214"/>
                </a:lnTo>
                <a:lnTo>
                  <a:pt x="1587" y="215"/>
                </a:lnTo>
                <a:lnTo>
                  <a:pt x="1588" y="216"/>
                </a:lnTo>
                <a:lnTo>
                  <a:pt x="1589" y="216"/>
                </a:lnTo>
                <a:lnTo>
                  <a:pt x="1590" y="216"/>
                </a:lnTo>
                <a:lnTo>
                  <a:pt x="1590" y="218"/>
                </a:lnTo>
                <a:lnTo>
                  <a:pt x="1592" y="218"/>
                </a:lnTo>
                <a:lnTo>
                  <a:pt x="1593" y="219"/>
                </a:lnTo>
                <a:lnTo>
                  <a:pt x="1627" y="233"/>
                </a:lnTo>
                <a:lnTo>
                  <a:pt x="1629" y="235"/>
                </a:lnTo>
                <a:lnTo>
                  <a:pt x="1640" y="239"/>
                </a:lnTo>
                <a:lnTo>
                  <a:pt x="1641" y="239"/>
                </a:lnTo>
                <a:lnTo>
                  <a:pt x="1641" y="240"/>
                </a:lnTo>
                <a:lnTo>
                  <a:pt x="1642" y="240"/>
                </a:lnTo>
                <a:lnTo>
                  <a:pt x="1643" y="240"/>
                </a:lnTo>
                <a:lnTo>
                  <a:pt x="1646" y="241"/>
                </a:lnTo>
                <a:lnTo>
                  <a:pt x="1656" y="246"/>
                </a:lnTo>
                <a:lnTo>
                  <a:pt x="1657" y="246"/>
                </a:lnTo>
                <a:lnTo>
                  <a:pt x="1658" y="247"/>
                </a:lnTo>
                <a:lnTo>
                  <a:pt x="1659" y="247"/>
                </a:lnTo>
                <a:lnTo>
                  <a:pt x="1662" y="249"/>
                </a:lnTo>
                <a:lnTo>
                  <a:pt x="1664" y="249"/>
                </a:lnTo>
                <a:lnTo>
                  <a:pt x="1665" y="249"/>
                </a:lnTo>
                <a:lnTo>
                  <a:pt x="1669" y="252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59" name="Freeform 37">
            <a:extLst>
              <a:ext uri="{FF2B5EF4-FFF2-40B4-BE49-F238E27FC236}">
                <a16:creationId xmlns:a16="http://schemas.microsoft.com/office/drawing/2014/main" id="{B889407D-AFBC-5DBB-1ACC-ABD6D0CB807F}"/>
              </a:ext>
            </a:extLst>
          </p:cNvPr>
          <p:cNvSpPr>
            <a:spLocks noEditPoints="1"/>
          </p:cNvSpPr>
          <p:nvPr/>
        </p:nvSpPr>
        <p:spPr bwMode="auto">
          <a:xfrm>
            <a:off x="1706727" y="3089181"/>
            <a:ext cx="915687" cy="773674"/>
          </a:xfrm>
          <a:custGeom>
            <a:avLst/>
            <a:gdLst>
              <a:gd name="T0" fmla="*/ 114 w 619"/>
              <a:gd name="T1" fmla="*/ 464 h 523"/>
              <a:gd name="T2" fmla="*/ 585 w 619"/>
              <a:gd name="T3" fmla="*/ 432 h 523"/>
              <a:gd name="T4" fmla="*/ 308 w 619"/>
              <a:gd name="T5" fmla="*/ 316 h 523"/>
              <a:gd name="T6" fmla="*/ 345 w 619"/>
              <a:gd name="T7" fmla="*/ 363 h 523"/>
              <a:gd name="T8" fmla="*/ 272 w 619"/>
              <a:gd name="T9" fmla="*/ 296 h 523"/>
              <a:gd name="T10" fmla="*/ 586 w 619"/>
              <a:gd name="T11" fmla="*/ 294 h 523"/>
              <a:gd name="T12" fmla="*/ 180 w 619"/>
              <a:gd name="T13" fmla="*/ 159 h 523"/>
              <a:gd name="T14" fmla="*/ 156 w 619"/>
              <a:gd name="T15" fmla="*/ 45 h 523"/>
              <a:gd name="T16" fmla="*/ 159 w 619"/>
              <a:gd name="T17" fmla="*/ 39 h 523"/>
              <a:gd name="T18" fmla="*/ 209 w 619"/>
              <a:gd name="T19" fmla="*/ 338 h 523"/>
              <a:gd name="T20" fmla="*/ 120 w 619"/>
              <a:gd name="T21" fmla="*/ 427 h 523"/>
              <a:gd name="T22" fmla="*/ 85 w 619"/>
              <a:gd name="T23" fmla="*/ 473 h 523"/>
              <a:gd name="T24" fmla="*/ 48 w 619"/>
              <a:gd name="T25" fmla="*/ 463 h 523"/>
              <a:gd name="T26" fmla="*/ 91 w 619"/>
              <a:gd name="T27" fmla="*/ 379 h 523"/>
              <a:gd name="T28" fmla="*/ 159 w 619"/>
              <a:gd name="T29" fmla="*/ 364 h 523"/>
              <a:gd name="T30" fmla="*/ 150 w 619"/>
              <a:gd name="T31" fmla="*/ 294 h 523"/>
              <a:gd name="T32" fmla="*/ 162 w 619"/>
              <a:gd name="T33" fmla="*/ 262 h 523"/>
              <a:gd name="T34" fmla="*/ 201 w 619"/>
              <a:gd name="T35" fmla="*/ 141 h 523"/>
              <a:gd name="T36" fmla="*/ 234 w 619"/>
              <a:gd name="T37" fmla="*/ 113 h 523"/>
              <a:gd name="T38" fmla="*/ 287 w 619"/>
              <a:gd name="T39" fmla="*/ 166 h 523"/>
              <a:gd name="T40" fmla="*/ 341 w 619"/>
              <a:gd name="T41" fmla="*/ 82 h 523"/>
              <a:gd name="T42" fmla="*/ 400 w 619"/>
              <a:gd name="T43" fmla="*/ 68 h 523"/>
              <a:gd name="T44" fmla="*/ 365 w 619"/>
              <a:gd name="T45" fmla="*/ 107 h 523"/>
              <a:gd name="T46" fmla="*/ 440 w 619"/>
              <a:gd name="T47" fmla="*/ 148 h 523"/>
              <a:gd name="T48" fmla="*/ 458 w 619"/>
              <a:gd name="T49" fmla="*/ 114 h 523"/>
              <a:gd name="T50" fmla="*/ 425 w 619"/>
              <a:gd name="T51" fmla="*/ 70 h 523"/>
              <a:gd name="T52" fmla="*/ 516 w 619"/>
              <a:gd name="T53" fmla="*/ 78 h 523"/>
              <a:gd name="T54" fmla="*/ 567 w 619"/>
              <a:gd name="T55" fmla="*/ 138 h 523"/>
              <a:gd name="T56" fmla="*/ 577 w 619"/>
              <a:gd name="T57" fmla="*/ 244 h 523"/>
              <a:gd name="T58" fmla="*/ 501 w 619"/>
              <a:gd name="T59" fmla="*/ 350 h 523"/>
              <a:gd name="T60" fmla="*/ 551 w 619"/>
              <a:gd name="T61" fmla="*/ 338 h 523"/>
              <a:gd name="T62" fmla="*/ 527 w 619"/>
              <a:gd name="T63" fmla="*/ 454 h 523"/>
              <a:gd name="T64" fmla="*/ 486 w 619"/>
              <a:gd name="T65" fmla="*/ 427 h 523"/>
              <a:gd name="T66" fmla="*/ 416 w 619"/>
              <a:gd name="T67" fmla="*/ 459 h 523"/>
              <a:gd name="T68" fmla="*/ 448 w 619"/>
              <a:gd name="T69" fmla="*/ 433 h 523"/>
              <a:gd name="T70" fmla="*/ 439 w 619"/>
              <a:gd name="T71" fmla="*/ 389 h 523"/>
              <a:gd name="T72" fmla="*/ 356 w 619"/>
              <a:gd name="T73" fmla="*/ 396 h 523"/>
              <a:gd name="T74" fmla="*/ 371 w 619"/>
              <a:gd name="T75" fmla="*/ 275 h 523"/>
              <a:gd name="T76" fmla="*/ 319 w 619"/>
              <a:gd name="T77" fmla="*/ 287 h 523"/>
              <a:gd name="T78" fmla="*/ 279 w 619"/>
              <a:gd name="T79" fmla="*/ 256 h 523"/>
              <a:gd name="T80" fmla="*/ 254 w 619"/>
              <a:gd name="T81" fmla="*/ 304 h 523"/>
              <a:gd name="T82" fmla="*/ 236 w 619"/>
              <a:gd name="T83" fmla="*/ 330 h 523"/>
              <a:gd name="T84" fmla="*/ 246 w 619"/>
              <a:gd name="T85" fmla="*/ 212 h 523"/>
              <a:gd name="T86" fmla="*/ 525 w 619"/>
              <a:gd name="T87" fmla="*/ 243 h 523"/>
              <a:gd name="T88" fmla="*/ 295 w 619"/>
              <a:gd name="T89" fmla="*/ 180 h 523"/>
              <a:gd name="T90" fmla="*/ 287 w 619"/>
              <a:gd name="T91" fmla="*/ 179 h 523"/>
              <a:gd name="T92" fmla="*/ 381 w 619"/>
              <a:gd name="T93" fmla="*/ 202 h 523"/>
              <a:gd name="T94" fmla="*/ 552 w 619"/>
              <a:gd name="T95" fmla="*/ 258 h 523"/>
              <a:gd name="T96" fmla="*/ 466 w 619"/>
              <a:gd name="T97" fmla="*/ 278 h 523"/>
              <a:gd name="T98" fmla="*/ 356 w 619"/>
              <a:gd name="T99" fmla="*/ 256 h 523"/>
              <a:gd name="T100" fmla="*/ 408 w 619"/>
              <a:gd name="T101" fmla="*/ 296 h 523"/>
              <a:gd name="T102" fmla="*/ 508 w 619"/>
              <a:gd name="T103" fmla="*/ 395 h 523"/>
              <a:gd name="T104" fmla="*/ 507 w 619"/>
              <a:gd name="T105" fmla="*/ 429 h 523"/>
              <a:gd name="T106" fmla="*/ 513 w 619"/>
              <a:gd name="T107" fmla="*/ 135 h 523"/>
              <a:gd name="T108" fmla="*/ 485 w 619"/>
              <a:gd name="T109" fmla="*/ 112 h 523"/>
              <a:gd name="T110" fmla="*/ 508 w 619"/>
              <a:gd name="T111" fmla="*/ 93 h 523"/>
              <a:gd name="T112" fmla="*/ 195 w 619"/>
              <a:gd name="T113" fmla="*/ 306 h 523"/>
              <a:gd name="T114" fmla="*/ 205 w 619"/>
              <a:gd name="T115" fmla="*/ 358 h 523"/>
              <a:gd name="T116" fmla="*/ 110 w 619"/>
              <a:gd name="T117" fmla="*/ 411 h 523"/>
              <a:gd name="T118" fmla="*/ 313 w 619"/>
              <a:gd name="T119" fmla="*/ 70 h 523"/>
              <a:gd name="T120" fmla="*/ 249 w 619"/>
              <a:gd name="T121" fmla="*/ 72 h 523"/>
              <a:gd name="T122" fmla="*/ 165 w 619"/>
              <a:gd name="T123" fmla="*/ 64 h 523"/>
              <a:gd name="T124" fmla="*/ 242 w 619"/>
              <a:gd name="T125" fmla="*/ 10 h 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9" h="523">
                <a:moveTo>
                  <a:pt x="139" y="495"/>
                </a:moveTo>
                <a:lnTo>
                  <a:pt x="136" y="495"/>
                </a:lnTo>
                <a:lnTo>
                  <a:pt x="132" y="491"/>
                </a:lnTo>
                <a:lnTo>
                  <a:pt x="139" y="491"/>
                </a:lnTo>
                <a:lnTo>
                  <a:pt x="139" y="490"/>
                </a:lnTo>
                <a:lnTo>
                  <a:pt x="138" y="488"/>
                </a:lnTo>
                <a:lnTo>
                  <a:pt x="138" y="487"/>
                </a:lnTo>
                <a:lnTo>
                  <a:pt x="140" y="487"/>
                </a:lnTo>
                <a:lnTo>
                  <a:pt x="141" y="486"/>
                </a:lnTo>
                <a:lnTo>
                  <a:pt x="143" y="491"/>
                </a:lnTo>
                <a:lnTo>
                  <a:pt x="140" y="492"/>
                </a:lnTo>
                <a:lnTo>
                  <a:pt x="139" y="492"/>
                </a:lnTo>
                <a:lnTo>
                  <a:pt x="140" y="492"/>
                </a:lnTo>
                <a:lnTo>
                  <a:pt x="140" y="495"/>
                </a:lnTo>
                <a:lnTo>
                  <a:pt x="139" y="495"/>
                </a:lnTo>
                <a:close/>
                <a:moveTo>
                  <a:pt x="125" y="478"/>
                </a:moveTo>
                <a:lnTo>
                  <a:pt x="123" y="478"/>
                </a:lnTo>
                <a:lnTo>
                  <a:pt x="123" y="477"/>
                </a:lnTo>
                <a:lnTo>
                  <a:pt x="125" y="477"/>
                </a:lnTo>
                <a:lnTo>
                  <a:pt x="125" y="478"/>
                </a:lnTo>
                <a:close/>
                <a:moveTo>
                  <a:pt x="114" y="465"/>
                </a:moveTo>
                <a:lnTo>
                  <a:pt x="114" y="467"/>
                </a:lnTo>
                <a:lnTo>
                  <a:pt x="119" y="467"/>
                </a:lnTo>
                <a:lnTo>
                  <a:pt x="119" y="469"/>
                </a:lnTo>
                <a:lnTo>
                  <a:pt x="117" y="470"/>
                </a:lnTo>
                <a:lnTo>
                  <a:pt x="117" y="471"/>
                </a:lnTo>
                <a:lnTo>
                  <a:pt x="117" y="472"/>
                </a:lnTo>
                <a:lnTo>
                  <a:pt x="117" y="473"/>
                </a:lnTo>
                <a:lnTo>
                  <a:pt x="117" y="474"/>
                </a:lnTo>
                <a:lnTo>
                  <a:pt x="117" y="475"/>
                </a:lnTo>
                <a:lnTo>
                  <a:pt x="117" y="477"/>
                </a:lnTo>
                <a:lnTo>
                  <a:pt x="117" y="478"/>
                </a:lnTo>
                <a:lnTo>
                  <a:pt x="119" y="479"/>
                </a:lnTo>
                <a:lnTo>
                  <a:pt x="122" y="479"/>
                </a:lnTo>
                <a:lnTo>
                  <a:pt x="123" y="479"/>
                </a:lnTo>
                <a:lnTo>
                  <a:pt x="125" y="479"/>
                </a:lnTo>
                <a:lnTo>
                  <a:pt x="125" y="480"/>
                </a:lnTo>
                <a:lnTo>
                  <a:pt x="125" y="481"/>
                </a:lnTo>
                <a:lnTo>
                  <a:pt x="126" y="481"/>
                </a:lnTo>
                <a:lnTo>
                  <a:pt x="131" y="481"/>
                </a:lnTo>
                <a:lnTo>
                  <a:pt x="134" y="481"/>
                </a:lnTo>
                <a:lnTo>
                  <a:pt x="136" y="482"/>
                </a:lnTo>
                <a:lnTo>
                  <a:pt x="136" y="483"/>
                </a:lnTo>
                <a:lnTo>
                  <a:pt x="136" y="484"/>
                </a:lnTo>
                <a:lnTo>
                  <a:pt x="137" y="484"/>
                </a:lnTo>
                <a:lnTo>
                  <a:pt x="137" y="486"/>
                </a:lnTo>
                <a:lnTo>
                  <a:pt x="133" y="486"/>
                </a:lnTo>
                <a:lnTo>
                  <a:pt x="131" y="486"/>
                </a:lnTo>
                <a:lnTo>
                  <a:pt x="131" y="489"/>
                </a:lnTo>
                <a:lnTo>
                  <a:pt x="132" y="489"/>
                </a:lnTo>
                <a:lnTo>
                  <a:pt x="131" y="490"/>
                </a:lnTo>
                <a:lnTo>
                  <a:pt x="130" y="489"/>
                </a:lnTo>
                <a:lnTo>
                  <a:pt x="125" y="488"/>
                </a:lnTo>
                <a:lnTo>
                  <a:pt x="125" y="490"/>
                </a:lnTo>
                <a:lnTo>
                  <a:pt x="125" y="491"/>
                </a:lnTo>
                <a:lnTo>
                  <a:pt x="125" y="492"/>
                </a:lnTo>
                <a:lnTo>
                  <a:pt x="125" y="494"/>
                </a:lnTo>
                <a:lnTo>
                  <a:pt x="125" y="495"/>
                </a:lnTo>
                <a:lnTo>
                  <a:pt x="125" y="496"/>
                </a:lnTo>
                <a:lnTo>
                  <a:pt x="125" y="497"/>
                </a:lnTo>
                <a:lnTo>
                  <a:pt x="125" y="498"/>
                </a:lnTo>
                <a:lnTo>
                  <a:pt x="125" y="499"/>
                </a:lnTo>
                <a:lnTo>
                  <a:pt x="125" y="503"/>
                </a:lnTo>
                <a:lnTo>
                  <a:pt x="124" y="514"/>
                </a:lnTo>
                <a:lnTo>
                  <a:pt x="112" y="522"/>
                </a:lnTo>
                <a:lnTo>
                  <a:pt x="110" y="523"/>
                </a:lnTo>
                <a:lnTo>
                  <a:pt x="107" y="521"/>
                </a:lnTo>
                <a:lnTo>
                  <a:pt x="97" y="511"/>
                </a:lnTo>
                <a:lnTo>
                  <a:pt x="97" y="505"/>
                </a:lnTo>
                <a:lnTo>
                  <a:pt x="96" y="505"/>
                </a:lnTo>
                <a:lnTo>
                  <a:pt x="96" y="499"/>
                </a:lnTo>
                <a:lnTo>
                  <a:pt x="89" y="499"/>
                </a:lnTo>
                <a:lnTo>
                  <a:pt x="83" y="499"/>
                </a:lnTo>
                <a:lnTo>
                  <a:pt x="83" y="495"/>
                </a:lnTo>
                <a:lnTo>
                  <a:pt x="83" y="491"/>
                </a:lnTo>
                <a:lnTo>
                  <a:pt x="83" y="482"/>
                </a:lnTo>
                <a:lnTo>
                  <a:pt x="90" y="478"/>
                </a:lnTo>
                <a:lnTo>
                  <a:pt x="93" y="477"/>
                </a:lnTo>
                <a:lnTo>
                  <a:pt x="99" y="472"/>
                </a:lnTo>
                <a:lnTo>
                  <a:pt x="102" y="471"/>
                </a:lnTo>
                <a:lnTo>
                  <a:pt x="103" y="470"/>
                </a:lnTo>
                <a:lnTo>
                  <a:pt x="106" y="467"/>
                </a:lnTo>
                <a:lnTo>
                  <a:pt x="114" y="463"/>
                </a:lnTo>
                <a:lnTo>
                  <a:pt x="114" y="464"/>
                </a:lnTo>
                <a:lnTo>
                  <a:pt x="114" y="465"/>
                </a:lnTo>
                <a:close/>
                <a:moveTo>
                  <a:pt x="129" y="450"/>
                </a:moveTo>
                <a:lnTo>
                  <a:pt x="129" y="452"/>
                </a:lnTo>
                <a:lnTo>
                  <a:pt x="128" y="450"/>
                </a:lnTo>
                <a:lnTo>
                  <a:pt x="126" y="448"/>
                </a:lnTo>
                <a:lnTo>
                  <a:pt x="128" y="448"/>
                </a:lnTo>
                <a:lnTo>
                  <a:pt x="128" y="447"/>
                </a:lnTo>
                <a:lnTo>
                  <a:pt x="129" y="447"/>
                </a:lnTo>
                <a:lnTo>
                  <a:pt x="129" y="444"/>
                </a:lnTo>
                <a:lnTo>
                  <a:pt x="130" y="442"/>
                </a:lnTo>
                <a:lnTo>
                  <a:pt x="130" y="446"/>
                </a:lnTo>
                <a:lnTo>
                  <a:pt x="130" y="449"/>
                </a:lnTo>
                <a:lnTo>
                  <a:pt x="130" y="450"/>
                </a:lnTo>
                <a:lnTo>
                  <a:pt x="129" y="450"/>
                </a:lnTo>
                <a:close/>
                <a:moveTo>
                  <a:pt x="116" y="431"/>
                </a:moveTo>
                <a:lnTo>
                  <a:pt x="121" y="431"/>
                </a:lnTo>
                <a:lnTo>
                  <a:pt x="121" y="437"/>
                </a:lnTo>
                <a:lnTo>
                  <a:pt x="119" y="437"/>
                </a:lnTo>
                <a:lnTo>
                  <a:pt x="119" y="434"/>
                </a:lnTo>
                <a:lnTo>
                  <a:pt x="117" y="432"/>
                </a:lnTo>
                <a:lnTo>
                  <a:pt x="116" y="431"/>
                </a:lnTo>
                <a:close/>
                <a:moveTo>
                  <a:pt x="195" y="389"/>
                </a:moveTo>
                <a:lnTo>
                  <a:pt x="195" y="395"/>
                </a:lnTo>
                <a:lnTo>
                  <a:pt x="195" y="396"/>
                </a:lnTo>
                <a:lnTo>
                  <a:pt x="197" y="404"/>
                </a:lnTo>
                <a:lnTo>
                  <a:pt x="195" y="406"/>
                </a:lnTo>
                <a:lnTo>
                  <a:pt x="186" y="412"/>
                </a:lnTo>
                <a:lnTo>
                  <a:pt x="188" y="410"/>
                </a:lnTo>
                <a:lnTo>
                  <a:pt x="189" y="408"/>
                </a:lnTo>
                <a:lnTo>
                  <a:pt x="188" y="402"/>
                </a:lnTo>
                <a:lnTo>
                  <a:pt x="188" y="399"/>
                </a:lnTo>
                <a:lnTo>
                  <a:pt x="188" y="398"/>
                </a:lnTo>
                <a:lnTo>
                  <a:pt x="188" y="397"/>
                </a:lnTo>
                <a:lnTo>
                  <a:pt x="188" y="396"/>
                </a:lnTo>
                <a:lnTo>
                  <a:pt x="189" y="396"/>
                </a:lnTo>
                <a:lnTo>
                  <a:pt x="189" y="395"/>
                </a:lnTo>
                <a:lnTo>
                  <a:pt x="189" y="394"/>
                </a:lnTo>
                <a:lnTo>
                  <a:pt x="189" y="392"/>
                </a:lnTo>
                <a:lnTo>
                  <a:pt x="189" y="391"/>
                </a:lnTo>
                <a:lnTo>
                  <a:pt x="188" y="391"/>
                </a:lnTo>
                <a:lnTo>
                  <a:pt x="188" y="390"/>
                </a:lnTo>
                <a:lnTo>
                  <a:pt x="188" y="389"/>
                </a:lnTo>
                <a:lnTo>
                  <a:pt x="188" y="388"/>
                </a:lnTo>
                <a:lnTo>
                  <a:pt x="188" y="387"/>
                </a:lnTo>
                <a:lnTo>
                  <a:pt x="188" y="386"/>
                </a:lnTo>
                <a:lnTo>
                  <a:pt x="189" y="386"/>
                </a:lnTo>
                <a:lnTo>
                  <a:pt x="189" y="385"/>
                </a:lnTo>
                <a:lnTo>
                  <a:pt x="188" y="385"/>
                </a:lnTo>
                <a:lnTo>
                  <a:pt x="188" y="383"/>
                </a:lnTo>
                <a:lnTo>
                  <a:pt x="195" y="385"/>
                </a:lnTo>
                <a:lnTo>
                  <a:pt x="195" y="386"/>
                </a:lnTo>
                <a:lnTo>
                  <a:pt x="195" y="389"/>
                </a:lnTo>
                <a:close/>
                <a:moveTo>
                  <a:pt x="261" y="373"/>
                </a:moveTo>
                <a:lnTo>
                  <a:pt x="259" y="373"/>
                </a:lnTo>
                <a:lnTo>
                  <a:pt x="258" y="373"/>
                </a:lnTo>
                <a:lnTo>
                  <a:pt x="257" y="373"/>
                </a:lnTo>
                <a:lnTo>
                  <a:pt x="255" y="374"/>
                </a:lnTo>
                <a:lnTo>
                  <a:pt x="254" y="373"/>
                </a:lnTo>
                <a:lnTo>
                  <a:pt x="257" y="371"/>
                </a:lnTo>
                <a:lnTo>
                  <a:pt x="255" y="369"/>
                </a:lnTo>
                <a:lnTo>
                  <a:pt x="257" y="369"/>
                </a:lnTo>
                <a:lnTo>
                  <a:pt x="258" y="367"/>
                </a:lnTo>
                <a:lnTo>
                  <a:pt x="259" y="367"/>
                </a:lnTo>
                <a:lnTo>
                  <a:pt x="261" y="366"/>
                </a:lnTo>
                <a:lnTo>
                  <a:pt x="261" y="369"/>
                </a:lnTo>
                <a:lnTo>
                  <a:pt x="261" y="373"/>
                </a:lnTo>
                <a:close/>
                <a:moveTo>
                  <a:pt x="269" y="354"/>
                </a:moveTo>
                <a:lnTo>
                  <a:pt x="269" y="353"/>
                </a:lnTo>
                <a:lnTo>
                  <a:pt x="269" y="352"/>
                </a:lnTo>
                <a:lnTo>
                  <a:pt x="269" y="350"/>
                </a:lnTo>
                <a:lnTo>
                  <a:pt x="270" y="349"/>
                </a:lnTo>
                <a:lnTo>
                  <a:pt x="274" y="349"/>
                </a:lnTo>
                <a:lnTo>
                  <a:pt x="278" y="348"/>
                </a:lnTo>
                <a:lnTo>
                  <a:pt x="278" y="354"/>
                </a:lnTo>
                <a:lnTo>
                  <a:pt x="269" y="354"/>
                </a:lnTo>
                <a:close/>
                <a:moveTo>
                  <a:pt x="584" y="432"/>
                </a:moveTo>
                <a:lnTo>
                  <a:pt x="573" y="432"/>
                </a:lnTo>
                <a:lnTo>
                  <a:pt x="572" y="424"/>
                </a:lnTo>
                <a:lnTo>
                  <a:pt x="573" y="419"/>
                </a:lnTo>
                <a:lnTo>
                  <a:pt x="573" y="403"/>
                </a:lnTo>
                <a:lnTo>
                  <a:pt x="589" y="403"/>
                </a:lnTo>
                <a:lnTo>
                  <a:pt x="588" y="432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close/>
                <a:moveTo>
                  <a:pt x="269" y="322"/>
                </a:moveTo>
                <a:lnTo>
                  <a:pt x="268" y="322"/>
                </a:lnTo>
                <a:lnTo>
                  <a:pt x="267" y="320"/>
                </a:lnTo>
                <a:lnTo>
                  <a:pt x="267" y="319"/>
                </a:lnTo>
                <a:lnTo>
                  <a:pt x="268" y="319"/>
                </a:lnTo>
                <a:lnTo>
                  <a:pt x="272" y="320"/>
                </a:lnTo>
                <a:lnTo>
                  <a:pt x="274" y="320"/>
                </a:lnTo>
                <a:lnTo>
                  <a:pt x="281" y="320"/>
                </a:lnTo>
                <a:lnTo>
                  <a:pt x="281" y="322"/>
                </a:lnTo>
                <a:lnTo>
                  <a:pt x="269" y="322"/>
                </a:lnTo>
                <a:close/>
                <a:moveTo>
                  <a:pt x="604" y="350"/>
                </a:moveTo>
                <a:lnTo>
                  <a:pt x="604" y="354"/>
                </a:lnTo>
                <a:lnTo>
                  <a:pt x="606" y="354"/>
                </a:lnTo>
                <a:lnTo>
                  <a:pt x="606" y="352"/>
                </a:lnTo>
                <a:lnTo>
                  <a:pt x="607" y="352"/>
                </a:lnTo>
                <a:lnTo>
                  <a:pt x="607" y="354"/>
                </a:lnTo>
                <a:lnTo>
                  <a:pt x="607" y="355"/>
                </a:lnTo>
                <a:lnTo>
                  <a:pt x="611" y="355"/>
                </a:lnTo>
                <a:lnTo>
                  <a:pt x="613" y="355"/>
                </a:lnTo>
                <a:lnTo>
                  <a:pt x="613" y="357"/>
                </a:lnTo>
                <a:lnTo>
                  <a:pt x="613" y="358"/>
                </a:lnTo>
                <a:lnTo>
                  <a:pt x="612" y="358"/>
                </a:lnTo>
                <a:lnTo>
                  <a:pt x="612" y="360"/>
                </a:lnTo>
                <a:lnTo>
                  <a:pt x="612" y="363"/>
                </a:lnTo>
                <a:lnTo>
                  <a:pt x="615" y="363"/>
                </a:lnTo>
                <a:lnTo>
                  <a:pt x="615" y="366"/>
                </a:lnTo>
                <a:lnTo>
                  <a:pt x="616" y="367"/>
                </a:lnTo>
                <a:lnTo>
                  <a:pt x="618" y="367"/>
                </a:lnTo>
                <a:lnTo>
                  <a:pt x="619" y="367"/>
                </a:lnTo>
                <a:lnTo>
                  <a:pt x="619" y="370"/>
                </a:lnTo>
                <a:lnTo>
                  <a:pt x="618" y="371"/>
                </a:lnTo>
                <a:lnTo>
                  <a:pt x="618" y="372"/>
                </a:lnTo>
                <a:lnTo>
                  <a:pt x="616" y="372"/>
                </a:lnTo>
                <a:lnTo>
                  <a:pt x="611" y="372"/>
                </a:lnTo>
                <a:lnTo>
                  <a:pt x="613" y="373"/>
                </a:lnTo>
                <a:lnTo>
                  <a:pt x="615" y="374"/>
                </a:lnTo>
                <a:lnTo>
                  <a:pt x="615" y="375"/>
                </a:lnTo>
                <a:lnTo>
                  <a:pt x="614" y="377"/>
                </a:lnTo>
                <a:lnTo>
                  <a:pt x="613" y="377"/>
                </a:lnTo>
                <a:lnTo>
                  <a:pt x="613" y="378"/>
                </a:lnTo>
                <a:lnTo>
                  <a:pt x="612" y="378"/>
                </a:lnTo>
                <a:lnTo>
                  <a:pt x="611" y="379"/>
                </a:lnTo>
                <a:lnTo>
                  <a:pt x="610" y="380"/>
                </a:lnTo>
                <a:lnTo>
                  <a:pt x="610" y="381"/>
                </a:lnTo>
                <a:lnTo>
                  <a:pt x="608" y="381"/>
                </a:lnTo>
                <a:lnTo>
                  <a:pt x="604" y="381"/>
                </a:lnTo>
                <a:lnTo>
                  <a:pt x="602" y="381"/>
                </a:lnTo>
                <a:lnTo>
                  <a:pt x="591" y="381"/>
                </a:lnTo>
                <a:lnTo>
                  <a:pt x="591" y="378"/>
                </a:lnTo>
                <a:lnTo>
                  <a:pt x="594" y="372"/>
                </a:lnTo>
                <a:lnTo>
                  <a:pt x="597" y="364"/>
                </a:lnTo>
                <a:lnTo>
                  <a:pt x="598" y="363"/>
                </a:lnTo>
                <a:lnTo>
                  <a:pt x="599" y="358"/>
                </a:lnTo>
                <a:lnTo>
                  <a:pt x="599" y="357"/>
                </a:lnTo>
                <a:lnTo>
                  <a:pt x="599" y="354"/>
                </a:lnTo>
                <a:lnTo>
                  <a:pt x="601" y="354"/>
                </a:lnTo>
                <a:lnTo>
                  <a:pt x="601" y="353"/>
                </a:lnTo>
                <a:lnTo>
                  <a:pt x="601" y="352"/>
                </a:lnTo>
                <a:lnTo>
                  <a:pt x="602" y="349"/>
                </a:lnTo>
                <a:lnTo>
                  <a:pt x="603" y="349"/>
                </a:lnTo>
                <a:lnTo>
                  <a:pt x="603" y="348"/>
                </a:lnTo>
                <a:lnTo>
                  <a:pt x="604" y="348"/>
                </a:lnTo>
                <a:lnTo>
                  <a:pt x="604" y="347"/>
                </a:lnTo>
                <a:lnTo>
                  <a:pt x="604" y="348"/>
                </a:lnTo>
                <a:lnTo>
                  <a:pt x="604" y="350"/>
                </a:lnTo>
                <a:close/>
                <a:moveTo>
                  <a:pt x="314" y="290"/>
                </a:moveTo>
                <a:lnTo>
                  <a:pt x="315" y="294"/>
                </a:lnTo>
                <a:lnTo>
                  <a:pt x="317" y="297"/>
                </a:lnTo>
                <a:lnTo>
                  <a:pt x="318" y="299"/>
                </a:lnTo>
                <a:lnTo>
                  <a:pt x="320" y="305"/>
                </a:lnTo>
                <a:lnTo>
                  <a:pt x="319" y="310"/>
                </a:lnTo>
                <a:lnTo>
                  <a:pt x="319" y="311"/>
                </a:lnTo>
                <a:lnTo>
                  <a:pt x="317" y="311"/>
                </a:lnTo>
                <a:lnTo>
                  <a:pt x="317" y="312"/>
                </a:lnTo>
                <a:lnTo>
                  <a:pt x="317" y="311"/>
                </a:lnTo>
                <a:lnTo>
                  <a:pt x="315" y="311"/>
                </a:lnTo>
                <a:lnTo>
                  <a:pt x="311" y="311"/>
                </a:lnTo>
                <a:lnTo>
                  <a:pt x="310" y="312"/>
                </a:lnTo>
                <a:lnTo>
                  <a:pt x="310" y="311"/>
                </a:lnTo>
                <a:lnTo>
                  <a:pt x="309" y="310"/>
                </a:lnTo>
                <a:lnTo>
                  <a:pt x="309" y="311"/>
                </a:lnTo>
                <a:lnTo>
                  <a:pt x="306" y="314"/>
                </a:lnTo>
                <a:lnTo>
                  <a:pt x="308" y="316"/>
                </a:lnTo>
                <a:lnTo>
                  <a:pt x="306" y="318"/>
                </a:lnTo>
                <a:lnTo>
                  <a:pt x="301" y="318"/>
                </a:lnTo>
                <a:lnTo>
                  <a:pt x="301" y="325"/>
                </a:lnTo>
                <a:lnTo>
                  <a:pt x="302" y="337"/>
                </a:lnTo>
                <a:lnTo>
                  <a:pt x="304" y="337"/>
                </a:lnTo>
                <a:lnTo>
                  <a:pt x="305" y="337"/>
                </a:lnTo>
                <a:lnTo>
                  <a:pt x="305" y="336"/>
                </a:lnTo>
                <a:lnTo>
                  <a:pt x="306" y="335"/>
                </a:lnTo>
                <a:lnTo>
                  <a:pt x="308" y="333"/>
                </a:lnTo>
                <a:lnTo>
                  <a:pt x="309" y="333"/>
                </a:lnTo>
                <a:lnTo>
                  <a:pt x="309" y="332"/>
                </a:lnTo>
                <a:lnTo>
                  <a:pt x="310" y="332"/>
                </a:lnTo>
                <a:lnTo>
                  <a:pt x="311" y="330"/>
                </a:lnTo>
                <a:lnTo>
                  <a:pt x="312" y="330"/>
                </a:lnTo>
                <a:lnTo>
                  <a:pt x="312" y="329"/>
                </a:lnTo>
                <a:lnTo>
                  <a:pt x="312" y="328"/>
                </a:lnTo>
                <a:lnTo>
                  <a:pt x="313" y="328"/>
                </a:lnTo>
                <a:lnTo>
                  <a:pt x="313" y="329"/>
                </a:lnTo>
                <a:lnTo>
                  <a:pt x="313" y="330"/>
                </a:lnTo>
                <a:lnTo>
                  <a:pt x="314" y="330"/>
                </a:lnTo>
                <a:lnTo>
                  <a:pt x="314" y="331"/>
                </a:lnTo>
                <a:lnTo>
                  <a:pt x="314" y="332"/>
                </a:lnTo>
                <a:lnTo>
                  <a:pt x="315" y="332"/>
                </a:lnTo>
                <a:lnTo>
                  <a:pt x="315" y="333"/>
                </a:lnTo>
                <a:lnTo>
                  <a:pt x="315" y="335"/>
                </a:lnTo>
                <a:lnTo>
                  <a:pt x="317" y="336"/>
                </a:lnTo>
                <a:lnTo>
                  <a:pt x="318" y="337"/>
                </a:lnTo>
                <a:lnTo>
                  <a:pt x="317" y="337"/>
                </a:lnTo>
                <a:lnTo>
                  <a:pt x="317" y="338"/>
                </a:lnTo>
                <a:lnTo>
                  <a:pt x="315" y="337"/>
                </a:lnTo>
                <a:lnTo>
                  <a:pt x="315" y="336"/>
                </a:lnTo>
                <a:lnTo>
                  <a:pt x="314" y="336"/>
                </a:lnTo>
                <a:lnTo>
                  <a:pt x="314" y="335"/>
                </a:lnTo>
                <a:lnTo>
                  <a:pt x="313" y="335"/>
                </a:lnTo>
                <a:lnTo>
                  <a:pt x="313" y="333"/>
                </a:lnTo>
                <a:lnTo>
                  <a:pt x="313" y="332"/>
                </a:lnTo>
                <a:lnTo>
                  <a:pt x="312" y="332"/>
                </a:lnTo>
                <a:lnTo>
                  <a:pt x="311" y="332"/>
                </a:lnTo>
                <a:lnTo>
                  <a:pt x="310" y="332"/>
                </a:lnTo>
                <a:lnTo>
                  <a:pt x="309" y="333"/>
                </a:lnTo>
                <a:lnTo>
                  <a:pt x="308" y="333"/>
                </a:lnTo>
                <a:lnTo>
                  <a:pt x="306" y="335"/>
                </a:lnTo>
                <a:lnTo>
                  <a:pt x="306" y="336"/>
                </a:lnTo>
                <a:lnTo>
                  <a:pt x="305" y="337"/>
                </a:lnTo>
                <a:lnTo>
                  <a:pt x="309" y="338"/>
                </a:lnTo>
                <a:lnTo>
                  <a:pt x="309" y="339"/>
                </a:lnTo>
                <a:lnTo>
                  <a:pt x="308" y="339"/>
                </a:lnTo>
                <a:lnTo>
                  <a:pt x="308" y="340"/>
                </a:lnTo>
                <a:lnTo>
                  <a:pt x="308" y="341"/>
                </a:lnTo>
                <a:lnTo>
                  <a:pt x="308" y="342"/>
                </a:lnTo>
                <a:lnTo>
                  <a:pt x="308" y="344"/>
                </a:lnTo>
                <a:lnTo>
                  <a:pt x="306" y="344"/>
                </a:lnTo>
                <a:lnTo>
                  <a:pt x="305" y="345"/>
                </a:lnTo>
                <a:lnTo>
                  <a:pt x="305" y="346"/>
                </a:lnTo>
                <a:lnTo>
                  <a:pt x="306" y="346"/>
                </a:lnTo>
                <a:lnTo>
                  <a:pt x="308" y="347"/>
                </a:lnTo>
                <a:lnTo>
                  <a:pt x="308" y="348"/>
                </a:lnTo>
                <a:lnTo>
                  <a:pt x="308" y="347"/>
                </a:lnTo>
                <a:lnTo>
                  <a:pt x="309" y="347"/>
                </a:lnTo>
                <a:lnTo>
                  <a:pt x="310" y="346"/>
                </a:lnTo>
                <a:lnTo>
                  <a:pt x="310" y="345"/>
                </a:lnTo>
                <a:lnTo>
                  <a:pt x="311" y="344"/>
                </a:lnTo>
                <a:lnTo>
                  <a:pt x="313" y="341"/>
                </a:lnTo>
                <a:lnTo>
                  <a:pt x="315" y="338"/>
                </a:lnTo>
                <a:lnTo>
                  <a:pt x="317" y="339"/>
                </a:lnTo>
                <a:lnTo>
                  <a:pt x="318" y="339"/>
                </a:lnTo>
                <a:lnTo>
                  <a:pt x="319" y="340"/>
                </a:lnTo>
                <a:lnTo>
                  <a:pt x="319" y="341"/>
                </a:lnTo>
                <a:lnTo>
                  <a:pt x="320" y="340"/>
                </a:lnTo>
                <a:lnTo>
                  <a:pt x="323" y="344"/>
                </a:lnTo>
                <a:lnTo>
                  <a:pt x="340" y="344"/>
                </a:lnTo>
                <a:lnTo>
                  <a:pt x="345" y="350"/>
                </a:lnTo>
                <a:lnTo>
                  <a:pt x="344" y="350"/>
                </a:lnTo>
                <a:lnTo>
                  <a:pt x="344" y="352"/>
                </a:lnTo>
                <a:lnTo>
                  <a:pt x="345" y="352"/>
                </a:lnTo>
                <a:lnTo>
                  <a:pt x="345" y="353"/>
                </a:lnTo>
                <a:lnTo>
                  <a:pt x="345" y="354"/>
                </a:lnTo>
                <a:lnTo>
                  <a:pt x="345" y="356"/>
                </a:lnTo>
                <a:lnTo>
                  <a:pt x="344" y="357"/>
                </a:lnTo>
                <a:lnTo>
                  <a:pt x="344" y="358"/>
                </a:lnTo>
                <a:lnTo>
                  <a:pt x="344" y="360"/>
                </a:lnTo>
                <a:lnTo>
                  <a:pt x="344" y="361"/>
                </a:lnTo>
                <a:lnTo>
                  <a:pt x="344" y="363"/>
                </a:lnTo>
                <a:lnTo>
                  <a:pt x="345" y="363"/>
                </a:lnTo>
                <a:lnTo>
                  <a:pt x="344" y="363"/>
                </a:lnTo>
                <a:lnTo>
                  <a:pt x="343" y="363"/>
                </a:lnTo>
                <a:lnTo>
                  <a:pt x="341" y="363"/>
                </a:lnTo>
                <a:lnTo>
                  <a:pt x="336" y="362"/>
                </a:lnTo>
                <a:lnTo>
                  <a:pt x="334" y="362"/>
                </a:lnTo>
                <a:lnTo>
                  <a:pt x="328" y="362"/>
                </a:lnTo>
                <a:lnTo>
                  <a:pt x="324" y="362"/>
                </a:lnTo>
                <a:lnTo>
                  <a:pt x="323" y="362"/>
                </a:lnTo>
                <a:lnTo>
                  <a:pt x="318" y="362"/>
                </a:lnTo>
                <a:lnTo>
                  <a:pt x="317" y="363"/>
                </a:lnTo>
                <a:lnTo>
                  <a:pt x="317" y="362"/>
                </a:lnTo>
                <a:lnTo>
                  <a:pt x="315" y="362"/>
                </a:lnTo>
                <a:lnTo>
                  <a:pt x="313" y="362"/>
                </a:lnTo>
                <a:lnTo>
                  <a:pt x="312" y="362"/>
                </a:lnTo>
                <a:lnTo>
                  <a:pt x="311" y="362"/>
                </a:lnTo>
                <a:lnTo>
                  <a:pt x="311" y="361"/>
                </a:lnTo>
                <a:lnTo>
                  <a:pt x="310" y="361"/>
                </a:lnTo>
                <a:lnTo>
                  <a:pt x="310" y="360"/>
                </a:lnTo>
                <a:lnTo>
                  <a:pt x="309" y="360"/>
                </a:lnTo>
                <a:lnTo>
                  <a:pt x="309" y="358"/>
                </a:lnTo>
                <a:lnTo>
                  <a:pt x="309" y="357"/>
                </a:lnTo>
                <a:lnTo>
                  <a:pt x="309" y="356"/>
                </a:lnTo>
                <a:lnTo>
                  <a:pt x="309" y="352"/>
                </a:lnTo>
                <a:lnTo>
                  <a:pt x="308" y="350"/>
                </a:lnTo>
                <a:lnTo>
                  <a:pt x="306" y="350"/>
                </a:lnTo>
                <a:lnTo>
                  <a:pt x="306" y="352"/>
                </a:lnTo>
                <a:lnTo>
                  <a:pt x="305" y="353"/>
                </a:lnTo>
                <a:lnTo>
                  <a:pt x="304" y="353"/>
                </a:lnTo>
                <a:lnTo>
                  <a:pt x="301" y="353"/>
                </a:lnTo>
                <a:lnTo>
                  <a:pt x="302" y="353"/>
                </a:lnTo>
                <a:lnTo>
                  <a:pt x="302" y="352"/>
                </a:lnTo>
                <a:lnTo>
                  <a:pt x="301" y="348"/>
                </a:lnTo>
                <a:lnTo>
                  <a:pt x="297" y="349"/>
                </a:lnTo>
                <a:lnTo>
                  <a:pt x="296" y="349"/>
                </a:lnTo>
                <a:lnTo>
                  <a:pt x="296" y="345"/>
                </a:lnTo>
                <a:lnTo>
                  <a:pt x="297" y="337"/>
                </a:lnTo>
                <a:lnTo>
                  <a:pt x="294" y="337"/>
                </a:lnTo>
                <a:lnTo>
                  <a:pt x="294" y="332"/>
                </a:lnTo>
                <a:lnTo>
                  <a:pt x="296" y="324"/>
                </a:lnTo>
                <a:lnTo>
                  <a:pt x="293" y="323"/>
                </a:lnTo>
                <a:lnTo>
                  <a:pt x="293" y="318"/>
                </a:lnTo>
                <a:lnTo>
                  <a:pt x="294" y="316"/>
                </a:lnTo>
                <a:lnTo>
                  <a:pt x="294" y="313"/>
                </a:lnTo>
                <a:lnTo>
                  <a:pt x="294" y="306"/>
                </a:lnTo>
                <a:lnTo>
                  <a:pt x="294" y="299"/>
                </a:lnTo>
                <a:lnTo>
                  <a:pt x="295" y="299"/>
                </a:lnTo>
                <a:lnTo>
                  <a:pt x="300" y="299"/>
                </a:lnTo>
                <a:lnTo>
                  <a:pt x="303" y="299"/>
                </a:lnTo>
                <a:lnTo>
                  <a:pt x="304" y="303"/>
                </a:lnTo>
                <a:lnTo>
                  <a:pt x="309" y="308"/>
                </a:lnTo>
                <a:lnTo>
                  <a:pt x="309" y="300"/>
                </a:lnTo>
                <a:lnTo>
                  <a:pt x="309" y="298"/>
                </a:lnTo>
                <a:lnTo>
                  <a:pt x="303" y="299"/>
                </a:lnTo>
                <a:lnTo>
                  <a:pt x="302" y="299"/>
                </a:lnTo>
                <a:lnTo>
                  <a:pt x="302" y="297"/>
                </a:lnTo>
                <a:lnTo>
                  <a:pt x="301" y="295"/>
                </a:lnTo>
                <a:lnTo>
                  <a:pt x="300" y="294"/>
                </a:lnTo>
                <a:lnTo>
                  <a:pt x="300" y="293"/>
                </a:lnTo>
                <a:lnTo>
                  <a:pt x="304" y="293"/>
                </a:lnTo>
                <a:lnTo>
                  <a:pt x="306" y="293"/>
                </a:lnTo>
                <a:lnTo>
                  <a:pt x="306" y="288"/>
                </a:lnTo>
                <a:lnTo>
                  <a:pt x="313" y="288"/>
                </a:lnTo>
                <a:lnTo>
                  <a:pt x="314" y="288"/>
                </a:lnTo>
                <a:lnTo>
                  <a:pt x="314" y="290"/>
                </a:lnTo>
                <a:close/>
                <a:moveTo>
                  <a:pt x="302" y="288"/>
                </a:moveTo>
                <a:lnTo>
                  <a:pt x="297" y="287"/>
                </a:lnTo>
                <a:lnTo>
                  <a:pt x="297" y="286"/>
                </a:lnTo>
                <a:lnTo>
                  <a:pt x="297" y="285"/>
                </a:lnTo>
                <a:lnTo>
                  <a:pt x="297" y="283"/>
                </a:lnTo>
                <a:lnTo>
                  <a:pt x="296" y="283"/>
                </a:lnTo>
                <a:lnTo>
                  <a:pt x="296" y="282"/>
                </a:lnTo>
                <a:lnTo>
                  <a:pt x="296" y="281"/>
                </a:lnTo>
                <a:lnTo>
                  <a:pt x="302" y="281"/>
                </a:lnTo>
                <a:lnTo>
                  <a:pt x="302" y="288"/>
                </a:lnTo>
                <a:close/>
                <a:moveTo>
                  <a:pt x="297" y="272"/>
                </a:moveTo>
                <a:lnTo>
                  <a:pt x="292" y="272"/>
                </a:lnTo>
                <a:lnTo>
                  <a:pt x="292" y="270"/>
                </a:lnTo>
                <a:lnTo>
                  <a:pt x="297" y="270"/>
                </a:lnTo>
                <a:lnTo>
                  <a:pt x="297" y="272"/>
                </a:lnTo>
                <a:close/>
                <a:moveTo>
                  <a:pt x="276" y="295"/>
                </a:moveTo>
                <a:lnTo>
                  <a:pt x="276" y="296"/>
                </a:lnTo>
                <a:lnTo>
                  <a:pt x="275" y="296"/>
                </a:lnTo>
                <a:lnTo>
                  <a:pt x="274" y="296"/>
                </a:lnTo>
                <a:lnTo>
                  <a:pt x="272" y="296"/>
                </a:lnTo>
                <a:lnTo>
                  <a:pt x="271" y="295"/>
                </a:lnTo>
                <a:lnTo>
                  <a:pt x="270" y="295"/>
                </a:lnTo>
                <a:lnTo>
                  <a:pt x="269" y="294"/>
                </a:lnTo>
                <a:lnTo>
                  <a:pt x="268" y="294"/>
                </a:lnTo>
                <a:lnTo>
                  <a:pt x="268" y="295"/>
                </a:lnTo>
                <a:lnTo>
                  <a:pt x="267" y="295"/>
                </a:lnTo>
                <a:lnTo>
                  <a:pt x="268" y="295"/>
                </a:lnTo>
                <a:lnTo>
                  <a:pt x="267" y="295"/>
                </a:lnTo>
                <a:lnTo>
                  <a:pt x="260" y="295"/>
                </a:lnTo>
                <a:lnTo>
                  <a:pt x="254" y="295"/>
                </a:lnTo>
                <a:lnTo>
                  <a:pt x="254" y="287"/>
                </a:lnTo>
                <a:lnTo>
                  <a:pt x="254" y="286"/>
                </a:lnTo>
                <a:lnTo>
                  <a:pt x="258" y="286"/>
                </a:lnTo>
                <a:lnTo>
                  <a:pt x="259" y="286"/>
                </a:lnTo>
                <a:lnTo>
                  <a:pt x="259" y="282"/>
                </a:lnTo>
                <a:lnTo>
                  <a:pt x="259" y="274"/>
                </a:lnTo>
                <a:lnTo>
                  <a:pt x="259" y="271"/>
                </a:lnTo>
                <a:lnTo>
                  <a:pt x="259" y="265"/>
                </a:lnTo>
                <a:lnTo>
                  <a:pt x="260" y="265"/>
                </a:lnTo>
                <a:lnTo>
                  <a:pt x="267" y="265"/>
                </a:lnTo>
                <a:lnTo>
                  <a:pt x="271" y="265"/>
                </a:lnTo>
                <a:lnTo>
                  <a:pt x="274" y="265"/>
                </a:lnTo>
                <a:lnTo>
                  <a:pt x="275" y="265"/>
                </a:lnTo>
                <a:lnTo>
                  <a:pt x="276" y="265"/>
                </a:lnTo>
                <a:lnTo>
                  <a:pt x="277" y="265"/>
                </a:lnTo>
                <a:lnTo>
                  <a:pt x="278" y="265"/>
                </a:lnTo>
                <a:lnTo>
                  <a:pt x="279" y="265"/>
                </a:lnTo>
                <a:lnTo>
                  <a:pt x="280" y="280"/>
                </a:lnTo>
                <a:lnTo>
                  <a:pt x="280" y="287"/>
                </a:lnTo>
                <a:lnTo>
                  <a:pt x="278" y="287"/>
                </a:lnTo>
                <a:lnTo>
                  <a:pt x="276" y="287"/>
                </a:lnTo>
                <a:lnTo>
                  <a:pt x="276" y="288"/>
                </a:lnTo>
                <a:lnTo>
                  <a:pt x="276" y="289"/>
                </a:lnTo>
                <a:lnTo>
                  <a:pt x="276" y="294"/>
                </a:lnTo>
                <a:lnTo>
                  <a:pt x="276" y="295"/>
                </a:lnTo>
                <a:close/>
                <a:moveTo>
                  <a:pt x="102" y="222"/>
                </a:moveTo>
                <a:lnTo>
                  <a:pt x="103" y="223"/>
                </a:lnTo>
                <a:lnTo>
                  <a:pt x="103" y="229"/>
                </a:lnTo>
                <a:lnTo>
                  <a:pt x="100" y="231"/>
                </a:lnTo>
                <a:lnTo>
                  <a:pt x="102" y="239"/>
                </a:lnTo>
                <a:lnTo>
                  <a:pt x="94" y="240"/>
                </a:lnTo>
                <a:lnTo>
                  <a:pt x="88" y="243"/>
                </a:lnTo>
                <a:lnTo>
                  <a:pt x="91" y="245"/>
                </a:lnTo>
                <a:lnTo>
                  <a:pt x="88" y="249"/>
                </a:lnTo>
                <a:lnTo>
                  <a:pt x="86" y="248"/>
                </a:lnTo>
                <a:lnTo>
                  <a:pt x="86" y="239"/>
                </a:lnTo>
                <a:lnTo>
                  <a:pt x="86" y="235"/>
                </a:lnTo>
                <a:lnTo>
                  <a:pt x="82" y="235"/>
                </a:lnTo>
                <a:lnTo>
                  <a:pt x="81" y="235"/>
                </a:lnTo>
                <a:lnTo>
                  <a:pt x="78" y="235"/>
                </a:lnTo>
                <a:lnTo>
                  <a:pt x="78" y="229"/>
                </a:lnTo>
                <a:lnTo>
                  <a:pt x="76" y="228"/>
                </a:lnTo>
                <a:lnTo>
                  <a:pt x="77" y="226"/>
                </a:lnTo>
                <a:lnTo>
                  <a:pt x="78" y="226"/>
                </a:lnTo>
                <a:lnTo>
                  <a:pt x="78" y="224"/>
                </a:lnTo>
                <a:lnTo>
                  <a:pt x="78" y="223"/>
                </a:lnTo>
                <a:lnTo>
                  <a:pt x="79" y="223"/>
                </a:lnTo>
                <a:lnTo>
                  <a:pt x="79" y="222"/>
                </a:lnTo>
                <a:lnTo>
                  <a:pt x="79" y="220"/>
                </a:lnTo>
                <a:lnTo>
                  <a:pt x="80" y="220"/>
                </a:lnTo>
                <a:lnTo>
                  <a:pt x="81" y="220"/>
                </a:lnTo>
                <a:lnTo>
                  <a:pt x="81" y="219"/>
                </a:lnTo>
                <a:lnTo>
                  <a:pt x="82" y="219"/>
                </a:lnTo>
                <a:lnTo>
                  <a:pt x="85" y="219"/>
                </a:lnTo>
                <a:lnTo>
                  <a:pt x="85" y="220"/>
                </a:lnTo>
                <a:lnTo>
                  <a:pt x="86" y="220"/>
                </a:lnTo>
                <a:lnTo>
                  <a:pt x="87" y="220"/>
                </a:lnTo>
                <a:lnTo>
                  <a:pt x="88" y="220"/>
                </a:lnTo>
                <a:lnTo>
                  <a:pt x="90" y="220"/>
                </a:lnTo>
                <a:lnTo>
                  <a:pt x="93" y="220"/>
                </a:lnTo>
                <a:lnTo>
                  <a:pt x="94" y="220"/>
                </a:lnTo>
                <a:lnTo>
                  <a:pt x="97" y="220"/>
                </a:lnTo>
                <a:lnTo>
                  <a:pt x="100" y="220"/>
                </a:lnTo>
                <a:lnTo>
                  <a:pt x="100" y="221"/>
                </a:lnTo>
                <a:lnTo>
                  <a:pt x="102" y="221"/>
                </a:lnTo>
                <a:lnTo>
                  <a:pt x="102" y="222"/>
                </a:lnTo>
                <a:close/>
                <a:moveTo>
                  <a:pt x="581" y="296"/>
                </a:moveTo>
                <a:lnTo>
                  <a:pt x="580" y="296"/>
                </a:lnTo>
                <a:lnTo>
                  <a:pt x="580" y="295"/>
                </a:lnTo>
                <a:lnTo>
                  <a:pt x="586" y="289"/>
                </a:lnTo>
                <a:lnTo>
                  <a:pt x="587" y="289"/>
                </a:lnTo>
                <a:lnTo>
                  <a:pt x="587" y="290"/>
                </a:lnTo>
                <a:lnTo>
                  <a:pt x="588" y="291"/>
                </a:lnTo>
                <a:lnTo>
                  <a:pt x="586" y="294"/>
                </a:lnTo>
                <a:lnTo>
                  <a:pt x="582" y="296"/>
                </a:lnTo>
                <a:lnTo>
                  <a:pt x="581" y="296"/>
                </a:lnTo>
                <a:close/>
                <a:moveTo>
                  <a:pt x="96" y="171"/>
                </a:moveTo>
                <a:lnTo>
                  <a:pt x="96" y="176"/>
                </a:lnTo>
                <a:lnTo>
                  <a:pt x="104" y="176"/>
                </a:lnTo>
                <a:lnTo>
                  <a:pt x="105" y="176"/>
                </a:lnTo>
                <a:lnTo>
                  <a:pt x="110" y="181"/>
                </a:lnTo>
                <a:lnTo>
                  <a:pt x="108" y="185"/>
                </a:lnTo>
                <a:lnTo>
                  <a:pt x="108" y="197"/>
                </a:lnTo>
                <a:lnTo>
                  <a:pt x="108" y="199"/>
                </a:lnTo>
                <a:lnTo>
                  <a:pt x="107" y="207"/>
                </a:lnTo>
                <a:lnTo>
                  <a:pt x="104" y="207"/>
                </a:lnTo>
                <a:lnTo>
                  <a:pt x="83" y="206"/>
                </a:lnTo>
                <a:lnTo>
                  <a:pt x="82" y="204"/>
                </a:lnTo>
                <a:lnTo>
                  <a:pt x="81" y="202"/>
                </a:lnTo>
                <a:lnTo>
                  <a:pt x="78" y="203"/>
                </a:lnTo>
                <a:lnTo>
                  <a:pt x="77" y="201"/>
                </a:lnTo>
                <a:lnTo>
                  <a:pt x="77" y="199"/>
                </a:lnTo>
                <a:lnTo>
                  <a:pt x="77" y="198"/>
                </a:lnTo>
                <a:lnTo>
                  <a:pt x="76" y="197"/>
                </a:lnTo>
                <a:lnTo>
                  <a:pt x="76" y="196"/>
                </a:lnTo>
                <a:lnTo>
                  <a:pt x="76" y="195"/>
                </a:lnTo>
                <a:lnTo>
                  <a:pt x="76" y="194"/>
                </a:lnTo>
                <a:lnTo>
                  <a:pt x="76" y="193"/>
                </a:lnTo>
                <a:lnTo>
                  <a:pt x="76" y="191"/>
                </a:lnTo>
                <a:lnTo>
                  <a:pt x="76" y="190"/>
                </a:lnTo>
                <a:lnTo>
                  <a:pt x="77" y="190"/>
                </a:lnTo>
                <a:lnTo>
                  <a:pt x="77" y="189"/>
                </a:lnTo>
                <a:lnTo>
                  <a:pt x="79" y="181"/>
                </a:lnTo>
                <a:lnTo>
                  <a:pt x="79" y="180"/>
                </a:lnTo>
                <a:lnTo>
                  <a:pt x="80" y="177"/>
                </a:lnTo>
                <a:lnTo>
                  <a:pt x="80" y="174"/>
                </a:lnTo>
                <a:lnTo>
                  <a:pt x="81" y="173"/>
                </a:lnTo>
                <a:lnTo>
                  <a:pt x="81" y="172"/>
                </a:lnTo>
                <a:lnTo>
                  <a:pt x="97" y="171"/>
                </a:lnTo>
                <a:lnTo>
                  <a:pt x="96" y="171"/>
                </a:lnTo>
                <a:close/>
                <a:moveTo>
                  <a:pt x="81" y="127"/>
                </a:moveTo>
                <a:lnTo>
                  <a:pt x="82" y="129"/>
                </a:lnTo>
                <a:lnTo>
                  <a:pt x="83" y="129"/>
                </a:lnTo>
                <a:lnTo>
                  <a:pt x="86" y="129"/>
                </a:lnTo>
                <a:lnTo>
                  <a:pt x="87" y="129"/>
                </a:lnTo>
                <a:lnTo>
                  <a:pt x="88" y="129"/>
                </a:lnTo>
                <a:lnTo>
                  <a:pt x="93" y="132"/>
                </a:lnTo>
                <a:lnTo>
                  <a:pt x="91" y="138"/>
                </a:lnTo>
                <a:lnTo>
                  <a:pt x="90" y="141"/>
                </a:lnTo>
                <a:lnTo>
                  <a:pt x="86" y="156"/>
                </a:lnTo>
                <a:lnTo>
                  <a:pt x="82" y="166"/>
                </a:lnTo>
                <a:lnTo>
                  <a:pt x="82" y="168"/>
                </a:lnTo>
                <a:lnTo>
                  <a:pt x="82" y="169"/>
                </a:lnTo>
                <a:lnTo>
                  <a:pt x="82" y="170"/>
                </a:lnTo>
                <a:lnTo>
                  <a:pt x="70" y="171"/>
                </a:lnTo>
                <a:lnTo>
                  <a:pt x="65" y="165"/>
                </a:lnTo>
                <a:lnTo>
                  <a:pt x="63" y="163"/>
                </a:lnTo>
                <a:lnTo>
                  <a:pt x="62" y="161"/>
                </a:lnTo>
                <a:lnTo>
                  <a:pt x="62" y="160"/>
                </a:lnTo>
                <a:lnTo>
                  <a:pt x="68" y="156"/>
                </a:lnTo>
                <a:lnTo>
                  <a:pt x="68" y="155"/>
                </a:lnTo>
                <a:lnTo>
                  <a:pt x="68" y="139"/>
                </a:lnTo>
                <a:lnTo>
                  <a:pt x="68" y="136"/>
                </a:lnTo>
                <a:lnTo>
                  <a:pt x="68" y="135"/>
                </a:lnTo>
                <a:lnTo>
                  <a:pt x="68" y="134"/>
                </a:lnTo>
                <a:lnTo>
                  <a:pt x="70" y="134"/>
                </a:lnTo>
                <a:lnTo>
                  <a:pt x="71" y="131"/>
                </a:lnTo>
                <a:lnTo>
                  <a:pt x="71" y="130"/>
                </a:lnTo>
                <a:lnTo>
                  <a:pt x="71" y="129"/>
                </a:lnTo>
                <a:lnTo>
                  <a:pt x="72" y="126"/>
                </a:lnTo>
                <a:lnTo>
                  <a:pt x="72" y="124"/>
                </a:lnTo>
                <a:lnTo>
                  <a:pt x="71" y="124"/>
                </a:lnTo>
                <a:lnTo>
                  <a:pt x="71" y="123"/>
                </a:lnTo>
                <a:lnTo>
                  <a:pt x="70" y="122"/>
                </a:lnTo>
                <a:lnTo>
                  <a:pt x="74" y="121"/>
                </a:lnTo>
                <a:lnTo>
                  <a:pt x="74" y="122"/>
                </a:lnTo>
                <a:lnTo>
                  <a:pt x="78" y="124"/>
                </a:lnTo>
                <a:lnTo>
                  <a:pt x="80" y="127"/>
                </a:lnTo>
                <a:lnTo>
                  <a:pt x="81" y="127"/>
                </a:lnTo>
                <a:close/>
                <a:moveTo>
                  <a:pt x="176" y="149"/>
                </a:moveTo>
                <a:lnTo>
                  <a:pt x="176" y="151"/>
                </a:lnTo>
                <a:lnTo>
                  <a:pt x="179" y="151"/>
                </a:lnTo>
                <a:lnTo>
                  <a:pt x="180" y="151"/>
                </a:lnTo>
                <a:lnTo>
                  <a:pt x="180" y="152"/>
                </a:lnTo>
                <a:lnTo>
                  <a:pt x="180" y="153"/>
                </a:lnTo>
                <a:lnTo>
                  <a:pt x="180" y="155"/>
                </a:lnTo>
                <a:lnTo>
                  <a:pt x="180" y="156"/>
                </a:lnTo>
                <a:lnTo>
                  <a:pt x="180" y="159"/>
                </a:lnTo>
                <a:lnTo>
                  <a:pt x="168" y="160"/>
                </a:lnTo>
                <a:lnTo>
                  <a:pt x="168" y="159"/>
                </a:lnTo>
                <a:lnTo>
                  <a:pt x="168" y="157"/>
                </a:lnTo>
                <a:lnTo>
                  <a:pt x="168" y="155"/>
                </a:lnTo>
                <a:lnTo>
                  <a:pt x="168" y="151"/>
                </a:lnTo>
                <a:lnTo>
                  <a:pt x="168" y="148"/>
                </a:lnTo>
                <a:lnTo>
                  <a:pt x="167" y="146"/>
                </a:lnTo>
                <a:lnTo>
                  <a:pt x="173" y="146"/>
                </a:lnTo>
                <a:lnTo>
                  <a:pt x="173" y="144"/>
                </a:lnTo>
                <a:lnTo>
                  <a:pt x="173" y="143"/>
                </a:lnTo>
                <a:lnTo>
                  <a:pt x="172" y="140"/>
                </a:lnTo>
                <a:lnTo>
                  <a:pt x="172" y="136"/>
                </a:lnTo>
                <a:lnTo>
                  <a:pt x="176" y="136"/>
                </a:lnTo>
                <a:lnTo>
                  <a:pt x="176" y="141"/>
                </a:lnTo>
                <a:lnTo>
                  <a:pt x="176" y="149"/>
                </a:lnTo>
                <a:close/>
                <a:moveTo>
                  <a:pt x="277" y="113"/>
                </a:moveTo>
                <a:lnTo>
                  <a:pt x="277" y="114"/>
                </a:lnTo>
                <a:lnTo>
                  <a:pt x="276" y="114"/>
                </a:lnTo>
                <a:lnTo>
                  <a:pt x="276" y="113"/>
                </a:lnTo>
                <a:lnTo>
                  <a:pt x="277" y="113"/>
                </a:lnTo>
                <a:close/>
                <a:moveTo>
                  <a:pt x="185" y="90"/>
                </a:moveTo>
                <a:lnTo>
                  <a:pt x="185" y="91"/>
                </a:lnTo>
                <a:lnTo>
                  <a:pt x="184" y="89"/>
                </a:lnTo>
                <a:lnTo>
                  <a:pt x="184" y="88"/>
                </a:lnTo>
                <a:lnTo>
                  <a:pt x="183" y="88"/>
                </a:lnTo>
                <a:lnTo>
                  <a:pt x="184" y="88"/>
                </a:lnTo>
                <a:lnTo>
                  <a:pt x="185" y="88"/>
                </a:lnTo>
                <a:lnTo>
                  <a:pt x="186" y="90"/>
                </a:lnTo>
                <a:lnTo>
                  <a:pt x="185" y="90"/>
                </a:lnTo>
                <a:close/>
                <a:moveTo>
                  <a:pt x="277" y="110"/>
                </a:moveTo>
                <a:lnTo>
                  <a:pt x="270" y="109"/>
                </a:lnTo>
                <a:lnTo>
                  <a:pt x="270" y="107"/>
                </a:lnTo>
                <a:lnTo>
                  <a:pt x="269" y="106"/>
                </a:lnTo>
                <a:lnTo>
                  <a:pt x="269" y="105"/>
                </a:lnTo>
                <a:lnTo>
                  <a:pt x="269" y="104"/>
                </a:lnTo>
                <a:lnTo>
                  <a:pt x="268" y="103"/>
                </a:lnTo>
                <a:lnTo>
                  <a:pt x="268" y="99"/>
                </a:lnTo>
                <a:lnTo>
                  <a:pt x="272" y="99"/>
                </a:lnTo>
                <a:lnTo>
                  <a:pt x="272" y="98"/>
                </a:lnTo>
                <a:lnTo>
                  <a:pt x="276" y="96"/>
                </a:lnTo>
                <a:lnTo>
                  <a:pt x="281" y="99"/>
                </a:lnTo>
                <a:lnTo>
                  <a:pt x="281" y="106"/>
                </a:lnTo>
                <a:lnTo>
                  <a:pt x="281" y="110"/>
                </a:lnTo>
                <a:lnTo>
                  <a:pt x="279" y="110"/>
                </a:lnTo>
                <a:lnTo>
                  <a:pt x="277" y="110"/>
                </a:lnTo>
                <a:close/>
                <a:moveTo>
                  <a:pt x="461" y="128"/>
                </a:moveTo>
                <a:lnTo>
                  <a:pt x="461" y="136"/>
                </a:lnTo>
                <a:lnTo>
                  <a:pt x="460" y="136"/>
                </a:lnTo>
                <a:lnTo>
                  <a:pt x="460" y="135"/>
                </a:lnTo>
                <a:lnTo>
                  <a:pt x="459" y="135"/>
                </a:lnTo>
                <a:lnTo>
                  <a:pt x="459" y="134"/>
                </a:lnTo>
                <a:lnTo>
                  <a:pt x="459" y="132"/>
                </a:lnTo>
                <a:lnTo>
                  <a:pt x="458" y="131"/>
                </a:lnTo>
                <a:lnTo>
                  <a:pt x="458" y="130"/>
                </a:lnTo>
                <a:lnTo>
                  <a:pt x="458" y="129"/>
                </a:lnTo>
                <a:lnTo>
                  <a:pt x="459" y="129"/>
                </a:lnTo>
                <a:lnTo>
                  <a:pt x="461" y="128"/>
                </a:lnTo>
                <a:close/>
                <a:moveTo>
                  <a:pt x="313" y="64"/>
                </a:moveTo>
                <a:lnTo>
                  <a:pt x="301" y="64"/>
                </a:lnTo>
                <a:lnTo>
                  <a:pt x="304" y="55"/>
                </a:lnTo>
                <a:lnTo>
                  <a:pt x="305" y="54"/>
                </a:lnTo>
                <a:lnTo>
                  <a:pt x="306" y="55"/>
                </a:lnTo>
                <a:lnTo>
                  <a:pt x="309" y="57"/>
                </a:lnTo>
                <a:lnTo>
                  <a:pt x="310" y="60"/>
                </a:lnTo>
                <a:lnTo>
                  <a:pt x="311" y="61"/>
                </a:lnTo>
                <a:lnTo>
                  <a:pt x="312" y="63"/>
                </a:lnTo>
                <a:lnTo>
                  <a:pt x="313" y="64"/>
                </a:lnTo>
                <a:close/>
                <a:moveTo>
                  <a:pt x="162" y="26"/>
                </a:moveTo>
                <a:lnTo>
                  <a:pt x="163" y="29"/>
                </a:lnTo>
                <a:lnTo>
                  <a:pt x="166" y="29"/>
                </a:lnTo>
                <a:lnTo>
                  <a:pt x="166" y="28"/>
                </a:lnTo>
                <a:lnTo>
                  <a:pt x="167" y="28"/>
                </a:lnTo>
                <a:lnTo>
                  <a:pt x="168" y="34"/>
                </a:lnTo>
                <a:lnTo>
                  <a:pt x="169" y="39"/>
                </a:lnTo>
                <a:lnTo>
                  <a:pt x="169" y="43"/>
                </a:lnTo>
                <a:lnTo>
                  <a:pt x="169" y="45"/>
                </a:lnTo>
                <a:lnTo>
                  <a:pt x="171" y="45"/>
                </a:lnTo>
                <a:lnTo>
                  <a:pt x="171" y="47"/>
                </a:lnTo>
                <a:lnTo>
                  <a:pt x="169" y="47"/>
                </a:lnTo>
                <a:lnTo>
                  <a:pt x="169" y="45"/>
                </a:lnTo>
                <a:lnTo>
                  <a:pt x="167" y="45"/>
                </a:lnTo>
                <a:lnTo>
                  <a:pt x="164" y="45"/>
                </a:lnTo>
                <a:lnTo>
                  <a:pt x="160" y="45"/>
                </a:lnTo>
                <a:lnTo>
                  <a:pt x="156" y="45"/>
                </a:lnTo>
                <a:lnTo>
                  <a:pt x="155" y="45"/>
                </a:lnTo>
                <a:lnTo>
                  <a:pt x="149" y="45"/>
                </a:lnTo>
                <a:lnTo>
                  <a:pt x="143" y="45"/>
                </a:lnTo>
                <a:lnTo>
                  <a:pt x="143" y="52"/>
                </a:lnTo>
                <a:lnTo>
                  <a:pt x="143" y="55"/>
                </a:lnTo>
                <a:lnTo>
                  <a:pt x="143" y="57"/>
                </a:lnTo>
                <a:lnTo>
                  <a:pt x="143" y="62"/>
                </a:lnTo>
                <a:lnTo>
                  <a:pt x="143" y="67"/>
                </a:lnTo>
                <a:lnTo>
                  <a:pt x="143" y="68"/>
                </a:lnTo>
                <a:lnTo>
                  <a:pt x="138" y="71"/>
                </a:lnTo>
                <a:lnTo>
                  <a:pt x="136" y="73"/>
                </a:lnTo>
                <a:lnTo>
                  <a:pt x="134" y="73"/>
                </a:lnTo>
                <a:lnTo>
                  <a:pt x="132" y="76"/>
                </a:lnTo>
                <a:lnTo>
                  <a:pt x="130" y="77"/>
                </a:lnTo>
                <a:lnTo>
                  <a:pt x="130" y="76"/>
                </a:lnTo>
                <a:lnTo>
                  <a:pt x="129" y="73"/>
                </a:lnTo>
                <a:lnTo>
                  <a:pt x="128" y="73"/>
                </a:lnTo>
                <a:lnTo>
                  <a:pt x="125" y="73"/>
                </a:lnTo>
                <a:lnTo>
                  <a:pt x="123" y="73"/>
                </a:lnTo>
                <a:lnTo>
                  <a:pt x="123" y="74"/>
                </a:lnTo>
                <a:lnTo>
                  <a:pt x="123" y="76"/>
                </a:lnTo>
                <a:lnTo>
                  <a:pt x="123" y="77"/>
                </a:lnTo>
                <a:lnTo>
                  <a:pt x="123" y="79"/>
                </a:lnTo>
                <a:lnTo>
                  <a:pt x="122" y="79"/>
                </a:lnTo>
                <a:lnTo>
                  <a:pt x="122" y="80"/>
                </a:lnTo>
                <a:lnTo>
                  <a:pt x="119" y="80"/>
                </a:lnTo>
                <a:lnTo>
                  <a:pt x="116" y="81"/>
                </a:lnTo>
                <a:lnTo>
                  <a:pt x="114" y="81"/>
                </a:lnTo>
                <a:lnTo>
                  <a:pt x="113" y="81"/>
                </a:lnTo>
                <a:lnTo>
                  <a:pt x="112" y="82"/>
                </a:lnTo>
                <a:lnTo>
                  <a:pt x="110" y="82"/>
                </a:lnTo>
                <a:lnTo>
                  <a:pt x="108" y="82"/>
                </a:lnTo>
                <a:lnTo>
                  <a:pt x="108" y="81"/>
                </a:lnTo>
                <a:lnTo>
                  <a:pt x="107" y="82"/>
                </a:lnTo>
                <a:lnTo>
                  <a:pt x="107" y="81"/>
                </a:lnTo>
                <a:lnTo>
                  <a:pt x="107" y="80"/>
                </a:lnTo>
                <a:lnTo>
                  <a:pt x="108" y="78"/>
                </a:lnTo>
                <a:lnTo>
                  <a:pt x="108" y="77"/>
                </a:lnTo>
                <a:lnTo>
                  <a:pt x="108" y="76"/>
                </a:lnTo>
                <a:lnTo>
                  <a:pt x="110" y="72"/>
                </a:lnTo>
                <a:lnTo>
                  <a:pt x="111" y="70"/>
                </a:lnTo>
                <a:lnTo>
                  <a:pt x="111" y="69"/>
                </a:lnTo>
                <a:lnTo>
                  <a:pt x="112" y="68"/>
                </a:lnTo>
                <a:lnTo>
                  <a:pt x="114" y="67"/>
                </a:lnTo>
                <a:lnTo>
                  <a:pt x="115" y="65"/>
                </a:lnTo>
                <a:lnTo>
                  <a:pt x="115" y="62"/>
                </a:lnTo>
                <a:lnTo>
                  <a:pt x="114" y="57"/>
                </a:lnTo>
                <a:lnTo>
                  <a:pt x="114" y="56"/>
                </a:lnTo>
                <a:lnTo>
                  <a:pt x="115" y="52"/>
                </a:lnTo>
                <a:lnTo>
                  <a:pt x="116" y="47"/>
                </a:lnTo>
                <a:lnTo>
                  <a:pt x="116" y="46"/>
                </a:lnTo>
                <a:lnTo>
                  <a:pt x="121" y="32"/>
                </a:lnTo>
                <a:lnTo>
                  <a:pt x="121" y="31"/>
                </a:lnTo>
                <a:lnTo>
                  <a:pt x="122" y="32"/>
                </a:lnTo>
                <a:lnTo>
                  <a:pt x="124" y="34"/>
                </a:lnTo>
                <a:lnTo>
                  <a:pt x="124" y="35"/>
                </a:lnTo>
                <a:lnTo>
                  <a:pt x="125" y="35"/>
                </a:lnTo>
                <a:lnTo>
                  <a:pt x="126" y="35"/>
                </a:lnTo>
                <a:lnTo>
                  <a:pt x="132" y="34"/>
                </a:lnTo>
                <a:lnTo>
                  <a:pt x="132" y="35"/>
                </a:lnTo>
                <a:lnTo>
                  <a:pt x="132" y="40"/>
                </a:lnTo>
                <a:lnTo>
                  <a:pt x="132" y="43"/>
                </a:lnTo>
                <a:lnTo>
                  <a:pt x="137" y="45"/>
                </a:lnTo>
                <a:lnTo>
                  <a:pt x="138" y="43"/>
                </a:lnTo>
                <a:lnTo>
                  <a:pt x="137" y="39"/>
                </a:lnTo>
                <a:lnTo>
                  <a:pt x="138" y="35"/>
                </a:lnTo>
                <a:lnTo>
                  <a:pt x="138" y="34"/>
                </a:lnTo>
                <a:lnTo>
                  <a:pt x="138" y="32"/>
                </a:lnTo>
                <a:lnTo>
                  <a:pt x="143" y="32"/>
                </a:lnTo>
                <a:lnTo>
                  <a:pt x="146" y="31"/>
                </a:lnTo>
                <a:lnTo>
                  <a:pt x="147" y="31"/>
                </a:lnTo>
                <a:lnTo>
                  <a:pt x="148" y="31"/>
                </a:lnTo>
                <a:lnTo>
                  <a:pt x="149" y="31"/>
                </a:lnTo>
                <a:lnTo>
                  <a:pt x="149" y="30"/>
                </a:lnTo>
                <a:lnTo>
                  <a:pt x="151" y="29"/>
                </a:lnTo>
                <a:lnTo>
                  <a:pt x="154" y="28"/>
                </a:lnTo>
                <a:lnTo>
                  <a:pt x="155" y="28"/>
                </a:lnTo>
                <a:lnTo>
                  <a:pt x="156" y="28"/>
                </a:lnTo>
                <a:lnTo>
                  <a:pt x="157" y="27"/>
                </a:lnTo>
                <a:lnTo>
                  <a:pt x="158" y="27"/>
                </a:lnTo>
                <a:lnTo>
                  <a:pt x="162" y="26"/>
                </a:lnTo>
                <a:close/>
                <a:moveTo>
                  <a:pt x="156" y="38"/>
                </a:moveTo>
                <a:lnTo>
                  <a:pt x="156" y="39"/>
                </a:lnTo>
                <a:lnTo>
                  <a:pt x="159" y="39"/>
                </a:lnTo>
                <a:lnTo>
                  <a:pt x="159" y="38"/>
                </a:lnTo>
                <a:lnTo>
                  <a:pt x="156" y="38"/>
                </a:lnTo>
                <a:close/>
                <a:moveTo>
                  <a:pt x="426" y="69"/>
                </a:moveTo>
                <a:lnTo>
                  <a:pt x="426" y="68"/>
                </a:lnTo>
                <a:lnTo>
                  <a:pt x="426" y="65"/>
                </a:lnTo>
                <a:lnTo>
                  <a:pt x="427" y="65"/>
                </a:lnTo>
                <a:lnTo>
                  <a:pt x="427" y="64"/>
                </a:lnTo>
                <a:lnTo>
                  <a:pt x="427" y="63"/>
                </a:lnTo>
                <a:lnTo>
                  <a:pt x="429" y="63"/>
                </a:lnTo>
                <a:lnTo>
                  <a:pt x="430" y="63"/>
                </a:lnTo>
                <a:lnTo>
                  <a:pt x="432" y="63"/>
                </a:lnTo>
                <a:lnTo>
                  <a:pt x="431" y="64"/>
                </a:lnTo>
                <a:lnTo>
                  <a:pt x="432" y="68"/>
                </a:lnTo>
                <a:lnTo>
                  <a:pt x="432" y="69"/>
                </a:lnTo>
                <a:lnTo>
                  <a:pt x="431" y="69"/>
                </a:lnTo>
                <a:lnTo>
                  <a:pt x="429" y="69"/>
                </a:lnTo>
                <a:lnTo>
                  <a:pt x="427" y="69"/>
                </a:lnTo>
                <a:lnTo>
                  <a:pt x="426" y="69"/>
                </a:lnTo>
                <a:close/>
                <a:moveTo>
                  <a:pt x="461" y="71"/>
                </a:moveTo>
                <a:lnTo>
                  <a:pt x="459" y="71"/>
                </a:lnTo>
                <a:lnTo>
                  <a:pt x="459" y="69"/>
                </a:lnTo>
                <a:lnTo>
                  <a:pt x="459" y="68"/>
                </a:lnTo>
                <a:lnTo>
                  <a:pt x="461" y="68"/>
                </a:lnTo>
                <a:lnTo>
                  <a:pt x="461" y="71"/>
                </a:lnTo>
                <a:close/>
                <a:moveTo>
                  <a:pt x="234" y="349"/>
                </a:moveTo>
                <a:lnTo>
                  <a:pt x="233" y="349"/>
                </a:lnTo>
                <a:lnTo>
                  <a:pt x="231" y="349"/>
                </a:lnTo>
                <a:lnTo>
                  <a:pt x="227" y="348"/>
                </a:lnTo>
                <a:lnTo>
                  <a:pt x="226" y="348"/>
                </a:lnTo>
                <a:lnTo>
                  <a:pt x="224" y="348"/>
                </a:lnTo>
                <a:lnTo>
                  <a:pt x="224" y="345"/>
                </a:lnTo>
                <a:lnTo>
                  <a:pt x="226" y="345"/>
                </a:lnTo>
                <a:lnTo>
                  <a:pt x="226" y="342"/>
                </a:lnTo>
                <a:lnTo>
                  <a:pt x="226" y="341"/>
                </a:lnTo>
                <a:lnTo>
                  <a:pt x="225" y="342"/>
                </a:lnTo>
                <a:lnTo>
                  <a:pt x="224" y="342"/>
                </a:lnTo>
                <a:lnTo>
                  <a:pt x="223" y="342"/>
                </a:lnTo>
                <a:lnTo>
                  <a:pt x="223" y="341"/>
                </a:lnTo>
                <a:lnTo>
                  <a:pt x="223" y="339"/>
                </a:lnTo>
                <a:lnTo>
                  <a:pt x="223" y="337"/>
                </a:lnTo>
                <a:lnTo>
                  <a:pt x="224" y="332"/>
                </a:lnTo>
                <a:lnTo>
                  <a:pt x="224" y="331"/>
                </a:lnTo>
                <a:lnTo>
                  <a:pt x="218" y="331"/>
                </a:lnTo>
                <a:lnTo>
                  <a:pt x="218" y="330"/>
                </a:lnTo>
                <a:lnTo>
                  <a:pt x="218" y="329"/>
                </a:lnTo>
                <a:lnTo>
                  <a:pt x="218" y="328"/>
                </a:lnTo>
                <a:lnTo>
                  <a:pt x="218" y="324"/>
                </a:lnTo>
                <a:lnTo>
                  <a:pt x="224" y="324"/>
                </a:lnTo>
                <a:lnTo>
                  <a:pt x="224" y="322"/>
                </a:lnTo>
                <a:lnTo>
                  <a:pt x="224" y="316"/>
                </a:lnTo>
                <a:lnTo>
                  <a:pt x="224" y="312"/>
                </a:lnTo>
                <a:lnTo>
                  <a:pt x="224" y="307"/>
                </a:lnTo>
                <a:lnTo>
                  <a:pt x="225" y="303"/>
                </a:lnTo>
                <a:lnTo>
                  <a:pt x="225" y="298"/>
                </a:lnTo>
                <a:lnTo>
                  <a:pt x="225" y="297"/>
                </a:lnTo>
                <a:lnTo>
                  <a:pt x="225" y="293"/>
                </a:lnTo>
                <a:lnTo>
                  <a:pt x="224" y="291"/>
                </a:lnTo>
                <a:lnTo>
                  <a:pt x="223" y="291"/>
                </a:lnTo>
                <a:lnTo>
                  <a:pt x="222" y="290"/>
                </a:lnTo>
                <a:lnTo>
                  <a:pt x="219" y="289"/>
                </a:lnTo>
                <a:lnTo>
                  <a:pt x="218" y="289"/>
                </a:lnTo>
                <a:lnTo>
                  <a:pt x="217" y="289"/>
                </a:lnTo>
                <a:lnTo>
                  <a:pt x="216" y="289"/>
                </a:lnTo>
                <a:lnTo>
                  <a:pt x="212" y="288"/>
                </a:lnTo>
                <a:lnTo>
                  <a:pt x="212" y="289"/>
                </a:lnTo>
                <a:lnTo>
                  <a:pt x="212" y="291"/>
                </a:lnTo>
                <a:lnTo>
                  <a:pt x="212" y="295"/>
                </a:lnTo>
                <a:lnTo>
                  <a:pt x="212" y="296"/>
                </a:lnTo>
                <a:lnTo>
                  <a:pt x="212" y="303"/>
                </a:lnTo>
                <a:lnTo>
                  <a:pt x="212" y="306"/>
                </a:lnTo>
                <a:lnTo>
                  <a:pt x="212" y="310"/>
                </a:lnTo>
                <a:lnTo>
                  <a:pt x="211" y="313"/>
                </a:lnTo>
                <a:lnTo>
                  <a:pt x="211" y="314"/>
                </a:lnTo>
                <a:lnTo>
                  <a:pt x="211" y="315"/>
                </a:lnTo>
                <a:lnTo>
                  <a:pt x="211" y="318"/>
                </a:lnTo>
                <a:lnTo>
                  <a:pt x="211" y="320"/>
                </a:lnTo>
                <a:lnTo>
                  <a:pt x="211" y="321"/>
                </a:lnTo>
                <a:lnTo>
                  <a:pt x="211" y="325"/>
                </a:lnTo>
                <a:lnTo>
                  <a:pt x="211" y="329"/>
                </a:lnTo>
                <a:lnTo>
                  <a:pt x="211" y="330"/>
                </a:lnTo>
                <a:lnTo>
                  <a:pt x="211" y="332"/>
                </a:lnTo>
                <a:lnTo>
                  <a:pt x="211" y="336"/>
                </a:lnTo>
                <a:lnTo>
                  <a:pt x="211" y="338"/>
                </a:lnTo>
                <a:lnTo>
                  <a:pt x="209" y="338"/>
                </a:lnTo>
                <a:lnTo>
                  <a:pt x="208" y="338"/>
                </a:lnTo>
                <a:lnTo>
                  <a:pt x="208" y="342"/>
                </a:lnTo>
                <a:lnTo>
                  <a:pt x="208" y="344"/>
                </a:lnTo>
                <a:lnTo>
                  <a:pt x="210" y="344"/>
                </a:lnTo>
                <a:lnTo>
                  <a:pt x="212" y="345"/>
                </a:lnTo>
                <a:lnTo>
                  <a:pt x="214" y="345"/>
                </a:lnTo>
                <a:lnTo>
                  <a:pt x="215" y="345"/>
                </a:lnTo>
                <a:lnTo>
                  <a:pt x="216" y="346"/>
                </a:lnTo>
                <a:lnTo>
                  <a:pt x="217" y="346"/>
                </a:lnTo>
                <a:lnTo>
                  <a:pt x="217" y="347"/>
                </a:lnTo>
                <a:lnTo>
                  <a:pt x="218" y="347"/>
                </a:lnTo>
                <a:lnTo>
                  <a:pt x="222" y="350"/>
                </a:lnTo>
                <a:lnTo>
                  <a:pt x="224" y="352"/>
                </a:lnTo>
                <a:lnTo>
                  <a:pt x="226" y="353"/>
                </a:lnTo>
                <a:lnTo>
                  <a:pt x="227" y="354"/>
                </a:lnTo>
                <a:lnTo>
                  <a:pt x="228" y="355"/>
                </a:lnTo>
                <a:lnTo>
                  <a:pt x="229" y="356"/>
                </a:lnTo>
                <a:lnTo>
                  <a:pt x="229" y="355"/>
                </a:lnTo>
                <a:lnTo>
                  <a:pt x="231" y="353"/>
                </a:lnTo>
                <a:lnTo>
                  <a:pt x="233" y="354"/>
                </a:lnTo>
                <a:lnTo>
                  <a:pt x="234" y="353"/>
                </a:lnTo>
                <a:lnTo>
                  <a:pt x="234" y="352"/>
                </a:lnTo>
                <a:lnTo>
                  <a:pt x="234" y="350"/>
                </a:lnTo>
                <a:lnTo>
                  <a:pt x="234" y="349"/>
                </a:lnTo>
                <a:lnTo>
                  <a:pt x="235" y="349"/>
                </a:lnTo>
                <a:lnTo>
                  <a:pt x="236" y="349"/>
                </a:lnTo>
                <a:lnTo>
                  <a:pt x="237" y="349"/>
                </a:lnTo>
                <a:lnTo>
                  <a:pt x="237" y="350"/>
                </a:lnTo>
                <a:lnTo>
                  <a:pt x="236" y="350"/>
                </a:lnTo>
                <a:lnTo>
                  <a:pt x="236" y="353"/>
                </a:lnTo>
                <a:lnTo>
                  <a:pt x="235" y="355"/>
                </a:lnTo>
                <a:lnTo>
                  <a:pt x="237" y="355"/>
                </a:lnTo>
                <a:lnTo>
                  <a:pt x="240" y="355"/>
                </a:lnTo>
                <a:lnTo>
                  <a:pt x="241" y="355"/>
                </a:lnTo>
                <a:lnTo>
                  <a:pt x="241" y="357"/>
                </a:lnTo>
                <a:lnTo>
                  <a:pt x="241" y="358"/>
                </a:lnTo>
                <a:lnTo>
                  <a:pt x="241" y="360"/>
                </a:lnTo>
                <a:lnTo>
                  <a:pt x="241" y="361"/>
                </a:lnTo>
                <a:lnTo>
                  <a:pt x="240" y="361"/>
                </a:lnTo>
                <a:lnTo>
                  <a:pt x="237" y="360"/>
                </a:lnTo>
                <a:lnTo>
                  <a:pt x="237" y="358"/>
                </a:lnTo>
                <a:lnTo>
                  <a:pt x="238" y="357"/>
                </a:lnTo>
                <a:lnTo>
                  <a:pt x="236" y="356"/>
                </a:lnTo>
                <a:lnTo>
                  <a:pt x="235" y="356"/>
                </a:lnTo>
                <a:lnTo>
                  <a:pt x="235" y="358"/>
                </a:lnTo>
                <a:lnTo>
                  <a:pt x="235" y="370"/>
                </a:lnTo>
                <a:lnTo>
                  <a:pt x="234" y="371"/>
                </a:lnTo>
                <a:lnTo>
                  <a:pt x="234" y="372"/>
                </a:lnTo>
                <a:lnTo>
                  <a:pt x="234" y="373"/>
                </a:lnTo>
                <a:lnTo>
                  <a:pt x="232" y="373"/>
                </a:lnTo>
                <a:lnTo>
                  <a:pt x="231" y="373"/>
                </a:lnTo>
                <a:lnTo>
                  <a:pt x="226" y="373"/>
                </a:lnTo>
                <a:lnTo>
                  <a:pt x="225" y="373"/>
                </a:lnTo>
                <a:lnTo>
                  <a:pt x="224" y="373"/>
                </a:lnTo>
                <a:lnTo>
                  <a:pt x="222" y="373"/>
                </a:lnTo>
                <a:lnTo>
                  <a:pt x="215" y="372"/>
                </a:lnTo>
                <a:lnTo>
                  <a:pt x="207" y="372"/>
                </a:lnTo>
                <a:lnTo>
                  <a:pt x="206" y="372"/>
                </a:lnTo>
                <a:lnTo>
                  <a:pt x="201" y="372"/>
                </a:lnTo>
                <a:lnTo>
                  <a:pt x="200" y="372"/>
                </a:lnTo>
                <a:lnTo>
                  <a:pt x="197" y="372"/>
                </a:lnTo>
                <a:lnTo>
                  <a:pt x="195" y="372"/>
                </a:lnTo>
                <a:lnTo>
                  <a:pt x="195" y="371"/>
                </a:lnTo>
                <a:lnTo>
                  <a:pt x="195" y="369"/>
                </a:lnTo>
                <a:lnTo>
                  <a:pt x="183" y="366"/>
                </a:lnTo>
                <a:lnTo>
                  <a:pt x="181" y="372"/>
                </a:lnTo>
                <a:lnTo>
                  <a:pt x="182" y="372"/>
                </a:lnTo>
                <a:lnTo>
                  <a:pt x="183" y="381"/>
                </a:lnTo>
                <a:lnTo>
                  <a:pt x="182" y="381"/>
                </a:lnTo>
                <a:lnTo>
                  <a:pt x="176" y="382"/>
                </a:lnTo>
                <a:lnTo>
                  <a:pt x="174" y="382"/>
                </a:lnTo>
                <a:lnTo>
                  <a:pt x="174" y="383"/>
                </a:lnTo>
                <a:lnTo>
                  <a:pt x="174" y="389"/>
                </a:lnTo>
                <a:lnTo>
                  <a:pt x="174" y="395"/>
                </a:lnTo>
                <a:lnTo>
                  <a:pt x="174" y="399"/>
                </a:lnTo>
                <a:lnTo>
                  <a:pt x="168" y="398"/>
                </a:lnTo>
                <a:lnTo>
                  <a:pt x="164" y="398"/>
                </a:lnTo>
                <a:lnTo>
                  <a:pt x="157" y="398"/>
                </a:lnTo>
                <a:lnTo>
                  <a:pt x="154" y="398"/>
                </a:lnTo>
                <a:lnTo>
                  <a:pt x="151" y="429"/>
                </a:lnTo>
                <a:lnTo>
                  <a:pt x="128" y="429"/>
                </a:lnTo>
                <a:lnTo>
                  <a:pt x="126" y="429"/>
                </a:lnTo>
                <a:lnTo>
                  <a:pt x="126" y="425"/>
                </a:lnTo>
                <a:lnTo>
                  <a:pt x="120" y="427"/>
                </a:lnTo>
                <a:lnTo>
                  <a:pt x="117" y="427"/>
                </a:lnTo>
                <a:lnTo>
                  <a:pt x="116" y="427"/>
                </a:lnTo>
                <a:lnTo>
                  <a:pt x="115" y="428"/>
                </a:lnTo>
                <a:lnTo>
                  <a:pt x="115" y="429"/>
                </a:lnTo>
                <a:lnTo>
                  <a:pt x="116" y="431"/>
                </a:lnTo>
                <a:lnTo>
                  <a:pt x="115" y="431"/>
                </a:lnTo>
                <a:lnTo>
                  <a:pt x="115" y="436"/>
                </a:lnTo>
                <a:lnTo>
                  <a:pt x="115" y="437"/>
                </a:lnTo>
                <a:lnTo>
                  <a:pt x="115" y="438"/>
                </a:lnTo>
                <a:lnTo>
                  <a:pt x="117" y="439"/>
                </a:lnTo>
                <a:lnTo>
                  <a:pt x="120" y="439"/>
                </a:lnTo>
                <a:lnTo>
                  <a:pt x="120" y="440"/>
                </a:lnTo>
                <a:lnTo>
                  <a:pt x="117" y="440"/>
                </a:lnTo>
                <a:lnTo>
                  <a:pt x="115" y="439"/>
                </a:lnTo>
                <a:lnTo>
                  <a:pt x="98" y="438"/>
                </a:lnTo>
                <a:lnTo>
                  <a:pt x="98" y="440"/>
                </a:lnTo>
                <a:lnTo>
                  <a:pt x="98" y="441"/>
                </a:lnTo>
                <a:lnTo>
                  <a:pt x="98" y="445"/>
                </a:lnTo>
                <a:lnTo>
                  <a:pt x="98" y="446"/>
                </a:lnTo>
                <a:lnTo>
                  <a:pt x="98" y="452"/>
                </a:lnTo>
                <a:lnTo>
                  <a:pt x="98" y="453"/>
                </a:lnTo>
                <a:lnTo>
                  <a:pt x="102" y="453"/>
                </a:lnTo>
                <a:lnTo>
                  <a:pt x="103" y="453"/>
                </a:lnTo>
                <a:lnTo>
                  <a:pt x="106" y="453"/>
                </a:lnTo>
                <a:lnTo>
                  <a:pt x="112" y="453"/>
                </a:lnTo>
                <a:lnTo>
                  <a:pt x="112" y="450"/>
                </a:lnTo>
                <a:lnTo>
                  <a:pt x="113" y="450"/>
                </a:lnTo>
                <a:lnTo>
                  <a:pt x="114" y="450"/>
                </a:lnTo>
                <a:lnTo>
                  <a:pt x="114" y="452"/>
                </a:lnTo>
                <a:lnTo>
                  <a:pt x="114" y="453"/>
                </a:lnTo>
                <a:lnTo>
                  <a:pt x="117" y="452"/>
                </a:lnTo>
                <a:lnTo>
                  <a:pt x="117" y="449"/>
                </a:lnTo>
                <a:lnTo>
                  <a:pt x="119" y="445"/>
                </a:lnTo>
                <a:lnTo>
                  <a:pt x="121" y="444"/>
                </a:lnTo>
                <a:lnTo>
                  <a:pt x="122" y="445"/>
                </a:lnTo>
                <a:lnTo>
                  <a:pt x="122" y="446"/>
                </a:lnTo>
                <a:lnTo>
                  <a:pt x="122" y="447"/>
                </a:lnTo>
                <a:lnTo>
                  <a:pt x="123" y="448"/>
                </a:lnTo>
                <a:lnTo>
                  <a:pt x="123" y="449"/>
                </a:lnTo>
                <a:lnTo>
                  <a:pt x="122" y="450"/>
                </a:lnTo>
                <a:lnTo>
                  <a:pt x="123" y="453"/>
                </a:lnTo>
                <a:lnTo>
                  <a:pt x="124" y="453"/>
                </a:lnTo>
                <a:lnTo>
                  <a:pt x="124" y="454"/>
                </a:lnTo>
                <a:lnTo>
                  <a:pt x="123" y="454"/>
                </a:lnTo>
                <a:lnTo>
                  <a:pt x="122" y="453"/>
                </a:lnTo>
                <a:lnTo>
                  <a:pt x="121" y="452"/>
                </a:lnTo>
                <a:lnTo>
                  <a:pt x="120" y="453"/>
                </a:lnTo>
                <a:lnTo>
                  <a:pt x="119" y="454"/>
                </a:lnTo>
                <a:lnTo>
                  <a:pt x="117" y="455"/>
                </a:lnTo>
                <a:lnTo>
                  <a:pt x="115" y="456"/>
                </a:lnTo>
                <a:lnTo>
                  <a:pt x="113" y="458"/>
                </a:lnTo>
                <a:lnTo>
                  <a:pt x="112" y="461"/>
                </a:lnTo>
                <a:lnTo>
                  <a:pt x="111" y="462"/>
                </a:lnTo>
                <a:lnTo>
                  <a:pt x="110" y="463"/>
                </a:lnTo>
                <a:lnTo>
                  <a:pt x="108" y="463"/>
                </a:lnTo>
                <a:lnTo>
                  <a:pt x="108" y="464"/>
                </a:lnTo>
                <a:lnTo>
                  <a:pt x="104" y="466"/>
                </a:lnTo>
                <a:lnTo>
                  <a:pt x="104" y="467"/>
                </a:lnTo>
                <a:lnTo>
                  <a:pt x="103" y="467"/>
                </a:lnTo>
                <a:lnTo>
                  <a:pt x="102" y="469"/>
                </a:lnTo>
                <a:lnTo>
                  <a:pt x="100" y="469"/>
                </a:lnTo>
                <a:lnTo>
                  <a:pt x="99" y="469"/>
                </a:lnTo>
                <a:lnTo>
                  <a:pt x="98" y="470"/>
                </a:lnTo>
                <a:lnTo>
                  <a:pt x="96" y="470"/>
                </a:lnTo>
                <a:lnTo>
                  <a:pt x="95" y="471"/>
                </a:lnTo>
                <a:lnTo>
                  <a:pt x="94" y="471"/>
                </a:lnTo>
                <a:lnTo>
                  <a:pt x="94" y="469"/>
                </a:lnTo>
                <a:lnTo>
                  <a:pt x="94" y="467"/>
                </a:lnTo>
                <a:lnTo>
                  <a:pt x="94" y="466"/>
                </a:lnTo>
                <a:lnTo>
                  <a:pt x="94" y="465"/>
                </a:lnTo>
                <a:lnTo>
                  <a:pt x="94" y="464"/>
                </a:lnTo>
                <a:lnTo>
                  <a:pt x="94" y="463"/>
                </a:lnTo>
                <a:lnTo>
                  <a:pt x="94" y="461"/>
                </a:lnTo>
                <a:lnTo>
                  <a:pt x="94" y="459"/>
                </a:lnTo>
                <a:lnTo>
                  <a:pt x="94" y="458"/>
                </a:lnTo>
                <a:lnTo>
                  <a:pt x="94" y="457"/>
                </a:lnTo>
                <a:lnTo>
                  <a:pt x="94" y="452"/>
                </a:lnTo>
                <a:lnTo>
                  <a:pt x="93" y="452"/>
                </a:lnTo>
                <a:lnTo>
                  <a:pt x="91" y="452"/>
                </a:lnTo>
                <a:lnTo>
                  <a:pt x="90" y="461"/>
                </a:lnTo>
                <a:lnTo>
                  <a:pt x="90" y="464"/>
                </a:lnTo>
                <a:lnTo>
                  <a:pt x="88" y="463"/>
                </a:lnTo>
                <a:lnTo>
                  <a:pt x="87" y="472"/>
                </a:lnTo>
                <a:lnTo>
                  <a:pt x="85" y="473"/>
                </a:lnTo>
                <a:lnTo>
                  <a:pt x="81" y="473"/>
                </a:lnTo>
                <a:lnTo>
                  <a:pt x="81" y="466"/>
                </a:lnTo>
                <a:lnTo>
                  <a:pt x="82" y="462"/>
                </a:lnTo>
                <a:lnTo>
                  <a:pt x="78" y="459"/>
                </a:lnTo>
                <a:lnTo>
                  <a:pt x="73" y="459"/>
                </a:lnTo>
                <a:lnTo>
                  <a:pt x="69" y="458"/>
                </a:lnTo>
                <a:lnTo>
                  <a:pt x="64" y="458"/>
                </a:lnTo>
                <a:lnTo>
                  <a:pt x="59" y="467"/>
                </a:lnTo>
                <a:lnTo>
                  <a:pt x="56" y="466"/>
                </a:lnTo>
                <a:lnTo>
                  <a:pt x="55" y="465"/>
                </a:lnTo>
                <a:lnTo>
                  <a:pt x="54" y="465"/>
                </a:lnTo>
                <a:lnTo>
                  <a:pt x="54" y="466"/>
                </a:lnTo>
                <a:lnTo>
                  <a:pt x="53" y="469"/>
                </a:lnTo>
                <a:lnTo>
                  <a:pt x="53" y="470"/>
                </a:lnTo>
                <a:lnTo>
                  <a:pt x="52" y="470"/>
                </a:lnTo>
                <a:lnTo>
                  <a:pt x="52" y="472"/>
                </a:lnTo>
                <a:lnTo>
                  <a:pt x="52" y="474"/>
                </a:lnTo>
                <a:lnTo>
                  <a:pt x="52" y="479"/>
                </a:lnTo>
                <a:lnTo>
                  <a:pt x="54" y="479"/>
                </a:lnTo>
                <a:lnTo>
                  <a:pt x="54" y="481"/>
                </a:lnTo>
                <a:lnTo>
                  <a:pt x="53" y="483"/>
                </a:lnTo>
                <a:lnTo>
                  <a:pt x="54" y="486"/>
                </a:lnTo>
                <a:lnTo>
                  <a:pt x="55" y="488"/>
                </a:lnTo>
                <a:lnTo>
                  <a:pt x="54" y="489"/>
                </a:lnTo>
                <a:lnTo>
                  <a:pt x="57" y="494"/>
                </a:lnTo>
                <a:lnTo>
                  <a:pt x="51" y="499"/>
                </a:lnTo>
                <a:lnTo>
                  <a:pt x="45" y="494"/>
                </a:lnTo>
                <a:lnTo>
                  <a:pt x="43" y="491"/>
                </a:lnTo>
                <a:lnTo>
                  <a:pt x="30" y="501"/>
                </a:lnTo>
                <a:lnTo>
                  <a:pt x="38" y="509"/>
                </a:lnTo>
                <a:lnTo>
                  <a:pt x="34" y="512"/>
                </a:lnTo>
                <a:lnTo>
                  <a:pt x="31" y="514"/>
                </a:lnTo>
                <a:lnTo>
                  <a:pt x="29" y="515"/>
                </a:lnTo>
                <a:lnTo>
                  <a:pt x="28" y="516"/>
                </a:lnTo>
                <a:lnTo>
                  <a:pt x="26" y="519"/>
                </a:lnTo>
                <a:lnTo>
                  <a:pt x="22" y="520"/>
                </a:lnTo>
                <a:lnTo>
                  <a:pt x="21" y="521"/>
                </a:lnTo>
                <a:lnTo>
                  <a:pt x="21" y="516"/>
                </a:lnTo>
                <a:lnTo>
                  <a:pt x="21" y="513"/>
                </a:lnTo>
                <a:lnTo>
                  <a:pt x="21" y="511"/>
                </a:lnTo>
                <a:lnTo>
                  <a:pt x="21" y="509"/>
                </a:lnTo>
                <a:lnTo>
                  <a:pt x="21" y="506"/>
                </a:lnTo>
                <a:lnTo>
                  <a:pt x="21" y="501"/>
                </a:lnTo>
                <a:lnTo>
                  <a:pt x="21" y="498"/>
                </a:lnTo>
                <a:lnTo>
                  <a:pt x="21" y="497"/>
                </a:lnTo>
                <a:lnTo>
                  <a:pt x="21" y="492"/>
                </a:lnTo>
                <a:lnTo>
                  <a:pt x="18" y="492"/>
                </a:lnTo>
                <a:lnTo>
                  <a:pt x="17" y="492"/>
                </a:lnTo>
                <a:lnTo>
                  <a:pt x="13" y="488"/>
                </a:lnTo>
                <a:lnTo>
                  <a:pt x="9" y="487"/>
                </a:lnTo>
                <a:lnTo>
                  <a:pt x="4" y="484"/>
                </a:lnTo>
                <a:lnTo>
                  <a:pt x="3" y="484"/>
                </a:lnTo>
                <a:lnTo>
                  <a:pt x="2" y="484"/>
                </a:lnTo>
                <a:lnTo>
                  <a:pt x="1" y="483"/>
                </a:lnTo>
                <a:lnTo>
                  <a:pt x="1" y="482"/>
                </a:lnTo>
                <a:lnTo>
                  <a:pt x="0" y="480"/>
                </a:lnTo>
                <a:lnTo>
                  <a:pt x="0" y="477"/>
                </a:lnTo>
                <a:lnTo>
                  <a:pt x="0" y="474"/>
                </a:lnTo>
                <a:lnTo>
                  <a:pt x="1" y="472"/>
                </a:lnTo>
                <a:lnTo>
                  <a:pt x="4" y="467"/>
                </a:lnTo>
                <a:lnTo>
                  <a:pt x="5" y="469"/>
                </a:lnTo>
                <a:lnTo>
                  <a:pt x="7" y="469"/>
                </a:lnTo>
                <a:lnTo>
                  <a:pt x="8" y="469"/>
                </a:lnTo>
                <a:lnTo>
                  <a:pt x="9" y="470"/>
                </a:lnTo>
                <a:lnTo>
                  <a:pt x="9" y="469"/>
                </a:lnTo>
                <a:lnTo>
                  <a:pt x="12" y="467"/>
                </a:lnTo>
                <a:lnTo>
                  <a:pt x="13" y="466"/>
                </a:lnTo>
                <a:lnTo>
                  <a:pt x="14" y="466"/>
                </a:lnTo>
                <a:lnTo>
                  <a:pt x="17" y="465"/>
                </a:lnTo>
                <a:lnTo>
                  <a:pt x="18" y="465"/>
                </a:lnTo>
                <a:lnTo>
                  <a:pt x="22" y="466"/>
                </a:lnTo>
                <a:lnTo>
                  <a:pt x="30" y="463"/>
                </a:lnTo>
                <a:lnTo>
                  <a:pt x="39" y="463"/>
                </a:lnTo>
                <a:lnTo>
                  <a:pt x="38" y="469"/>
                </a:lnTo>
                <a:lnTo>
                  <a:pt x="40" y="470"/>
                </a:lnTo>
                <a:lnTo>
                  <a:pt x="46" y="471"/>
                </a:lnTo>
                <a:lnTo>
                  <a:pt x="50" y="471"/>
                </a:lnTo>
                <a:lnTo>
                  <a:pt x="51" y="470"/>
                </a:lnTo>
                <a:lnTo>
                  <a:pt x="51" y="469"/>
                </a:lnTo>
                <a:lnTo>
                  <a:pt x="52" y="469"/>
                </a:lnTo>
                <a:lnTo>
                  <a:pt x="52" y="467"/>
                </a:lnTo>
                <a:lnTo>
                  <a:pt x="52" y="465"/>
                </a:lnTo>
                <a:lnTo>
                  <a:pt x="50" y="464"/>
                </a:lnTo>
                <a:lnTo>
                  <a:pt x="48" y="463"/>
                </a:lnTo>
                <a:lnTo>
                  <a:pt x="47" y="463"/>
                </a:lnTo>
                <a:lnTo>
                  <a:pt x="45" y="462"/>
                </a:lnTo>
                <a:lnTo>
                  <a:pt x="44" y="461"/>
                </a:lnTo>
                <a:lnTo>
                  <a:pt x="43" y="461"/>
                </a:lnTo>
                <a:lnTo>
                  <a:pt x="43" y="459"/>
                </a:lnTo>
                <a:lnTo>
                  <a:pt x="42" y="458"/>
                </a:lnTo>
                <a:lnTo>
                  <a:pt x="42" y="457"/>
                </a:lnTo>
                <a:lnTo>
                  <a:pt x="42" y="455"/>
                </a:lnTo>
                <a:lnTo>
                  <a:pt x="40" y="455"/>
                </a:lnTo>
                <a:lnTo>
                  <a:pt x="38" y="457"/>
                </a:lnTo>
                <a:lnTo>
                  <a:pt x="35" y="458"/>
                </a:lnTo>
                <a:lnTo>
                  <a:pt x="34" y="458"/>
                </a:lnTo>
                <a:lnTo>
                  <a:pt x="34" y="457"/>
                </a:lnTo>
                <a:lnTo>
                  <a:pt x="35" y="456"/>
                </a:lnTo>
                <a:lnTo>
                  <a:pt x="36" y="456"/>
                </a:lnTo>
                <a:lnTo>
                  <a:pt x="38" y="454"/>
                </a:lnTo>
                <a:lnTo>
                  <a:pt x="42" y="454"/>
                </a:lnTo>
                <a:lnTo>
                  <a:pt x="40" y="448"/>
                </a:lnTo>
                <a:lnTo>
                  <a:pt x="39" y="447"/>
                </a:lnTo>
                <a:lnTo>
                  <a:pt x="40" y="447"/>
                </a:lnTo>
                <a:lnTo>
                  <a:pt x="40" y="444"/>
                </a:lnTo>
                <a:lnTo>
                  <a:pt x="40" y="441"/>
                </a:lnTo>
                <a:lnTo>
                  <a:pt x="38" y="441"/>
                </a:lnTo>
                <a:lnTo>
                  <a:pt x="30" y="442"/>
                </a:lnTo>
                <a:lnTo>
                  <a:pt x="31" y="441"/>
                </a:lnTo>
                <a:lnTo>
                  <a:pt x="34" y="440"/>
                </a:lnTo>
                <a:lnTo>
                  <a:pt x="35" y="439"/>
                </a:lnTo>
                <a:lnTo>
                  <a:pt x="38" y="438"/>
                </a:lnTo>
                <a:lnTo>
                  <a:pt x="40" y="437"/>
                </a:lnTo>
                <a:lnTo>
                  <a:pt x="42" y="437"/>
                </a:lnTo>
                <a:lnTo>
                  <a:pt x="43" y="436"/>
                </a:lnTo>
                <a:lnTo>
                  <a:pt x="45" y="434"/>
                </a:lnTo>
                <a:lnTo>
                  <a:pt x="46" y="433"/>
                </a:lnTo>
                <a:lnTo>
                  <a:pt x="47" y="433"/>
                </a:lnTo>
                <a:lnTo>
                  <a:pt x="48" y="432"/>
                </a:lnTo>
                <a:lnTo>
                  <a:pt x="50" y="431"/>
                </a:lnTo>
                <a:lnTo>
                  <a:pt x="51" y="430"/>
                </a:lnTo>
                <a:lnTo>
                  <a:pt x="52" y="429"/>
                </a:lnTo>
                <a:lnTo>
                  <a:pt x="53" y="428"/>
                </a:lnTo>
                <a:lnTo>
                  <a:pt x="53" y="427"/>
                </a:lnTo>
                <a:lnTo>
                  <a:pt x="54" y="425"/>
                </a:lnTo>
                <a:lnTo>
                  <a:pt x="55" y="424"/>
                </a:lnTo>
                <a:lnTo>
                  <a:pt x="57" y="425"/>
                </a:lnTo>
                <a:lnTo>
                  <a:pt x="63" y="422"/>
                </a:lnTo>
                <a:lnTo>
                  <a:pt x="68" y="419"/>
                </a:lnTo>
                <a:lnTo>
                  <a:pt x="71" y="417"/>
                </a:lnTo>
                <a:lnTo>
                  <a:pt x="71" y="415"/>
                </a:lnTo>
                <a:lnTo>
                  <a:pt x="70" y="411"/>
                </a:lnTo>
                <a:lnTo>
                  <a:pt x="65" y="411"/>
                </a:lnTo>
                <a:lnTo>
                  <a:pt x="64" y="411"/>
                </a:lnTo>
                <a:lnTo>
                  <a:pt x="65" y="408"/>
                </a:lnTo>
                <a:lnTo>
                  <a:pt x="65" y="407"/>
                </a:lnTo>
                <a:lnTo>
                  <a:pt x="67" y="407"/>
                </a:lnTo>
                <a:lnTo>
                  <a:pt x="67" y="406"/>
                </a:lnTo>
                <a:lnTo>
                  <a:pt x="68" y="406"/>
                </a:lnTo>
                <a:lnTo>
                  <a:pt x="68" y="405"/>
                </a:lnTo>
                <a:lnTo>
                  <a:pt x="69" y="405"/>
                </a:lnTo>
                <a:lnTo>
                  <a:pt x="69" y="404"/>
                </a:lnTo>
                <a:lnTo>
                  <a:pt x="69" y="403"/>
                </a:lnTo>
                <a:lnTo>
                  <a:pt x="70" y="403"/>
                </a:lnTo>
                <a:lnTo>
                  <a:pt x="71" y="402"/>
                </a:lnTo>
                <a:lnTo>
                  <a:pt x="72" y="400"/>
                </a:lnTo>
                <a:lnTo>
                  <a:pt x="74" y="397"/>
                </a:lnTo>
                <a:lnTo>
                  <a:pt x="81" y="390"/>
                </a:lnTo>
                <a:lnTo>
                  <a:pt x="82" y="389"/>
                </a:lnTo>
                <a:lnTo>
                  <a:pt x="82" y="388"/>
                </a:lnTo>
                <a:lnTo>
                  <a:pt x="83" y="388"/>
                </a:lnTo>
                <a:lnTo>
                  <a:pt x="83" y="387"/>
                </a:lnTo>
                <a:lnTo>
                  <a:pt x="85" y="386"/>
                </a:lnTo>
                <a:lnTo>
                  <a:pt x="86" y="385"/>
                </a:lnTo>
                <a:lnTo>
                  <a:pt x="87" y="382"/>
                </a:lnTo>
                <a:lnTo>
                  <a:pt x="88" y="381"/>
                </a:lnTo>
                <a:lnTo>
                  <a:pt x="88" y="380"/>
                </a:lnTo>
                <a:lnTo>
                  <a:pt x="89" y="380"/>
                </a:lnTo>
                <a:lnTo>
                  <a:pt x="93" y="373"/>
                </a:lnTo>
                <a:lnTo>
                  <a:pt x="95" y="373"/>
                </a:lnTo>
                <a:lnTo>
                  <a:pt x="95" y="374"/>
                </a:lnTo>
                <a:lnTo>
                  <a:pt x="94" y="374"/>
                </a:lnTo>
                <a:lnTo>
                  <a:pt x="94" y="375"/>
                </a:lnTo>
                <a:lnTo>
                  <a:pt x="93" y="375"/>
                </a:lnTo>
                <a:lnTo>
                  <a:pt x="93" y="377"/>
                </a:lnTo>
                <a:lnTo>
                  <a:pt x="93" y="378"/>
                </a:lnTo>
                <a:lnTo>
                  <a:pt x="91" y="378"/>
                </a:lnTo>
                <a:lnTo>
                  <a:pt x="91" y="379"/>
                </a:lnTo>
                <a:lnTo>
                  <a:pt x="91" y="380"/>
                </a:lnTo>
                <a:lnTo>
                  <a:pt x="90" y="380"/>
                </a:lnTo>
                <a:lnTo>
                  <a:pt x="91" y="381"/>
                </a:lnTo>
                <a:lnTo>
                  <a:pt x="91" y="382"/>
                </a:lnTo>
                <a:lnTo>
                  <a:pt x="90" y="382"/>
                </a:lnTo>
                <a:lnTo>
                  <a:pt x="90" y="383"/>
                </a:lnTo>
                <a:lnTo>
                  <a:pt x="90" y="385"/>
                </a:lnTo>
                <a:lnTo>
                  <a:pt x="90" y="386"/>
                </a:lnTo>
                <a:lnTo>
                  <a:pt x="90" y="387"/>
                </a:lnTo>
                <a:lnTo>
                  <a:pt x="89" y="387"/>
                </a:lnTo>
                <a:lnTo>
                  <a:pt x="88" y="388"/>
                </a:lnTo>
                <a:lnTo>
                  <a:pt x="87" y="388"/>
                </a:lnTo>
                <a:lnTo>
                  <a:pt x="87" y="389"/>
                </a:lnTo>
                <a:lnTo>
                  <a:pt x="87" y="390"/>
                </a:lnTo>
                <a:lnTo>
                  <a:pt x="88" y="390"/>
                </a:lnTo>
                <a:lnTo>
                  <a:pt x="94" y="390"/>
                </a:lnTo>
                <a:lnTo>
                  <a:pt x="94" y="391"/>
                </a:lnTo>
                <a:lnTo>
                  <a:pt x="102" y="389"/>
                </a:lnTo>
                <a:lnTo>
                  <a:pt x="102" y="387"/>
                </a:lnTo>
                <a:lnTo>
                  <a:pt x="100" y="386"/>
                </a:lnTo>
                <a:lnTo>
                  <a:pt x="100" y="385"/>
                </a:lnTo>
                <a:lnTo>
                  <a:pt x="100" y="383"/>
                </a:lnTo>
                <a:lnTo>
                  <a:pt x="100" y="382"/>
                </a:lnTo>
                <a:lnTo>
                  <a:pt x="102" y="382"/>
                </a:lnTo>
                <a:lnTo>
                  <a:pt x="102" y="381"/>
                </a:lnTo>
                <a:lnTo>
                  <a:pt x="103" y="381"/>
                </a:lnTo>
                <a:lnTo>
                  <a:pt x="103" y="380"/>
                </a:lnTo>
                <a:lnTo>
                  <a:pt x="106" y="382"/>
                </a:lnTo>
                <a:lnTo>
                  <a:pt x="108" y="385"/>
                </a:lnTo>
                <a:lnTo>
                  <a:pt x="112" y="385"/>
                </a:lnTo>
                <a:lnTo>
                  <a:pt x="114" y="385"/>
                </a:lnTo>
                <a:lnTo>
                  <a:pt x="115" y="385"/>
                </a:lnTo>
                <a:lnTo>
                  <a:pt x="114" y="385"/>
                </a:lnTo>
                <a:lnTo>
                  <a:pt x="114" y="383"/>
                </a:lnTo>
                <a:lnTo>
                  <a:pt x="113" y="379"/>
                </a:lnTo>
                <a:lnTo>
                  <a:pt x="115" y="379"/>
                </a:lnTo>
                <a:lnTo>
                  <a:pt x="116" y="379"/>
                </a:lnTo>
                <a:lnTo>
                  <a:pt x="119" y="379"/>
                </a:lnTo>
                <a:lnTo>
                  <a:pt x="120" y="379"/>
                </a:lnTo>
                <a:lnTo>
                  <a:pt x="120" y="374"/>
                </a:lnTo>
                <a:lnTo>
                  <a:pt x="119" y="372"/>
                </a:lnTo>
                <a:lnTo>
                  <a:pt x="119" y="371"/>
                </a:lnTo>
                <a:lnTo>
                  <a:pt x="119" y="370"/>
                </a:lnTo>
                <a:lnTo>
                  <a:pt x="120" y="370"/>
                </a:lnTo>
                <a:lnTo>
                  <a:pt x="121" y="370"/>
                </a:lnTo>
                <a:lnTo>
                  <a:pt x="123" y="370"/>
                </a:lnTo>
                <a:lnTo>
                  <a:pt x="124" y="370"/>
                </a:lnTo>
                <a:lnTo>
                  <a:pt x="125" y="370"/>
                </a:lnTo>
                <a:lnTo>
                  <a:pt x="126" y="370"/>
                </a:lnTo>
                <a:lnTo>
                  <a:pt x="126" y="365"/>
                </a:lnTo>
                <a:lnTo>
                  <a:pt x="120" y="365"/>
                </a:lnTo>
                <a:lnTo>
                  <a:pt x="116" y="365"/>
                </a:lnTo>
                <a:lnTo>
                  <a:pt x="116" y="362"/>
                </a:lnTo>
                <a:lnTo>
                  <a:pt x="116" y="358"/>
                </a:lnTo>
                <a:lnTo>
                  <a:pt x="116" y="357"/>
                </a:lnTo>
                <a:lnTo>
                  <a:pt x="116" y="356"/>
                </a:lnTo>
                <a:lnTo>
                  <a:pt x="116" y="355"/>
                </a:lnTo>
                <a:lnTo>
                  <a:pt x="117" y="355"/>
                </a:lnTo>
                <a:lnTo>
                  <a:pt x="119" y="356"/>
                </a:lnTo>
                <a:lnTo>
                  <a:pt x="120" y="356"/>
                </a:lnTo>
                <a:lnTo>
                  <a:pt x="121" y="357"/>
                </a:lnTo>
                <a:lnTo>
                  <a:pt x="122" y="357"/>
                </a:lnTo>
                <a:lnTo>
                  <a:pt x="123" y="358"/>
                </a:lnTo>
                <a:lnTo>
                  <a:pt x="124" y="358"/>
                </a:lnTo>
                <a:lnTo>
                  <a:pt x="125" y="358"/>
                </a:lnTo>
                <a:lnTo>
                  <a:pt x="126" y="358"/>
                </a:lnTo>
                <a:lnTo>
                  <a:pt x="128" y="358"/>
                </a:lnTo>
                <a:lnTo>
                  <a:pt x="130" y="358"/>
                </a:lnTo>
                <a:lnTo>
                  <a:pt x="133" y="357"/>
                </a:lnTo>
                <a:lnTo>
                  <a:pt x="136" y="357"/>
                </a:lnTo>
                <a:lnTo>
                  <a:pt x="137" y="357"/>
                </a:lnTo>
                <a:lnTo>
                  <a:pt x="139" y="357"/>
                </a:lnTo>
                <a:lnTo>
                  <a:pt x="142" y="357"/>
                </a:lnTo>
                <a:lnTo>
                  <a:pt x="145" y="356"/>
                </a:lnTo>
                <a:lnTo>
                  <a:pt x="149" y="356"/>
                </a:lnTo>
                <a:lnTo>
                  <a:pt x="150" y="356"/>
                </a:lnTo>
                <a:lnTo>
                  <a:pt x="150" y="357"/>
                </a:lnTo>
                <a:lnTo>
                  <a:pt x="150" y="360"/>
                </a:lnTo>
                <a:lnTo>
                  <a:pt x="155" y="360"/>
                </a:lnTo>
                <a:lnTo>
                  <a:pt x="155" y="361"/>
                </a:lnTo>
                <a:lnTo>
                  <a:pt x="156" y="361"/>
                </a:lnTo>
                <a:lnTo>
                  <a:pt x="159" y="362"/>
                </a:lnTo>
                <a:lnTo>
                  <a:pt x="159" y="363"/>
                </a:lnTo>
                <a:lnTo>
                  <a:pt x="159" y="364"/>
                </a:lnTo>
                <a:lnTo>
                  <a:pt x="158" y="365"/>
                </a:lnTo>
                <a:lnTo>
                  <a:pt x="158" y="366"/>
                </a:lnTo>
                <a:lnTo>
                  <a:pt x="157" y="367"/>
                </a:lnTo>
                <a:lnTo>
                  <a:pt x="158" y="367"/>
                </a:lnTo>
                <a:lnTo>
                  <a:pt x="158" y="369"/>
                </a:lnTo>
                <a:lnTo>
                  <a:pt x="158" y="370"/>
                </a:lnTo>
                <a:lnTo>
                  <a:pt x="159" y="370"/>
                </a:lnTo>
                <a:lnTo>
                  <a:pt x="159" y="369"/>
                </a:lnTo>
                <a:lnTo>
                  <a:pt x="166" y="371"/>
                </a:lnTo>
                <a:lnTo>
                  <a:pt x="167" y="371"/>
                </a:lnTo>
                <a:lnTo>
                  <a:pt x="167" y="370"/>
                </a:lnTo>
                <a:lnTo>
                  <a:pt x="168" y="369"/>
                </a:lnTo>
                <a:lnTo>
                  <a:pt x="168" y="367"/>
                </a:lnTo>
                <a:lnTo>
                  <a:pt x="168" y="366"/>
                </a:lnTo>
                <a:lnTo>
                  <a:pt x="169" y="365"/>
                </a:lnTo>
                <a:lnTo>
                  <a:pt x="169" y="364"/>
                </a:lnTo>
                <a:lnTo>
                  <a:pt x="169" y="363"/>
                </a:lnTo>
                <a:lnTo>
                  <a:pt x="171" y="363"/>
                </a:lnTo>
                <a:lnTo>
                  <a:pt x="171" y="362"/>
                </a:lnTo>
                <a:lnTo>
                  <a:pt x="171" y="361"/>
                </a:lnTo>
                <a:lnTo>
                  <a:pt x="172" y="361"/>
                </a:lnTo>
                <a:lnTo>
                  <a:pt x="172" y="360"/>
                </a:lnTo>
                <a:lnTo>
                  <a:pt x="172" y="358"/>
                </a:lnTo>
                <a:lnTo>
                  <a:pt x="173" y="358"/>
                </a:lnTo>
                <a:lnTo>
                  <a:pt x="173" y="357"/>
                </a:lnTo>
                <a:lnTo>
                  <a:pt x="179" y="357"/>
                </a:lnTo>
                <a:lnTo>
                  <a:pt x="179" y="347"/>
                </a:lnTo>
                <a:lnTo>
                  <a:pt x="179" y="345"/>
                </a:lnTo>
                <a:lnTo>
                  <a:pt x="176" y="346"/>
                </a:lnTo>
                <a:lnTo>
                  <a:pt x="174" y="348"/>
                </a:lnTo>
                <a:lnTo>
                  <a:pt x="173" y="348"/>
                </a:lnTo>
                <a:lnTo>
                  <a:pt x="173" y="349"/>
                </a:lnTo>
                <a:lnTo>
                  <a:pt x="172" y="349"/>
                </a:lnTo>
                <a:lnTo>
                  <a:pt x="171" y="350"/>
                </a:lnTo>
                <a:lnTo>
                  <a:pt x="171" y="349"/>
                </a:lnTo>
                <a:lnTo>
                  <a:pt x="171" y="345"/>
                </a:lnTo>
                <a:lnTo>
                  <a:pt x="171" y="340"/>
                </a:lnTo>
                <a:lnTo>
                  <a:pt x="171" y="339"/>
                </a:lnTo>
                <a:lnTo>
                  <a:pt x="171" y="337"/>
                </a:lnTo>
                <a:lnTo>
                  <a:pt x="171" y="336"/>
                </a:lnTo>
                <a:lnTo>
                  <a:pt x="169" y="335"/>
                </a:lnTo>
                <a:lnTo>
                  <a:pt x="169" y="333"/>
                </a:lnTo>
                <a:lnTo>
                  <a:pt x="169" y="332"/>
                </a:lnTo>
                <a:lnTo>
                  <a:pt x="168" y="331"/>
                </a:lnTo>
                <a:lnTo>
                  <a:pt x="167" y="330"/>
                </a:lnTo>
                <a:lnTo>
                  <a:pt x="166" y="329"/>
                </a:lnTo>
                <a:lnTo>
                  <a:pt x="165" y="328"/>
                </a:lnTo>
                <a:lnTo>
                  <a:pt x="163" y="325"/>
                </a:lnTo>
                <a:lnTo>
                  <a:pt x="162" y="324"/>
                </a:lnTo>
                <a:lnTo>
                  <a:pt x="160" y="324"/>
                </a:lnTo>
                <a:lnTo>
                  <a:pt x="159" y="323"/>
                </a:lnTo>
                <a:lnTo>
                  <a:pt x="158" y="323"/>
                </a:lnTo>
                <a:lnTo>
                  <a:pt x="157" y="322"/>
                </a:lnTo>
                <a:lnTo>
                  <a:pt x="154" y="322"/>
                </a:lnTo>
                <a:lnTo>
                  <a:pt x="151" y="321"/>
                </a:lnTo>
                <a:lnTo>
                  <a:pt x="149" y="320"/>
                </a:lnTo>
                <a:lnTo>
                  <a:pt x="148" y="320"/>
                </a:lnTo>
                <a:lnTo>
                  <a:pt x="147" y="319"/>
                </a:lnTo>
                <a:lnTo>
                  <a:pt x="146" y="319"/>
                </a:lnTo>
                <a:lnTo>
                  <a:pt x="145" y="319"/>
                </a:lnTo>
                <a:lnTo>
                  <a:pt x="145" y="318"/>
                </a:lnTo>
                <a:lnTo>
                  <a:pt x="143" y="318"/>
                </a:lnTo>
                <a:lnTo>
                  <a:pt x="143" y="316"/>
                </a:lnTo>
                <a:lnTo>
                  <a:pt x="142" y="315"/>
                </a:lnTo>
                <a:lnTo>
                  <a:pt x="141" y="314"/>
                </a:lnTo>
                <a:lnTo>
                  <a:pt x="140" y="313"/>
                </a:lnTo>
                <a:lnTo>
                  <a:pt x="138" y="311"/>
                </a:lnTo>
                <a:lnTo>
                  <a:pt x="137" y="310"/>
                </a:lnTo>
                <a:lnTo>
                  <a:pt x="137" y="308"/>
                </a:lnTo>
                <a:lnTo>
                  <a:pt x="136" y="308"/>
                </a:lnTo>
                <a:lnTo>
                  <a:pt x="134" y="306"/>
                </a:lnTo>
                <a:lnTo>
                  <a:pt x="132" y="304"/>
                </a:lnTo>
                <a:lnTo>
                  <a:pt x="131" y="303"/>
                </a:lnTo>
                <a:lnTo>
                  <a:pt x="131" y="302"/>
                </a:lnTo>
                <a:lnTo>
                  <a:pt x="130" y="302"/>
                </a:lnTo>
                <a:lnTo>
                  <a:pt x="130" y="300"/>
                </a:lnTo>
                <a:lnTo>
                  <a:pt x="129" y="300"/>
                </a:lnTo>
                <a:lnTo>
                  <a:pt x="128" y="299"/>
                </a:lnTo>
                <a:lnTo>
                  <a:pt x="125" y="286"/>
                </a:lnTo>
                <a:lnTo>
                  <a:pt x="131" y="287"/>
                </a:lnTo>
                <a:lnTo>
                  <a:pt x="139" y="287"/>
                </a:lnTo>
                <a:lnTo>
                  <a:pt x="148" y="288"/>
                </a:lnTo>
                <a:lnTo>
                  <a:pt x="147" y="294"/>
                </a:lnTo>
                <a:lnTo>
                  <a:pt x="150" y="294"/>
                </a:lnTo>
                <a:lnTo>
                  <a:pt x="154" y="294"/>
                </a:lnTo>
                <a:lnTo>
                  <a:pt x="159" y="294"/>
                </a:lnTo>
                <a:lnTo>
                  <a:pt x="159" y="296"/>
                </a:lnTo>
                <a:lnTo>
                  <a:pt x="160" y="298"/>
                </a:lnTo>
                <a:lnTo>
                  <a:pt x="160" y="283"/>
                </a:lnTo>
                <a:lnTo>
                  <a:pt x="160" y="279"/>
                </a:lnTo>
                <a:lnTo>
                  <a:pt x="158" y="275"/>
                </a:lnTo>
                <a:lnTo>
                  <a:pt x="160" y="277"/>
                </a:lnTo>
                <a:lnTo>
                  <a:pt x="165" y="272"/>
                </a:lnTo>
                <a:lnTo>
                  <a:pt x="171" y="274"/>
                </a:lnTo>
                <a:lnTo>
                  <a:pt x="173" y="271"/>
                </a:lnTo>
                <a:lnTo>
                  <a:pt x="183" y="272"/>
                </a:lnTo>
                <a:lnTo>
                  <a:pt x="183" y="279"/>
                </a:lnTo>
                <a:lnTo>
                  <a:pt x="191" y="279"/>
                </a:lnTo>
                <a:lnTo>
                  <a:pt x="198" y="279"/>
                </a:lnTo>
                <a:lnTo>
                  <a:pt x="198" y="277"/>
                </a:lnTo>
                <a:lnTo>
                  <a:pt x="198" y="270"/>
                </a:lnTo>
                <a:lnTo>
                  <a:pt x="203" y="270"/>
                </a:lnTo>
                <a:lnTo>
                  <a:pt x="203" y="269"/>
                </a:lnTo>
                <a:lnTo>
                  <a:pt x="205" y="261"/>
                </a:lnTo>
                <a:lnTo>
                  <a:pt x="209" y="261"/>
                </a:lnTo>
                <a:lnTo>
                  <a:pt x="209" y="253"/>
                </a:lnTo>
                <a:lnTo>
                  <a:pt x="209" y="252"/>
                </a:lnTo>
                <a:lnTo>
                  <a:pt x="209" y="249"/>
                </a:lnTo>
                <a:lnTo>
                  <a:pt x="209" y="245"/>
                </a:lnTo>
                <a:lnTo>
                  <a:pt x="208" y="245"/>
                </a:lnTo>
                <a:lnTo>
                  <a:pt x="208" y="244"/>
                </a:lnTo>
                <a:lnTo>
                  <a:pt x="208" y="241"/>
                </a:lnTo>
                <a:lnTo>
                  <a:pt x="208" y="240"/>
                </a:lnTo>
                <a:lnTo>
                  <a:pt x="208" y="239"/>
                </a:lnTo>
                <a:lnTo>
                  <a:pt x="208" y="238"/>
                </a:lnTo>
                <a:lnTo>
                  <a:pt x="208" y="237"/>
                </a:lnTo>
                <a:lnTo>
                  <a:pt x="209" y="237"/>
                </a:lnTo>
                <a:lnTo>
                  <a:pt x="209" y="236"/>
                </a:lnTo>
                <a:lnTo>
                  <a:pt x="209" y="233"/>
                </a:lnTo>
                <a:lnTo>
                  <a:pt x="209" y="232"/>
                </a:lnTo>
                <a:lnTo>
                  <a:pt x="210" y="232"/>
                </a:lnTo>
                <a:lnTo>
                  <a:pt x="210" y="235"/>
                </a:lnTo>
                <a:lnTo>
                  <a:pt x="215" y="233"/>
                </a:lnTo>
                <a:lnTo>
                  <a:pt x="215" y="230"/>
                </a:lnTo>
                <a:lnTo>
                  <a:pt x="212" y="231"/>
                </a:lnTo>
                <a:lnTo>
                  <a:pt x="211" y="231"/>
                </a:lnTo>
                <a:lnTo>
                  <a:pt x="211" y="230"/>
                </a:lnTo>
                <a:lnTo>
                  <a:pt x="210" y="228"/>
                </a:lnTo>
                <a:lnTo>
                  <a:pt x="210" y="227"/>
                </a:lnTo>
                <a:lnTo>
                  <a:pt x="210" y="222"/>
                </a:lnTo>
                <a:lnTo>
                  <a:pt x="208" y="222"/>
                </a:lnTo>
                <a:lnTo>
                  <a:pt x="199" y="223"/>
                </a:lnTo>
                <a:lnTo>
                  <a:pt x="199" y="224"/>
                </a:lnTo>
                <a:lnTo>
                  <a:pt x="200" y="229"/>
                </a:lnTo>
                <a:lnTo>
                  <a:pt x="201" y="233"/>
                </a:lnTo>
                <a:lnTo>
                  <a:pt x="201" y="235"/>
                </a:lnTo>
                <a:lnTo>
                  <a:pt x="200" y="236"/>
                </a:lnTo>
                <a:lnTo>
                  <a:pt x="198" y="236"/>
                </a:lnTo>
                <a:lnTo>
                  <a:pt x="194" y="237"/>
                </a:lnTo>
                <a:lnTo>
                  <a:pt x="195" y="237"/>
                </a:lnTo>
                <a:lnTo>
                  <a:pt x="195" y="240"/>
                </a:lnTo>
                <a:lnTo>
                  <a:pt x="197" y="243"/>
                </a:lnTo>
                <a:lnTo>
                  <a:pt x="198" y="247"/>
                </a:lnTo>
                <a:lnTo>
                  <a:pt x="198" y="249"/>
                </a:lnTo>
                <a:lnTo>
                  <a:pt x="198" y="250"/>
                </a:lnTo>
                <a:lnTo>
                  <a:pt x="195" y="253"/>
                </a:lnTo>
                <a:lnTo>
                  <a:pt x="194" y="252"/>
                </a:lnTo>
                <a:lnTo>
                  <a:pt x="192" y="252"/>
                </a:lnTo>
                <a:lnTo>
                  <a:pt x="191" y="252"/>
                </a:lnTo>
                <a:lnTo>
                  <a:pt x="191" y="250"/>
                </a:lnTo>
                <a:lnTo>
                  <a:pt x="191" y="249"/>
                </a:lnTo>
                <a:lnTo>
                  <a:pt x="186" y="250"/>
                </a:lnTo>
                <a:lnTo>
                  <a:pt x="186" y="240"/>
                </a:lnTo>
                <a:lnTo>
                  <a:pt x="185" y="240"/>
                </a:lnTo>
                <a:lnTo>
                  <a:pt x="185" y="241"/>
                </a:lnTo>
                <a:lnTo>
                  <a:pt x="184" y="246"/>
                </a:lnTo>
                <a:lnTo>
                  <a:pt x="184" y="253"/>
                </a:lnTo>
                <a:lnTo>
                  <a:pt x="184" y="260"/>
                </a:lnTo>
                <a:lnTo>
                  <a:pt x="184" y="262"/>
                </a:lnTo>
                <a:lnTo>
                  <a:pt x="184" y="266"/>
                </a:lnTo>
                <a:lnTo>
                  <a:pt x="183" y="266"/>
                </a:lnTo>
                <a:lnTo>
                  <a:pt x="177" y="263"/>
                </a:lnTo>
                <a:lnTo>
                  <a:pt x="173" y="260"/>
                </a:lnTo>
                <a:lnTo>
                  <a:pt x="171" y="261"/>
                </a:lnTo>
                <a:lnTo>
                  <a:pt x="166" y="264"/>
                </a:lnTo>
                <a:lnTo>
                  <a:pt x="164" y="264"/>
                </a:lnTo>
                <a:lnTo>
                  <a:pt x="162" y="263"/>
                </a:lnTo>
                <a:lnTo>
                  <a:pt x="162" y="262"/>
                </a:lnTo>
                <a:lnTo>
                  <a:pt x="160" y="261"/>
                </a:lnTo>
                <a:lnTo>
                  <a:pt x="159" y="260"/>
                </a:lnTo>
                <a:lnTo>
                  <a:pt x="157" y="257"/>
                </a:lnTo>
                <a:lnTo>
                  <a:pt x="154" y="256"/>
                </a:lnTo>
                <a:lnTo>
                  <a:pt x="149" y="255"/>
                </a:lnTo>
                <a:lnTo>
                  <a:pt x="148" y="255"/>
                </a:lnTo>
                <a:lnTo>
                  <a:pt x="145" y="255"/>
                </a:lnTo>
                <a:lnTo>
                  <a:pt x="142" y="252"/>
                </a:lnTo>
                <a:lnTo>
                  <a:pt x="140" y="248"/>
                </a:lnTo>
                <a:lnTo>
                  <a:pt x="136" y="247"/>
                </a:lnTo>
                <a:lnTo>
                  <a:pt x="138" y="245"/>
                </a:lnTo>
                <a:lnTo>
                  <a:pt x="138" y="240"/>
                </a:lnTo>
                <a:lnTo>
                  <a:pt x="138" y="236"/>
                </a:lnTo>
                <a:lnTo>
                  <a:pt x="138" y="235"/>
                </a:lnTo>
                <a:lnTo>
                  <a:pt x="142" y="235"/>
                </a:lnTo>
                <a:lnTo>
                  <a:pt x="145" y="235"/>
                </a:lnTo>
                <a:lnTo>
                  <a:pt x="145" y="232"/>
                </a:lnTo>
                <a:lnTo>
                  <a:pt x="145" y="231"/>
                </a:lnTo>
                <a:lnTo>
                  <a:pt x="143" y="230"/>
                </a:lnTo>
                <a:lnTo>
                  <a:pt x="142" y="230"/>
                </a:lnTo>
                <a:lnTo>
                  <a:pt x="140" y="229"/>
                </a:lnTo>
                <a:lnTo>
                  <a:pt x="140" y="228"/>
                </a:lnTo>
                <a:lnTo>
                  <a:pt x="143" y="219"/>
                </a:lnTo>
                <a:lnTo>
                  <a:pt x="145" y="216"/>
                </a:lnTo>
                <a:lnTo>
                  <a:pt x="145" y="215"/>
                </a:lnTo>
                <a:lnTo>
                  <a:pt x="146" y="213"/>
                </a:lnTo>
                <a:lnTo>
                  <a:pt x="147" y="211"/>
                </a:lnTo>
                <a:lnTo>
                  <a:pt x="147" y="208"/>
                </a:lnTo>
                <a:lnTo>
                  <a:pt x="148" y="207"/>
                </a:lnTo>
                <a:lnTo>
                  <a:pt x="148" y="206"/>
                </a:lnTo>
                <a:lnTo>
                  <a:pt x="148" y="205"/>
                </a:lnTo>
                <a:lnTo>
                  <a:pt x="149" y="205"/>
                </a:lnTo>
                <a:lnTo>
                  <a:pt x="149" y="204"/>
                </a:lnTo>
                <a:lnTo>
                  <a:pt x="149" y="203"/>
                </a:lnTo>
                <a:lnTo>
                  <a:pt x="149" y="202"/>
                </a:lnTo>
                <a:lnTo>
                  <a:pt x="149" y="201"/>
                </a:lnTo>
                <a:lnTo>
                  <a:pt x="149" y="199"/>
                </a:lnTo>
                <a:lnTo>
                  <a:pt x="149" y="198"/>
                </a:lnTo>
                <a:lnTo>
                  <a:pt x="149" y="197"/>
                </a:lnTo>
                <a:lnTo>
                  <a:pt x="149" y="196"/>
                </a:lnTo>
                <a:lnTo>
                  <a:pt x="148" y="196"/>
                </a:lnTo>
                <a:lnTo>
                  <a:pt x="147" y="197"/>
                </a:lnTo>
                <a:lnTo>
                  <a:pt x="143" y="197"/>
                </a:lnTo>
                <a:lnTo>
                  <a:pt x="141" y="197"/>
                </a:lnTo>
                <a:lnTo>
                  <a:pt x="138" y="197"/>
                </a:lnTo>
                <a:lnTo>
                  <a:pt x="136" y="197"/>
                </a:lnTo>
                <a:lnTo>
                  <a:pt x="131" y="197"/>
                </a:lnTo>
                <a:lnTo>
                  <a:pt x="131" y="185"/>
                </a:lnTo>
                <a:lnTo>
                  <a:pt x="141" y="182"/>
                </a:lnTo>
                <a:lnTo>
                  <a:pt x="148" y="182"/>
                </a:lnTo>
                <a:lnTo>
                  <a:pt x="149" y="182"/>
                </a:lnTo>
                <a:lnTo>
                  <a:pt x="150" y="182"/>
                </a:lnTo>
                <a:lnTo>
                  <a:pt x="157" y="182"/>
                </a:lnTo>
                <a:lnTo>
                  <a:pt x="158" y="182"/>
                </a:lnTo>
                <a:lnTo>
                  <a:pt x="160" y="183"/>
                </a:lnTo>
                <a:lnTo>
                  <a:pt x="163" y="183"/>
                </a:lnTo>
                <a:lnTo>
                  <a:pt x="168" y="183"/>
                </a:lnTo>
                <a:lnTo>
                  <a:pt x="169" y="178"/>
                </a:lnTo>
                <a:lnTo>
                  <a:pt x="171" y="178"/>
                </a:lnTo>
                <a:lnTo>
                  <a:pt x="171" y="174"/>
                </a:lnTo>
                <a:lnTo>
                  <a:pt x="171" y="170"/>
                </a:lnTo>
                <a:lnTo>
                  <a:pt x="171" y="169"/>
                </a:lnTo>
                <a:lnTo>
                  <a:pt x="171" y="165"/>
                </a:lnTo>
                <a:lnTo>
                  <a:pt x="171" y="163"/>
                </a:lnTo>
                <a:lnTo>
                  <a:pt x="171" y="161"/>
                </a:lnTo>
                <a:lnTo>
                  <a:pt x="180" y="160"/>
                </a:lnTo>
                <a:lnTo>
                  <a:pt x="180" y="161"/>
                </a:lnTo>
                <a:lnTo>
                  <a:pt x="180" y="162"/>
                </a:lnTo>
                <a:lnTo>
                  <a:pt x="186" y="162"/>
                </a:lnTo>
                <a:lnTo>
                  <a:pt x="186" y="159"/>
                </a:lnTo>
                <a:lnTo>
                  <a:pt x="190" y="159"/>
                </a:lnTo>
                <a:lnTo>
                  <a:pt x="193" y="157"/>
                </a:lnTo>
                <a:lnTo>
                  <a:pt x="194" y="157"/>
                </a:lnTo>
                <a:lnTo>
                  <a:pt x="197" y="157"/>
                </a:lnTo>
                <a:lnTo>
                  <a:pt x="198" y="157"/>
                </a:lnTo>
                <a:lnTo>
                  <a:pt x="199" y="157"/>
                </a:lnTo>
                <a:lnTo>
                  <a:pt x="201" y="157"/>
                </a:lnTo>
                <a:lnTo>
                  <a:pt x="201" y="156"/>
                </a:lnTo>
                <a:lnTo>
                  <a:pt x="201" y="155"/>
                </a:lnTo>
                <a:lnTo>
                  <a:pt x="201" y="149"/>
                </a:lnTo>
                <a:lnTo>
                  <a:pt x="201" y="148"/>
                </a:lnTo>
                <a:lnTo>
                  <a:pt x="201" y="147"/>
                </a:lnTo>
                <a:lnTo>
                  <a:pt x="201" y="144"/>
                </a:lnTo>
                <a:lnTo>
                  <a:pt x="201" y="141"/>
                </a:lnTo>
                <a:lnTo>
                  <a:pt x="202" y="135"/>
                </a:lnTo>
                <a:lnTo>
                  <a:pt x="205" y="135"/>
                </a:lnTo>
                <a:lnTo>
                  <a:pt x="210" y="135"/>
                </a:lnTo>
                <a:lnTo>
                  <a:pt x="217" y="135"/>
                </a:lnTo>
                <a:lnTo>
                  <a:pt x="217" y="136"/>
                </a:lnTo>
                <a:lnTo>
                  <a:pt x="218" y="135"/>
                </a:lnTo>
                <a:lnTo>
                  <a:pt x="220" y="135"/>
                </a:lnTo>
                <a:lnTo>
                  <a:pt x="224" y="134"/>
                </a:lnTo>
                <a:lnTo>
                  <a:pt x="225" y="134"/>
                </a:lnTo>
                <a:lnTo>
                  <a:pt x="224" y="131"/>
                </a:lnTo>
                <a:lnTo>
                  <a:pt x="223" y="127"/>
                </a:lnTo>
                <a:lnTo>
                  <a:pt x="220" y="127"/>
                </a:lnTo>
                <a:lnTo>
                  <a:pt x="217" y="127"/>
                </a:lnTo>
                <a:lnTo>
                  <a:pt x="217" y="126"/>
                </a:lnTo>
                <a:lnTo>
                  <a:pt x="216" y="126"/>
                </a:lnTo>
                <a:lnTo>
                  <a:pt x="216" y="124"/>
                </a:lnTo>
                <a:lnTo>
                  <a:pt x="215" y="124"/>
                </a:lnTo>
                <a:lnTo>
                  <a:pt x="215" y="123"/>
                </a:lnTo>
                <a:lnTo>
                  <a:pt x="214" y="122"/>
                </a:lnTo>
                <a:lnTo>
                  <a:pt x="212" y="122"/>
                </a:lnTo>
                <a:lnTo>
                  <a:pt x="211" y="121"/>
                </a:lnTo>
                <a:lnTo>
                  <a:pt x="210" y="120"/>
                </a:lnTo>
                <a:lnTo>
                  <a:pt x="209" y="120"/>
                </a:lnTo>
                <a:lnTo>
                  <a:pt x="208" y="119"/>
                </a:lnTo>
                <a:lnTo>
                  <a:pt x="207" y="119"/>
                </a:lnTo>
                <a:lnTo>
                  <a:pt x="206" y="118"/>
                </a:lnTo>
                <a:lnTo>
                  <a:pt x="203" y="116"/>
                </a:lnTo>
                <a:lnTo>
                  <a:pt x="202" y="115"/>
                </a:lnTo>
                <a:lnTo>
                  <a:pt x="202" y="113"/>
                </a:lnTo>
                <a:lnTo>
                  <a:pt x="202" y="111"/>
                </a:lnTo>
                <a:lnTo>
                  <a:pt x="202" y="110"/>
                </a:lnTo>
                <a:lnTo>
                  <a:pt x="200" y="110"/>
                </a:lnTo>
                <a:lnTo>
                  <a:pt x="200" y="103"/>
                </a:lnTo>
                <a:lnTo>
                  <a:pt x="194" y="103"/>
                </a:lnTo>
                <a:lnTo>
                  <a:pt x="191" y="103"/>
                </a:lnTo>
                <a:lnTo>
                  <a:pt x="190" y="102"/>
                </a:lnTo>
                <a:lnTo>
                  <a:pt x="189" y="101"/>
                </a:lnTo>
                <a:lnTo>
                  <a:pt x="189" y="99"/>
                </a:lnTo>
                <a:lnTo>
                  <a:pt x="189" y="98"/>
                </a:lnTo>
                <a:lnTo>
                  <a:pt x="191" y="98"/>
                </a:lnTo>
                <a:lnTo>
                  <a:pt x="192" y="98"/>
                </a:lnTo>
                <a:lnTo>
                  <a:pt x="200" y="99"/>
                </a:lnTo>
                <a:lnTo>
                  <a:pt x="206" y="99"/>
                </a:lnTo>
                <a:lnTo>
                  <a:pt x="206" y="88"/>
                </a:lnTo>
                <a:lnTo>
                  <a:pt x="207" y="88"/>
                </a:lnTo>
                <a:lnTo>
                  <a:pt x="209" y="89"/>
                </a:lnTo>
                <a:lnTo>
                  <a:pt x="210" y="90"/>
                </a:lnTo>
                <a:lnTo>
                  <a:pt x="211" y="91"/>
                </a:lnTo>
                <a:lnTo>
                  <a:pt x="214" y="95"/>
                </a:lnTo>
                <a:lnTo>
                  <a:pt x="215" y="76"/>
                </a:lnTo>
                <a:lnTo>
                  <a:pt x="217" y="74"/>
                </a:lnTo>
                <a:lnTo>
                  <a:pt x="222" y="74"/>
                </a:lnTo>
                <a:lnTo>
                  <a:pt x="223" y="74"/>
                </a:lnTo>
                <a:lnTo>
                  <a:pt x="224" y="74"/>
                </a:lnTo>
                <a:lnTo>
                  <a:pt x="225" y="74"/>
                </a:lnTo>
                <a:lnTo>
                  <a:pt x="225" y="77"/>
                </a:lnTo>
                <a:lnTo>
                  <a:pt x="225" y="78"/>
                </a:lnTo>
                <a:lnTo>
                  <a:pt x="226" y="78"/>
                </a:lnTo>
                <a:lnTo>
                  <a:pt x="227" y="78"/>
                </a:lnTo>
                <a:lnTo>
                  <a:pt x="227" y="79"/>
                </a:lnTo>
                <a:lnTo>
                  <a:pt x="227" y="81"/>
                </a:lnTo>
                <a:lnTo>
                  <a:pt x="227" y="84"/>
                </a:lnTo>
                <a:lnTo>
                  <a:pt x="227" y="85"/>
                </a:lnTo>
                <a:lnTo>
                  <a:pt x="228" y="85"/>
                </a:lnTo>
                <a:lnTo>
                  <a:pt x="228" y="86"/>
                </a:lnTo>
                <a:lnTo>
                  <a:pt x="227" y="86"/>
                </a:lnTo>
                <a:lnTo>
                  <a:pt x="227" y="87"/>
                </a:lnTo>
                <a:lnTo>
                  <a:pt x="226" y="87"/>
                </a:lnTo>
                <a:lnTo>
                  <a:pt x="226" y="88"/>
                </a:lnTo>
                <a:lnTo>
                  <a:pt x="225" y="88"/>
                </a:lnTo>
                <a:lnTo>
                  <a:pt x="224" y="89"/>
                </a:lnTo>
                <a:lnTo>
                  <a:pt x="224" y="90"/>
                </a:lnTo>
                <a:lnTo>
                  <a:pt x="222" y="90"/>
                </a:lnTo>
                <a:lnTo>
                  <a:pt x="222" y="95"/>
                </a:lnTo>
                <a:lnTo>
                  <a:pt x="222" y="99"/>
                </a:lnTo>
                <a:lnTo>
                  <a:pt x="228" y="99"/>
                </a:lnTo>
                <a:lnTo>
                  <a:pt x="234" y="99"/>
                </a:lnTo>
                <a:lnTo>
                  <a:pt x="234" y="102"/>
                </a:lnTo>
                <a:lnTo>
                  <a:pt x="234" y="103"/>
                </a:lnTo>
                <a:lnTo>
                  <a:pt x="234" y="105"/>
                </a:lnTo>
                <a:lnTo>
                  <a:pt x="234" y="106"/>
                </a:lnTo>
                <a:lnTo>
                  <a:pt x="233" y="111"/>
                </a:lnTo>
                <a:lnTo>
                  <a:pt x="233" y="113"/>
                </a:lnTo>
                <a:lnTo>
                  <a:pt x="234" y="113"/>
                </a:lnTo>
                <a:lnTo>
                  <a:pt x="236" y="113"/>
                </a:lnTo>
                <a:lnTo>
                  <a:pt x="238" y="114"/>
                </a:lnTo>
                <a:lnTo>
                  <a:pt x="240" y="114"/>
                </a:lnTo>
                <a:lnTo>
                  <a:pt x="241" y="114"/>
                </a:lnTo>
                <a:lnTo>
                  <a:pt x="241" y="115"/>
                </a:lnTo>
                <a:lnTo>
                  <a:pt x="242" y="115"/>
                </a:lnTo>
                <a:lnTo>
                  <a:pt x="242" y="116"/>
                </a:lnTo>
                <a:lnTo>
                  <a:pt x="243" y="116"/>
                </a:lnTo>
                <a:lnTo>
                  <a:pt x="244" y="116"/>
                </a:lnTo>
                <a:lnTo>
                  <a:pt x="245" y="118"/>
                </a:lnTo>
                <a:lnTo>
                  <a:pt x="246" y="118"/>
                </a:lnTo>
                <a:lnTo>
                  <a:pt x="245" y="118"/>
                </a:lnTo>
                <a:lnTo>
                  <a:pt x="245" y="116"/>
                </a:lnTo>
                <a:lnTo>
                  <a:pt x="244" y="116"/>
                </a:lnTo>
                <a:lnTo>
                  <a:pt x="243" y="115"/>
                </a:lnTo>
                <a:lnTo>
                  <a:pt x="242" y="114"/>
                </a:lnTo>
                <a:lnTo>
                  <a:pt x="242" y="113"/>
                </a:lnTo>
                <a:lnTo>
                  <a:pt x="241" y="113"/>
                </a:lnTo>
                <a:lnTo>
                  <a:pt x="241" y="112"/>
                </a:lnTo>
                <a:lnTo>
                  <a:pt x="248" y="112"/>
                </a:lnTo>
                <a:lnTo>
                  <a:pt x="248" y="113"/>
                </a:lnTo>
                <a:lnTo>
                  <a:pt x="248" y="114"/>
                </a:lnTo>
                <a:lnTo>
                  <a:pt x="248" y="116"/>
                </a:lnTo>
                <a:lnTo>
                  <a:pt x="248" y="118"/>
                </a:lnTo>
                <a:lnTo>
                  <a:pt x="248" y="121"/>
                </a:lnTo>
                <a:lnTo>
                  <a:pt x="248" y="122"/>
                </a:lnTo>
                <a:lnTo>
                  <a:pt x="248" y="123"/>
                </a:lnTo>
                <a:lnTo>
                  <a:pt x="249" y="124"/>
                </a:lnTo>
                <a:lnTo>
                  <a:pt x="248" y="124"/>
                </a:lnTo>
                <a:lnTo>
                  <a:pt x="245" y="124"/>
                </a:lnTo>
                <a:lnTo>
                  <a:pt x="245" y="127"/>
                </a:lnTo>
                <a:lnTo>
                  <a:pt x="243" y="127"/>
                </a:lnTo>
                <a:lnTo>
                  <a:pt x="242" y="131"/>
                </a:lnTo>
                <a:lnTo>
                  <a:pt x="245" y="131"/>
                </a:lnTo>
                <a:lnTo>
                  <a:pt x="245" y="140"/>
                </a:lnTo>
                <a:lnTo>
                  <a:pt x="245" y="149"/>
                </a:lnTo>
                <a:lnTo>
                  <a:pt x="245" y="151"/>
                </a:lnTo>
                <a:lnTo>
                  <a:pt x="245" y="152"/>
                </a:lnTo>
                <a:lnTo>
                  <a:pt x="241" y="153"/>
                </a:lnTo>
                <a:lnTo>
                  <a:pt x="241" y="154"/>
                </a:lnTo>
                <a:lnTo>
                  <a:pt x="241" y="155"/>
                </a:lnTo>
                <a:lnTo>
                  <a:pt x="242" y="155"/>
                </a:lnTo>
                <a:lnTo>
                  <a:pt x="243" y="154"/>
                </a:lnTo>
                <a:lnTo>
                  <a:pt x="244" y="156"/>
                </a:lnTo>
                <a:lnTo>
                  <a:pt x="245" y="156"/>
                </a:lnTo>
                <a:lnTo>
                  <a:pt x="246" y="156"/>
                </a:lnTo>
                <a:lnTo>
                  <a:pt x="248" y="156"/>
                </a:lnTo>
                <a:lnTo>
                  <a:pt x="249" y="156"/>
                </a:lnTo>
                <a:lnTo>
                  <a:pt x="250" y="156"/>
                </a:lnTo>
                <a:lnTo>
                  <a:pt x="251" y="156"/>
                </a:lnTo>
                <a:lnTo>
                  <a:pt x="252" y="156"/>
                </a:lnTo>
                <a:lnTo>
                  <a:pt x="252" y="155"/>
                </a:lnTo>
                <a:lnTo>
                  <a:pt x="252" y="151"/>
                </a:lnTo>
                <a:lnTo>
                  <a:pt x="253" y="151"/>
                </a:lnTo>
                <a:lnTo>
                  <a:pt x="254" y="151"/>
                </a:lnTo>
                <a:lnTo>
                  <a:pt x="255" y="151"/>
                </a:lnTo>
                <a:lnTo>
                  <a:pt x="257" y="149"/>
                </a:lnTo>
                <a:lnTo>
                  <a:pt x="258" y="149"/>
                </a:lnTo>
                <a:lnTo>
                  <a:pt x="260" y="149"/>
                </a:lnTo>
                <a:lnTo>
                  <a:pt x="262" y="149"/>
                </a:lnTo>
                <a:lnTo>
                  <a:pt x="263" y="149"/>
                </a:lnTo>
                <a:lnTo>
                  <a:pt x="266" y="149"/>
                </a:lnTo>
                <a:lnTo>
                  <a:pt x="266" y="148"/>
                </a:lnTo>
                <a:lnTo>
                  <a:pt x="268" y="148"/>
                </a:lnTo>
                <a:lnTo>
                  <a:pt x="269" y="148"/>
                </a:lnTo>
                <a:lnTo>
                  <a:pt x="271" y="148"/>
                </a:lnTo>
                <a:lnTo>
                  <a:pt x="272" y="148"/>
                </a:lnTo>
                <a:lnTo>
                  <a:pt x="276" y="147"/>
                </a:lnTo>
                <a:lnTo>
                  <a:pt x="278" y="147"/>
                </a:lnTo>
                <a:lnTo>
                  <a:pt x="278" y="151"/>
                </a:lnTo>
                <a:lnTo>
                  <a:pt x="278" y="152"/>
                </a:lnTo>
                <a:lnTo>
                  <a:pt x="279" y="154"/>
                </a:lnTo>
                <a:lnTo>
                  <a:pt x="280" y="155"/>
                </a:lnTo>
                <a:lnTo>
                  <a:pt x="281" y="157"/>
                </a:lnTo>
                <a:lnTo>
                  <a:pt x="283" y="159"/>
                </a:lnTo>
                <a:lnTo>
                  <a:pt x="284" y="161"/>
                </a:lnTo>
                <a:lnTo>
                  <a:pt x="284" y="162"/>
                </a:lnTo>
                <a:lnTo>
                  <a:pt x="284" y="163"/>
                </a:lnTo>
                <a:lnTo>
                  <a:pt x="285" y="164"/>
                </a:lnTo>
                <a:lnTo>
                  <a:pt x="285" y="166"/>
                </a:lnTo>
                <a:lnTo>
                  <a:pt x="285" y="168"/>
                </a:lnTo>
                <a:lnTo>
                  <a:pt x="285" y="169"/>
                </a:lnTo>
                <a:lnTo>
                  <a:pt x="287" y="168"/>
                </a:lnTo>
                <a:lnTo>
                  <a:pt x="287" y="166"/>
                </a:lnTo>
                <a:lnTo>
                  <a:pt x="288" y="165"/>
                </a:lnTo>
                <a:lnTo>
                  <a:pt x="291" y="164"/>
                </a:lnTo>
                <a:lnTo>
                  <a:pt x="292" y="163"/>
                </a:lnTo>
                <a:lnTo>
                  <a:pt x="293" y="162"/>
                </a:lnTo>
                <a:lnTo>
                  <a:pt x="293" y="161"/>
                </a:lnTo>
                <a:lnTo>
                  <a:pt x="293" y="160"/>
                </a:lnTo>
                <a:lnTo>
                  <a:pt x="294" y="160"/>
                </a:lnTo>
                <a:lnTo>
                  <a:pt x="294" y="159"/>
                </a:lnTo>
                <a:lnTo>
                  <a:pt x="294" y="157"/>
                </a:lnTo>
                <a:lnTo>
                  <a:pt x="295" y="157"/>
                </a:lnTo>
                <a:lnTo>
                  <a:pt x="295" y="156"/>
                </a:lnTo>
                <a:lnTo>
                  <a:pt x="295" y="155"/>
                </a:lnTo>
                <a:lnTo>
                  <a:pt x="296" y="155"/>
                </a:lnTo>
                <a:lnTo>
                  <a:pt x="296" y="154"/>
                </a:lnTo>
                <a:lnTo>
                  <a:pt x="297" y="153"/>
                </a:lnTo>
                <a:lnTo>
                  <a:pt x="297" y="152"/>
                </a:lnTo>
                <a:lnTo>
                  <a:pt x="298" y="152"/>
                </a:lnTo>
                <a:lnTo>
                  <a:pt x="298" y="151"/>
                </a:lnTo>
                <a:lnTo>
                  <a:pt x="300" y="149"/>
                </a:lnTo>
                <a:lnTo>
                  <a:pt x="300" y="148"/>
                </a:lnTo>
                <a:lnTo>
                  <a:pt x="301" y="147"/>
                </a:lnTo>
                <a:lnTo>
                  <a:pt x="301" y="146"/>
                </a:lnTo>
                <a:lnTo>
                  <a:pt x="298" y="146"/>
                </a:lnTo>
                <a:lnTo>
                  <a:pt x="295" y="146"/>
                </a:lnTo>
                <a:lnTo>
                  <a:pt x="293" y="146"/>
                </a:lnTo>
                <a:lnTo>
                  <a:pt x="292" y="146"/>
                </a:lnTo>
                <a:lnTo>
                  <a:pt x="291" y="147"/>
                </a:lnTo>
                <a:lnTo>
                  <a:pt x="291" y="146"/>
                </a:lnTo>
                <a:lnTo>
                  <a:pt x="291" y="145"/>
                </a:lnTo>
                <a:lnTo>
                  <a:pt x="291" y="144"/>
                </a:lnTo>
                <a:lnTo>
                  <a:pt x="292" y="138"/>
                </a:lnTo>
                <a:lnTo>
                  <a:pt x="292" y="137"/>
                </a:lnTo>
                <a:lnTo>
                  <a:pt x="292" y="136"/>
                </a:lnTo>
                <a:lnTo>
                  <a:pt x="292" y="135"/>
                </a:lnTo>
                <a:lnTo>
                  <a:pt x="292" y="122"/>
                </a:lnTo>
                <a:lnTo>
                  <a:pt x="293" y="122"/>
                </a:lnTo>
                <a:lnTo>
                  <a:pt x="294" y="123"/>
                </a:lnTo>
                <a:lnTo>
                  <a:pt x="295" y="123"/>
                </a:lnTo>
                <a:lnTo>
                  <a:pt x="296" y="122"/>
                </a:lnTo>
                <a:lnTo>
                  <a:pt x="297" y="122"/>
                </a:lnTo>
                <a:lnTo>
                  <a:pt x="298" y="122"/>
                </a:lnTo>
                <a:lnTo>
                  <a:pt x="300" y="122"/>
                </a:lnTo>
                <a:lnTo>
                  <a:pt x="300" y="123"/>
                </a:lnTo>
                <a:lnTo>
                  <a:pt x="302" y="123"/>
                </a:lnTo>
                <a:lnTo>
                  <a:pt x="302" y="127"/>
                </a:lnTo>
                <a:lnTo>
                  <a:pt x="302" y="128"/>
                </a:lnTo>
                <a:lnTo>
                  <a:pt x="303" y="128"/>
                </a:lnTo>
                <a:lnTo>
                  <a:pt x="305" y="129"/>
                </a:lnTo>
                <a:lnTo>
                  <a:pt x="305" y="130"/>
                </a:lnTo>
                <a:lnTo>
                  <a:pt x="305" y="129"/>
                </a:lnTo>
                <a:lnTo>
                  <a:pt x="305" y="128"/>
                </a:lnTo>
                <a:lnTo>
                  <a:pt x="305" y="126"/>
                </a:lnTo>
                <a:lnTo>
                  <a:pt x="306" y="122"/>
                </a:lnTo>
                <a:lnTo>
                  <a:pt x="306" y="120"/>
                </a:lnTo>
                <a:lnTo>
                  <a:pt x="306" y="119"/>
                </a:lnTo>
                <a:lnTo>
                  <a:pt x="306" y="118"/>
                </a:lnTo>
                <a:lnTo>
                  <a:pt x="305" y="118"/>
                </a:lnTo>
                <a:lnTo>
                  <a:pt x="305" y="115"/>
                </a:lnTo>
                <a:lnTo>
                  <a:pt x="305" y="114"/>
                </a:lnTo>
                <a:lnTo>
                  <a:pt x="305" y="112"/>
                </a:lnTo>
                <a:lnTo>
                  <a:pt x="305" y="111"/>
                </a:lnTo>
                <a:lnTo>
                  <a:pt x="304" y="106"/>
                </a:lnTo>
                <a:lnTo>
                  <a:pt x="304" y="97"/>
                </a:lnTo>
                <a:lnTo>
                  <a:pt x="305" y="96"/>
                </a:lnTo>
                <a:lnTo>
                  <a:pt x="306" y="96"/>
                </a:lnTo>
                <a:lnTo>
                  <a:pt x="308" y="95"/>
                </a:lnTo>
                <a:lnTo>
                  <a:pt x="309" y="94"/>
                </a:lnTo>
                <a:lnTo>
                  <a:pt x="311" y="91"/>
                </a:lnTo>
                <a:lnTo>
                  <a:pt x="315" y="89"/>
                </a:lnTo>
                <a:lnTo>
                  <a:pt x="317" y="87"/>
                </a:lnTo>
                <a:lnTo>
                  <a:pt x="319" y="86"/>
                </a:lnTo>
                <a:lnTo>
                  <a:pt x="320" y="86"/>
                </a:lnTo>
                <a:lnTo>
                  <a:pt x="321" y="85"/>
                </a:lnTo>
                <a:lnTo>
                  <a:pt x="322" y="85"/>
                </a:lnTo>
                <a:lnTo>
                  <a:pt x="323" y="85"/>
                </a:lnTo>
                <a:lnTo>
                  <a:pt x="324" y="85"/>
                </a:lnTo>
                <a:lnTo>
                  <a:pt x="326" y="84"/>
                </a:lnTo>
                <a:lnTo>
                  <a:pt x="329" y="84"/>
                </a:lnTo>
                <a:lnTo>
                  <a:pt x="331" y="84"/>
                </a:lnTo>
                <a:lnTo>
                  <a:pt x="335" y="82"/>
                </a:lnTo>
                <a:lnTo>
                  <a:pt x="336" y="82"/>
                </a:lnTo>
                <a:lnTo>
                  <a:pt x="339" y="82"/>
                </a:lnTo>
                <a:lnTo>
                  <a:pt x="340" y="82"/>
                </a:lnTo>
                <a:lnTo>
                  <a:pt x="341" y="82"/>
                </a:lnTo>
                <a:lnTo>
                  <a:pt x="343" y="81"/>
                </a:lnTo>
                <a:lnTo>
                  <a:pt x="344" y="81"/>
                </a:lnTo>
                <a:lnTo>
                  <a:pt x="345" y="81"/>
                </a:lnTo>
                <a:lnTo>
                  <a:pt x="346" y="81"/>
                </a:lnTo>
                <a:lnTo>
                  <a:pt x="347" y="81"/>
                </a:lnTo>
                <a:lnTo>
                  <a:pt x="348" y="82"/>
                </a:lnTo>
                <a:lnTo>
                  <a:pt x="349" y="82"/>
                </a:lnTo>
                <a:lnTo>
                  <a:pt x="350" y="82"/>
                </a:lnTo>
                <a:lnTo>
                  <a:pt x="350" y="84"/>
                </a:lnTo>
                <a:lnTo>
                  <a:pt x="353" y="85"/>
                </a:lnTo>
                <a:lnTo>
                  <a:pt x="354" y="85"/>
                </a:lnTo>
                <a:lnTo>
                  <a:pt x="354" y="80"/>
                </a:lnTo>
                <a:lnTo>
                  <a:pt x="354" y="79"/>
                </a:lnTo>
                <a:lnTo>
                  <a:pt x="355" y="79"/>
                </a:lnTo>
                <a:lnTo>
                  <a:pt x="357" y="77"/>
                </a:lnTo>
                <a:lnTo>
                  <a:pt x="358" y="77"/>
                </a:lnTo>
                <a:lnTo>
                  <a:pt x="358" y="76"/>
                </a:lnTo>
                <a:lnTo>
                  <a:pt x="360" y="76"/>
                </a:lnTo>
                <a:lnTo>
                  <a:pt x="360" y="74"/>
                </a:lnTo>
                <a:lnTo>
                  <a:pt x="360" y="73"/>
                </a:lnTo>
                <a:lnTo>
                  <a:pt x="361" y="73"/>
                </a:lnTo>
                <a:lnTo>
                  <a:pt x="361" y="72"/>
                </a:lnTo>
                <a:lnTo>
                  <a:pt x="361" y="71"/>
                </a:lnTo>
                <a:lnTo>
                  <a:pt x="361" y="70"/>
                </a:lnTo>
                <a:lnTo>
                  <a:pt x="362" y="70"/>
                </a:lnTo>
                <a:lnTo>
                  <a:pt x="362" y="69"/>
                </a:lnTo>
                <a:lnTo>
                  <a:pt x="363" y="68"/>
                </a:lnTo>
                <a:lnTo>
                  <a:pt x="363" y="65"/>
                </a:lnTo>
                <a:lnTo>
                  <a:pt x="364" y="65"/>
                </a:lnTo>
                <a:lnTo>
                  <a:pt x="364" y="64"/>
                </a:lnTo>
                <a:lnTo>
                  <a:pt x="364" y="63"/>
                </a:lnTo>
                <a:lnTo>
                  <a:pt x="365" y="63"/>
                </a:lnTo>
                <a:lnTo>
                  <a:pt x="365" y="62"/>
                </a:lnTo>
                <a:lnTo>
                  <a:pt x="366" y="62"/>
                </a:lnTo>
                <a:lnTo>
                  <a:pt x="367" y="61"/>
                </a:lnTo>
                <a:lnTo>
                  <a:pt x="369" y="61"/>
                </a:lnTo>
                <a:lnTo>
                  <a:pt x="369" y="60"/>
                </a:lnTo>
                <a:lnTo>
                  <a:pt x="370" y="60"/>
                </a:lnTo>
                <a:lnTo>
                  <a:pt x="371" y="60"/>
                </a:lnTo>
                <a:lnTo>
                  <a:pt x="372" y="60"/>
                </a:lnTo>
                <a:lnTo>
                  <a:pt x="373" y="60"/>
                </a:lnTo>
                <a:lnTo>
                  <a:pt x="374" y="60"/>
                </a:lnTo>
                <a:lnTo>
                  <a:pt x="374" y="61"/>
                </a:lnTo>
                <a:lnTo>
                  <a:pt x="375" y="61"/>
                </a:lnTo>
                <a:lnTo>
                  <a:pt x="378" y="61"/>
                </a:lnTo>
                <a:lnTo>
                  <a:pt x="379" y="61"/>
                </a:lnTo>
                <a:lnTo>
                  <a:pt x="380" y="61"/>
                </a:lnTo>
                <a:lnTo>
                  <a:pt x="381" y="61"/>
                </a:lnTo>
                <a:lnTo>
                  <a:pt x="381" y="62"/>
                </a:lnTo>
                <a:lnTo>
                  <a:pt x="380" y="64"/>
                </a:lnTo>
                <a:lnTo>
                  <a:pt x="382" y="64"/>
                </a:lnTo>
                <a:lnTo>
                  <a:pt x="384" y="65"/>
                </a:lnTo>
                <a:lnTo>
                  <a:pt x="384" y="62"/>
                </a:lnTo>
                <a:lnTo>
                  <a:pt x="383" y="62"/>
                </a:lnTo>
                <a:lnTo>
                  <a:pt x="383" y="61"/>
                </a:lnTo>
                <a:lnTo>
                  <a:pt x="384" y="60"/>
                </a:lnTo>
                <a:lnTo>
                  <a:pt x="386" y="59"/>
                </a:lnTo>
                <a:lnTo>
                  <a:pt x="387" y="59"/>
                </a:lnTo>
                <a:lnTo>
                  <a:pt x="388" y="57"/>
                </a:lnTo>
                <a:lnTo>
                  <a:pt x="389" y="57"/>
                </a:lnTo>
                <a:lnTo>
                  <a:pt x="390" y="56"/>
                </a:lnTo>
                <a:lnTo>
                  <a:pt x="390" y="55"/>
                </a:lnTo>
                <a:lnTo>
                  <a:pt x="391" y="55"/>
                </a:lnTo>
                <a:lnTo>
                  <a:pt x="392" y="54"/>
                </a:lnTo>
                <a:lnTo>
                  <a:pt x="395" y="54"/>
                </a:lnTo>
                <a:lnTo>
                  <a:pt x="395" y="53"/>
                </a:lnTo>
                <a:lnTo>
                  <a:pt x="396" y="53"/>
                </a:lnTo>
                <a:lnTo>
                  <a:pt x="398" y="53"/>
                </a:lnTo>
                <a:lnTo>
                  <a:pt x="399" y="53"/>
                </a:lnTo>
                <a:lnTo>
                  <a:pt x="400" y="53"/>
                </a:lnTo>
                <a:lnTo>
                  <a:pt x="405" y="53"/>
                </a:lnTo>
                <a:lnTo>
                  <a:pt x="406" y="53"/>
                </a:lnTo>
                <a:lnTo>
                  <a:pt x="409" y="52"/>
                </a:lnTo>
                <a:lnTo>
                  <a:pt x="412" y="52"/>
                </a:lnTo>
                <a:lnTo>
                  <a:pt x="412" y="54"/>
                </a:lnTo>
                <a:lnTo>
                  <a:pt x="410" y="61"/>
                </a:lnTo>
                <a:lnTo>
                  <a:pt x="401" y="61"/>
                </a:lnTo>
                <a:lnTo>
                  <a:pt x="400" y="61"/>
                </a:lnTo>
                <a:lnTo>
                  <a:pt x="400" y="62"/>
                </a:lnTo>
                <a:lnTo>
                  <a:pt x="398" y="62"/>
                </a:lnTo>
                <a:lnTo>
                  <a:pt x="398" y="67"/>
                </a:lnTo>
                <a:lnTo>
                  <a:pt x="398" y="68"/>
                </a:lnTo>
                <a:lnTo>
                  <a:pt x="399" y="68"/>
                </a:lnTo>
                <a:lnTo>
                  <a:pt x="400" y="68"/>
                </a:lnTo>
                <a:lnTo>
                  <a:pt x="400" y="71"/>
                </a:lnTo>
                <a:lnTo>
                  <a:pt x="401" y="71"/>
                </a:lnTo>
                <a:lnTo>
                  <a:pt x="405" y="71"/>
                </a:lnTo>
                <a:lnTo>
                  <a:pt x="405" y="72"/>
                </a:lnTo>
                <a:lnTo>
                  <a:pt x="400" y="72"/>
                </a:lnTo>
                <a:lnTo>
                  <a:pt x="400" y="73"/>
                </a:lnTo>
                <a:lnTo>
                  <a:pt x="400" y="74"/>
                </a:lnTo>
                <a:lnTo>
                  <a:pt x="401" y="76"/>
                </a:lnTo>
                <a:lnTo>
                  <a:pt x="403" y="76"/>
                </a:lnTo>
                <a:lnTo>
                  <a:pt x="404" y="77"/>
                </a:lnTo>
                <a:lnTo>
                  <a:pt x="405" y="77"/>
                </a:lnTo>
                <a:lnTo>
                  <a:pt x="405" y="78"/>
                </a:lnTo>
                <a:lnTo>
                  <a:pt x="405" y="80"/>
                </a:lnTo>
                <a:lnTo>
                  <a:pt x="405" y="81"/>
                </a:lnTo>
                <a:lnTo>
                  <a:pt x="403" y="80"/>
                </a:lnTo>
                <a:lnTo>
                  <a:pt x="401" y="80"/>
                </a:lnTo>
                <a:lnTo>
                  <a:pt x="400" y="80"/>
                </a:lnTo>
                <a:lnTo>
                  <a:pt x="400" y="82"/>
                </a:lnTo>
                <a:lnTo>
                  <a:pt x="404" y="85"/>
                </a:lnTo>
                <a:lnTo>
                  <a:pt x="406" y="86"/>
                </a:lnTo>
                <a:lnTo>
                  <a:pt x="407" y="86"/>
                </a:lnTo>
                <a:lnTo>
                  <a:pt x="407" y="87"/>
                </a:lnTo>
                <a:lnTo>
                  <a:pt x="407" y="88"/>
                </a:lnTo>
                <a:lnTo>
                  <a:pt x="405" y="88"/>
                </a:lnTo>
                <a:lnTo>
                  <a:pt x="404" y="88"/>
                </a:lnTo>
                <a:lnTo>
                  <a:pt x="404" y="87"/>
                </a:lnTo>
                <a:lnTo>
                  <a:pt x="400" y="87"/>
                </a:lnTo>
                <a:lnTo>
                  <a:pt x="400" y="91"/>
                </a:lnTo>
                <a:lnTo>
                  <a:pt x="401" y="91"/>
                </a:lnTo>
                <a:lnTo>
                  <a:pt x="403" y="91"/>
                </a:lnTo>
                <a:lnTo>
                  <a:pt x="404" y="91"/>
                </a:lnTo>
                <a:lnTo>
                  <a:pt x="404" y="93"/>
                </a:lnTo>
                <a:lnTo>
                  <a:pt x="407" y="93"/>
                </a:lnTo>
                <a:lnTo>
                  <a:pt x="407" y="94"/>
                </a:lnTo>
                <a:lnTo>
                  <a:pt x="406" y="94"/>
                </a:lnTo>
                <a:lnTo>
                  <a:pt x="405" y="94"/>
                </a:lnTo>
                <a:lnTo>
                  <a:pt x="404" y="94"/>
                </a:lnTo>
                <a:lnTo>
                  <a:pt x="404" y="95"/>
                </a:lnTo>
                <a:lnTo>
                  <a:pt x="404" y="96"/>
                </a:lnTo>
                <a:lnTo>
                  <a:pt x="404" y="97"/>
                </a:lnTo>
                <a:lnTo>
                  <a:pt x="404" y="98"/>
                </a:lnTo>
                <a:lnTo>
                  <a:pt x="403" y="99"/>
                </a:lnTo>
                <a:lnTo>
                  <a:pt x="401" y="99"/>
                </a:lnTo>
                <a:lnTo>
                  <a:pt x="400" y="99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0" y="94"/>
                </a:lnTo>
                <a:lnTo>
                  <a:pt x="398" y="94"/>
                </a:lnTo>
                <a:lnTo>
                  <a:pt x="390" y="94"/>
                </a:lnTo>
                <a:lnTo>
                  <a:pt x="388" y="94"/>
                </a:lnTo>
                <a:lnTo>
                  <a:pt x="387" y="94"/>
                </a:lnTo>
                <a:lnTo>
                  <a:pt x="387" y="91"/>
                </a:lnTo>
                <a:lnTo>
                  <a:pt x="384" y="88"/>
                </a:lnTo>
                <a:lnTo>
                  <a:pt x="383" y="88"/>
                </a:lnTo>
                <a:lnTo>
                  <a:pt x="380" y="87"/>
                </a:lnTo>
                <a:lnTo>
                  <a:pt x="381" y="86"/>
                </a:lnTo>
                <a:lnTo>
                  <a:pt x="378" y="84"/>
                </a:lnTo>
                <a:lnTo>
                  <a:pt x="377" y="84"/>
                </a:lnTo>
                <a:lnTo>
                  <a:pt x="375" y="85"/>
                </a:lnTo>
                <a:lnTo>
                  <a:pt x="374" y="85"/>
                </a:lnTo>
                <a:lnTo>
                  <a:pt x="374" y="86"/>
                </a:lnTo>
                <a:lnTo>
                  <a:pt x="373" y="87"/>
                </a:lnTo>
                <a:lnTo>
                  <a:pt x="373" y="88"/>
                </a:lnTo>
                <a:lnTo>
                  <a:pt x="372" y="89"/>
                </a:lnTo>
                <a:lnTo>
                  <a:pt x="371" y="90"/>
                </a:lnTo>
                <a:lnTo>
                  <a:pt x="371" y="91"/>
                </a:lnTo>
                <a:lnTo>
                  <a:pt x="370" y="91"/>
                </a:lnTo>
                <a:lnTo>
                  <a:pt x="370" y="93"/>
                </a:lnTo>
                <a:lnTo>
                  <a:pt x="369" y="94"/>
                </a:lnTo>
                <a:lnTo>
                  <a:pt x="370" y="94"/>
                </a:lnTo>
                <a:lnTo>
                  <a:pt x="372" y="95"/>
                </a:lnTo>
                <a:lnTo>
                  <a:pt x="371" y="95"/>
                </a:lnTo>
                <a:lnTo>
                  <a:pt x="371" y="96"/>
                </a:lnTo>
                <a:lnTo>
                  <a:pt x="371" y="97"/>
                </a:lnTo>
                <a:lnTo>
                  <a:pt x="372" y="99"/>
                </a:lnTo>
                <a:lnTo>
                  <a:pt x="372" y="101"/>
                </a:lnTo>
                <a:lnTo>
                  <a:pt x="372" y="103"/>
                </a:lnTo>
                <a:lnTo>
                  <a:pt x="373" y="106"/>
                </a:lnTo>
                <a:lnTo>
                  <a:pt x="374" y="106"/>
                </a:lnTo>
                <a:lnTo>
                  <a:pt x="372" y="106"/>
                </a:lnTo>
                <a:lnTo>
                  <a:pt x="369" y="106"/>
                </a:lnTo>
                <a:lnTo>
                  <a:pt x="365" y="106"/>
                </a:lnTo>
                <a:lnTo>
                  <a:pt x="365" y="107"/>
                </a:lnTo>
                <a:lnTo>
                  <a:pt x="365" y="113"/>
                </a:lnTo>
                <a:lnTo>
                  <a:pt x="371" y="114"/>
                </a:lnTo>
                <a:lnTo>
                  <a:pt x="373" y="114"/>
                </a:lnTo>
                <a:lnTo>
                  <a:pt x="374" y="115"/>
                </a:lnTo>
                <a:lnTo>
                  <a:pt x="374" y="116"/>
                </a:lnTo>
                <a:lnTo>
                  <a:pt x="373" y="116"/>
                </a:lnTo>
                <a:lnTo>
                  <a:pt x="372" y="118"/>
                </a:lnTo>
                <a:lnTo>
                  <a:pt x="371" y="118"/>
                </a:lnTo>
                <a:lnTo>
                  <a:pt x="370" y="118"/>
                </a:lnTo>
                <a:lnTo>
                  <a:pt x="367" y="115"/>
                </a:lnTo>
                <a:lnTo>
                  <a:pt x="366" y="115"/>
                </a:lnTo>
                <a:lnTo>
                  <a:pt x="365" y="115"/>
                </a:lnTo>
                <a:lnTo>
                  <a:pt x="364" y="115"/>
                </a:lnTo>
                <a:lnTo>
                  <a:pt x="364" y="120"/>
                </a:lnTo>
                <a:lnTo>
                  <a:pt x="365" y="120"/>
                </a:lnTo>
                <a:lnTo>
                  <a:pt x="365" y="122"/>
                </a:lnTo>
                <a:lnTo>
                  <a:pt x="361" y="127"/>
                </a:lnTo>
                <a:lnTo>
                  <a:pt x="360" y="128"/>
                </a:lnTo>
                <a:lnTo>
                  <a:pt x="358" y="129"/>
                </a:lnTo>
                <a:lnTo>
                  <a:pt x="354" y="134"/>
                </a:lnTo>
                <a:lnTo>
                  <a:pt x="354" y="132"/>
                </a:lnTo>
                <a:lnTo>
                  <a:pt x="353" y="132"/>
                </a:lnTo>
                <a:lnTo>
                  <a:pt x="353" y="134"/>
                </a:lnTo>
                <a:lnTo>
                  <a:pt x="353" y="135"/>
                </a:lnTo>
                <a:lnTo>
                  <a:pt x="353" y="138"/>
                </a:lnTo>
                <a:lnTo>
                  <a:pt x="353" y="139"/>
                </a:lnTo>
                <a:lnTo>
                  <a:pt x="353" y="140"/>
                </a:lnTo>
                <a:lnTo>
                  <a:pt x="353" y="143"/>
                </a:lnTo>
                <a:lnTo>
                  <a:pt x="353" y="144"/>
                </a:lnTo>
                <a:lnTo>
                  <a:pt x="355" y="143"/>
                </a:lnTo>
                <a:lnTo>
                  <a:pt x="356" y="141"/>
                </a:lnTo>
                <a:lnTo>
                  <a:pt x="358" y="141"/>
                </a:lnTo>
                <a:lnTo>
                  <a:pt x="360" y="140"/>
                </a:lnTo>
                <a:lnTo>
                  <a:pt x="362" y="140"/>
                </a:lnTo>
                <a:lnTo>
                  <a:pt x="364" y="140"/>
                </a:lnTo>
                <a:lnTo>
                  <a:pt x="378" y="139"/>
                </a:lnTo>
                <a:lnTo>
                  <a:pt x="378" y="138"/>
                </a:lnTo>
                <a:lnTo>
                  <a:pt x="386" y="138"/>
                </a:lnTo>
                <a:lnTo>
                  <a:pt x="387" y="138"/>
                </a:lnTo>
                <a:lnTo>
                  <a:pt x="392" y="137"/>
                </a:lnTo>
                <a:lnTo>
                  <a:pt x="400" y="136"/>
                </a:lnTo>
                <a:lnTo>
                  <a:pt x="405" y="136"/>
                </a:lnTo>
                <a:lnTo>
                  <a:pt x="405" y="138"/>
                </a:lnTo>
                <a:lnTo>
                  <a:pt x="407" y="138"/>
                </a:lnTo>
                <a:lnTo>
                  <a:pt x="407" y="139"/>
                </a:lnTo>
                <a:lnTo>
                  <a:pt x="407" y="146"/>
                </a:lnTo>
                <a:lnTo>
                  <a:pt x="405" y="146"/>
                </a:lnTo>
                <a:lnTo>
                  <a:pt x="405" y="147"/>
                </a:lnTo>
                <a:lnTo>
                  <a:pt x="406" y="147"/>
                </a:lnTo>
                <a:lnTo>
                  <a:pt x="407" y="147"/>
                </a:lnTo>
                <a:lnTo>
                  <a:pt x="408" y="147"/>
                </a:lnTo>
                <a:lnTo>
                  <a:pt x="409" y="147"/>
                </a:lnTo>
                <a:lnTo>
                  <a:pt x="410" y="147"/>
                </a:lnTo>
                <a:lnTo>
                  <a:pt x="410" y="148"/>
                </a:lnTo>
                <a:lnTo>
                  <a:pt x="421" y="148"/>
                </a:lnTo>
                <a:lnTo>
                  <a:pt x="421" y="151"/>
                </a:lnTo>
                <a:lnTo>
                  <a:pt x="421" y="152"/>
                </a:lnTo>
                <a:lnTo>
                  <a:pt x="421" y="154"/>
                </a:lnTo>
                <a:lnTo>
                  <a:pt x="421" y="155"/>
                </a:lnTo>
                <a:lnTo>
                  <a:pt x="421" y="156"/>
                </a:lnTo>
                <a:lnTo>
                  <a:pt x="421" y="157"/>
                </a:lnTo>
                <a:lnTo>
                  <a:pt x="421" y="159"/>
                </a:lnTo>
                <a:lnTo>
                  <a:pt x="422" y="159"/>
                </a:lnTo>
                <a:lnTo>
                  <a:pt x="423" y="159"/>
                </a:lnTo>
                <a:lnTo>
                  <a:pt x="424" y="160"/>
                </a:lnTo>
                <a:lnTo>
                  <a:pt x="425" y="160"/>
                </a:lnTo>
                <a:lnTo>
                  <a:pt x="426" y="160"/>
                </a:lnTo>
                <a:lnTo>
                  <a:pt x="427" y="160"/>
                </a:lnTo>
                <a:lnTo>
                  <a:pt x="427" y="161"/>
                </a:lnTo>
                <a:lnTo>
                  <a:pt x="429" y="161"/>
                </a:lnTo>
                <a:lnTo>
                  <a:pt x="429" y="156"/>
                </a:lnTo>
                <a:lnTo>
                  <a:pt x="427" y="156"/>
                </a:lnTo>
                <a:lnTo>
                  <a:pt x="426" y="155"/>
                </a:lnTo>
                <a:lnTo>
                  <a:pt x="427" y="153"/>
                </a:lnTo>
                <a:lnTo>
                  <a:pt x="433" y="153"/>
                </a:lnTo>
                <a:lnTo>
                  <a:pt x="433" y="154"/>
                </a:lnTo>
                <a:lnTo>
                  <a:pt x="439" y="155"/>
                </a:lnTo>
                <a:lnTo>
                  <a:pt x="439" y="154"/>
                </a:lnTo>
                <a:lnTo>
                  <a:pt x="438" y="154"/>
                </a:lnTo>
                <a:lnTo>
                  <a:pt x="438" y="152"/>
                </a:lnTo>
                <a:lnTo>
                  <a:pt x="438" y="151"/>
                </a:lnTo>
                <a:lnTo>
                  <a:pt x="436" y="151"/>
                </a:lnTo>
                <a:lnTo>
                  <a:pt x="436" y="149"/>
                </a:lnTo>
                <a:lnTo>
                  <a:pt x="440" y="148"/>
                </a:lnTo>
                <a:lnTo>
                  <a:pt x="439" y="147"/>
                </a:lnTo>
                <a:lnTo>
                  <a:pt x="436" y="148"/>
                </a:lnTo>
                <a:lnTo>
                  <a:pt x="435" y="146"/>
                </a:lnTo>
                <a:lnTo>
                  <a:pt x="434" y="146"/>
                </a:lnTo>
                <a:lnTo>
                  <a:pt x="431" y="146"/>
                </a:lnTo>
                <a:lnTo>
                  <a:pt x="429" y="146"/>
                </a:lnTo>
                <a:lnTo>
                  <a:pt x="429" y="147"/>
                </a:lnTo>
                <a:lnTo>
                  <a:pt x="426" y="146"/>
                </a:lnTo>
                <a:lnTo>
                  <a:pt x="422" y="146"/>
                </a:lnTo>
                <a:lnTo>
                  <a:pt x="422" y="137"/>
                </a:lnTo>
                <a:lnTo>
                  <a:pt x="422" y="135"/>
                </a:lnTo>
                <a:lnTo>
                  <a:pt x="425" y="135"/>
                </a:lnTo>
                <a:lnTo>
                  <a:pt x="427" y="135"/>
                </a:lnTo>
                <a:lnTo>
                  <a:pt x="429" y="135"/>
                </a:lnTo>
                <a:lnTo>
                  <a:pt x="430" y="135"/>
                </a:lnTo>
                <a:lnTo>
                  <a:pt x="431" y="135"/>
                </a:lnTo>
                <a:lnTo>
                  <a:pt x="432" y="135"/>
                </a:lnTo>
                <a:lnTo>
                  <a:pt x="433" y="135"/>
                </a:lnTo>
                <a:lnTo>
                  <a:pt x="433" y="136"/>
                </a:lnTo>
                <a:lnTo>
                  <a:pt x="435" y="136"/>
                </a:lnTo>
                <a:lnTo>
                  <a:pt x="436" y="137"/>
                </a:lnTo>
                <a:lnTo>
                  <a:pt x="436" y="139"/>
                </a:lnTo>
                <a:lnTo>
                  <a:pt x="435" y="140"/>
                </a:lnTo>
                <a:lnTo>
                  <a:pt x="435" y="141"/>
                </a:lnTo>
                <a:lnTo>
                  <a:pt x="435" y="143"/>
                </a:lnTo>
                <a:lnTo>
                  <a:pt x="435" y="145"/>
                </a:lnTo>
                <a:lnTo>
                  <a:pt x="435" y="146"/>
                </a:lnTo>
                <a:lnTo>
                  <a:pt x="436" y="146"/>
                </a:lnTo>
                <a:lnTo>
                  <a:pt x="436" y="145"/>
                </a:lnTo>
                <a:lnTo>
                  <a:pt x="438" y="145"/>
                </a:lnTo>
                <a:lnTo>
                  <a:pt x="439" y="145"/>
                </a:lnTo>
                <a:lnTo>
                  <a:pt x="439" y="143"/>
                </a:lnTo>
                <a:lnTo>
                  <a:pt x="439" y="141"/>
                </a:lnTo>
                <a:lnTo>
                  <a:pt x="440" y="141"/>
                </a:lnTo>
                <a:lnTo>
                  <a:pt x="440" y="138"/>
                </a:lnTo>
                <a:lnTo>
                  <a:pt x="441" y="138"/>
                </a:lnTo>
                <a:lnTo>
                  <a:pt x="444" y="138"/>
                </a:lnTo>
                <a:lnTo>
                  <a:pt x="449" y="137"/>
                </a:lnTo>
                <a:lnTo>
                  <a:pt x="449" y="138"/>
                </a:lnTo>
                <a:lnTo>
                  <a:pt x="449" y="139"/>
                </a:lnTo>
                <a:lnTo>
                  <a:pt x="449" y="140"/>
                </a:lnTo>
                <a:lnTo>
                  <a:pt x="449" y="141"/>
                </a:lnTo>
                <a:lnTo>
                  <a:pt x="448" y="143"/>
                </a:lnTo>
                <a:lnTo>
                  <a:pt x="448" y="144"/>
                </a:lnTo>
                <a:lnTo>
                  <a:pt x="448" y="148"/>
                </a:lnTo>
                <a:lnTo>
                  <a:pt x="448" y="149"/>
                </a:lnTo>
                <a:lnTo>
                  <a:pt x="448" y="151"/>
                </a:lnTo>
                <a:lnTo>
                  <a:pt x="449" y="151"/>
                </a:lnTo>
                <a:lnTo>
                  <a:pt x="449" y="148"/>
                </a:lnTo>
                <a:lnTo>
                  <a:pt x="450" y="144"/>
                </a:lnTo>
                <a:lnTo>
                  <a:pt x="449" y="143"/>
                </a:lnTo>
                <a:lnTo>
                  <a:pt x="450" y="143"/>
                </a:lnTo>
                <a:lnTo>
                  <a:pt x="450" y="139"/>
                </a:lnTo>
                <a:lnTo>
                  <a:pt x="451" y="139"/>
                </a:lnTo>
                <a:lnTo>
                  <a:pt x="451" y="138"/>
                </a:lnTo>
                <a:lnTo>
                  <a:pt x="450" y="138"/>
                </a:lnTo>
                <a:lnTo>
                  <a:pt x="450" y="137"/>
                </a:lnTo>
                <a:lnTo>
                  <a:pt x="453" y="138"/>
                </a:lnTo>
                <a:lnTo>
                  <a:pt x="455" y="138"/>
                </a:lnTo>
                <a:lnTo>
                  <a:pt x="458" y="138"/>
                </a:lnTo>
                <a:lnTo>
                  <a:pt x="459" y="138"/>
                </a:lnTo>
                <a:lnTo>
                  <a:pt x="459" y="144"/>
                </a:lnTo>
                <a:lnTo>
                  <a:pt x="459" y="148"/>
                </a:lnTo>
                <a:lnTo>
                  <a:pt x="463" y="148"/>
                </a:lnTo>
                <a:lnTo>
                  <a:pt x="464" y="148"/>
                </a:lnTo>
                <a:lnTo>
                  <a:pt x="464" y="139"/>
                </a:lnTo>
                <a:lnTo>
                  <a:pt x="465" y="139"/>
                </a:lnTo>
                <a:lnTo>
                  <a:pt x="465" y="138"/>
                </a:lnTo>
                <a:lnTo>
                  <a:pt x="465" y="137"/>
                </a:lnTo>
                <a:lnTo>
                  <a:pt x="465" y="136"/>
                </a:lnTo>
                <a:lnTo>
                  <a:pt x="466" y="136"/>
                </a:lnTo>
                <a:lnTo>
                  <a:pt x="466" y="135"/>
                </a:lnTo>
                <a:lnTo>
                  <a:pt x="465" y="135"/>
                </a:lnTo>
                <a:lnTo>
                  <a:pt x="465" y="128"/>
                </a:lnTo>
                <a:lnTo>
                  <a:pt x="467" y="128"/>
                </a:lnTo>
                <a:lnTo>
                  <a:pt x="467" y="127"/>
                </a:lnTo>
                <a:lnTo>
                  <a:pt x="467" y="126"/>
                </a:lnTo>
                <a:lnTo>
                  <a:pt x="466" y="124"/>
                </a:lnTo>
                <a:lnTo>
                  <a:pt x="465" y="126"/>
                </a:lnTo>
                <a:lnTo>
                  <a:pt x="461" y="128"/>
                </a:lnTo>
                <a:lnTo>
                  <a:pt x="461" y="123"/>
                </a:lnTo>
                <a:lnTo>
                  <a:pt x="461" y="121"/>
                </a:lnTo>
                <a:lnTo>
                  <a:pt x="458" y="121"/>
                </a:lnTo>
                <a:lnTo>
                  <a:pt x="458" y="114"/>
                </a:lnTo>
                <a:lnTo>
                  <a:pt x="458" y="113"/>
                </a:lnTo>
                <a:lnTo>
                  <a:pt x="458" y="114"/>
                </a:lnTo>
                <a:lnTo>
                  <a:pt x="456" y="114"/>
                </a:lnTo>
                <a:lnTo>
                  <a:pt x="456" y="111"/>
                </a:lnTo>
                <a:lnTo>
                  <a:pt x="457" y="109"/>
                </a:lnTo>
                <a:lnTo>
                  <a:pt x="456" y="109"/>
                </a:lnTo>
                <a:lnTo>
                  <a:pt x="453" y="109"/>
                </a:lnTo>
                <a:lnTo>
                  <a:pt x="452" y="110"/>
                </a:lnTo>
                <a:lnTo>
                  <a:pt x="451" y="111"/>
                </a:lnTo>
                <a:lnTo>
                  <a:pt x="450" y="113"/>
                </a:lnTo>
                <a:lnTo>
                  <a:pt x="449" y="113"/>
                </a:lnTo>
                <a:lnTo>
                  <a:pt x="449" y="114"/>
                </a:lnTo>
                <a:lnTo>
                  <a:pt x="449" y="115"/>
                </a:lnTo>
                <a:lnTo>
                  <a:pt x="447" y="116"/>
                </a:lnTo>
                <a:lnTo>
                  <a:pt x="446" y="116"/>
                </a:lnTo>
                <a:lnTo>
                  <a:pt x="444" y="116"/>
                </a:lnTo>
                <a:lnTo>
                  <a:pt x="442" y="114"/>
                </a:lnTo>
                <a:lnTo>
                  <a:pt x="442" y="113"/>
                </a:lnTo>
                <a:lnTo>
                  <a:pt x="427" y="113"/>
                </a:lnTo>
                <a:lnTo>
                  <a:pt x="431" y="104"/>
                </a:lnTo>
                <a:lnTo>
                  <a:pt x="431" y="103"/>
                </a:lnTo>
                <a:lnTo>
                  <a:pt x="430" y="103"/>
                </a:lnTo>
                <a:lnTo>
                  <a:pt x="429" y="103"/>
                </a:lnTo>
                <a:lnTo>
                  <a:pt x="427" y="103"/>
                </a:lnTo>
                <a:lnTo>
                  <a:pt x="427" y="102"/>
                </a:lnTo>
                <a:lnTo>
                  <a:pt x="426" y="102"/>
                </a:lnTo>
                <a:lnTo>
                  <a:pt x="426" y="101"/>
                </a:lnTo>
                <a:lnTo>
                  <a:pt x="425" y="98"/>
                </a:lnTo>
                <a:lnTo>
                  <a:pt x="425" y="97"/>
                </a:lnTo>
                <a:lnTo>
                  <a:pt x="425" y="96"/>
                </a:lnTo>
                <a:lnTo>
                  <a:pt x="425" y="95"/>
                </a:lnTo>
                <a:lnTo>
                  <a:pt x="435" y="94"/>
                </a:lnTo>
                <a:lnTo>
                  <a:pt x="436" y="88"/>
                </a:lnTo>
                <a:lnTo>
                  <a:pt x="435" y="86"/>
                </a:lnTo>
                <a:lnTo>
                  <a:pt x="435" y="82"/>
                </a:lnTo>
                <a:lnTo>
                  <a:pt x="435" y="81"/>
                </a:lnTo>
                <a:lnTo>
                  <a:pt x="426" y="81"/>
                </a:lnTo>
                <a:lnTo>
                  <a:pt x="424" y="81"/>
                </a:lnTo>
                <a:lnTo>
                  <a:pt x="425" y="85"/>
                </a:lnTo>
                <a:lnTo>
                  <a:pt x="425" y="88"/>
                </a:lnTo>
                <a:lnTo>
                  <a:pt x="425" y="91"/>
                </a:lnTo>
                <a:lnTo>
                  <a:pt x="425" y="93"/>
                </a:lnTo>
                <a:lnTo>
                  <a:pt x="421" y="93"/>
                </a:lnTo>
                <a:lnTo>
                  <a:pt x="420" y="91"/>
                </a:lnTo>
                <a:lnTo>
                  <a:pt x="416" y="91"/>
                </a:lnTo>
                <a:lnTo>
                  <a:pt x="412" y="90"/>
                </a:lnTo>
                <a:lnTo>
                  <a:pt x="412" y="93"/>
                </a:lnTo>
                <a:lnTo>
                  <a:pt x="409" y="93"/>
                </a:lnTo>
                <a:lnTo>
                  <a:pt x="409" y="88"/>
                </a:lnTo>
                <a:lnTo>
                  <a:pt x="409" y="82"/>
                </a:lnTo>
                <a:lnTo>
                  <a:pt x="410" y="79"/>
                </a:lnTo>
                <a:lnTo>
                  <a:pt x="410" y="77"/>
                </a:lnTo>
                <a:lnTo>
                  <a:pt x="410" y="74"/>
                </a:lnTo>
                <a:lnTo>
                  <a:pt x="410" y="73"/>
                </a:lnTo>
                <a:lnTo>
                  <a:pt x="410" y="71"/>
                </a:lnTo>
                <a:lnTo>
                  <a:pt x="410" y="69"/>
                </a:lnTo>
                <a:lnTo>
                  <a:pt x="410" y="65"/>
                </a:lnTo>
                <a:lnTo>
                  <a:pt x="410" y="62"/>
                </a:lnTo>
                <a:lnTo>
                  <a:pt x="415" y="63"/>
                </a:lnTo>
                <a:lnTo>
                  <a:pt x="416" y="63"/>
                </a:lnTo>
                <a:lnTo>
                  <a:pt x="417" y="56"/>
                </a:lnTo>
                <a:lnTo>
                  <a:pt x="421" y="54"/>
                </a:lnTo>
                <a:lnTo>
                  <a:pt x="422" y="54"/>
                </a:lnTo>
                <a:lnTo>
                  <a:pt x="423" y="54"/>
                </a:lnTo>
                <a:lnTo>
                  <a:pt x="424" y="54"/>
                </a:lnTo>
                <a:lnTo>
                  <a:pt x="424" y="55"/>
                </a:lnTo>
                <a:lnTo>
                  <a:pt x="425" y="56"/>
                </a:lnTo>
                <a:lnTo>
                  <a:pt x="426" y="57"/>
                </a:lnTo>
                <a:lnTo>
                  <a:pt x="426" y="59"/>
                </a:lnTo>
                <a:lnTo>
                  <a:pt x="427" y="60"/>
                </a:lnTo>
                <a:lnTo>
                  <a:pt x="427" y="61"/>
                </a:lnTo>
                <a:lnTo>
                  <a:pt x="427" y="63"/>
                </a:lnTo>
                <a:lnTo>
                  <a:pt x="423" y="63"/>
                </a:lnTo>
                <a:lnTo>
                  <a:pt x="422" y="62"/>
                </a:lnTo>
                <a:lnTo>
                  <a:pt x="421" y="63"/>
                </a:lnTo>
                <a:lnTo>
                  <a:pt x="420" y="63"/>
                </a:lnTo>
                <a:lnTo>
                  <a:pt x="421" y="64"/>
                </a:lnTo>
                <a:lnTo>
                  <a:pt x="421" y="65"/>
                </a:lnTo>
                <a:lnTo>
                  <a:pt x="422" y="67"/>
                </a:lnTo>
                <a:lnTo>
                  <a:pt x="422" y="68"/>
                </a:lnTo>
                <a:lnTo>
                  <a:pt x="423" y="69"/>
                </a:lnTo>
                <a:lnTo>
                  <a:pt x="424" y="69"/>
                </a:lnTo>
                <a:lnTo>
                  <a:pt x="424" y="70"/>
                </a:lnTo>
                <a:lnTo>
                  <a:pt x="425" y="70"/>
                </a:lnTo>
                <a:lnTo>
                  <a:pt x="425" y="71"/>
                </a:lnTo>
                <a:lnTo>
                  <a:pt x="426" y="71"/>
                </a:lnTo>
                <a:lnTo>
                  <a:pt x="426" y="72"/>
                </a:lnTo>
                <a:lnTo>
                  <a:pt x="426" y="73"/>
                </a:lnTo>
                <a:lnTo>
                  <a:pt x="425" y="76"/>
                </a:lnTo>
                <a:lnTo>
                  <a:pt x="425" y="78"/>
                </a:lnTo>
                <a:lnTo>
                  <a:pt x="426" y="78"/>
                </a:lnTo>
                <a:lnTo>
                  <a:pt x="427" y="78"/>
                </a:lnTo>
                <a:lnTo>
                  <a:pt x="429" y="78"/>
                </a:lnTo>
                <a:lnTo>
                  <a:pt x="431" y="78"/>
                </a:lnTo>
                <a:lnTo>
                  <a:pt x="435" y="78"/>
                </a:lnTo>
                <a:lnTo>
                  <a:pt x="434" y="73"/>
                </a:lnTo>
                <a:lnTo>
                  <a:pt x="435" y="73"/>
                </a:lnTo>
                <a:lnTo>
                  <a:pt x="434" y="73"/>
                </a:lnTo>
                <a:lnTo>
                  <a:pt x="434" y="71"/>
                </a:lnTo>
                <a:lnTo>
                  <a:pt x="434" y="70"/>
                </a:lnTo>
                <a:lnTo>
                  <a:pt x="435" y="70"/>
                </a:lnTo>
                <a:lnTo>
                  <a:pt x="438" y="70"/>
                </a:lnTo>
                <a:lnTo>
                  <a:pt x="439" y="70"/>
                </a:lnTo>
                <a:lnTo>
                  <a:pt x="442" y="70"/>
                </a:lnTo>
                <a:lnTo>
                  <a:pt x="444" y="70"/>
                </a:lnTo>
                <a:lnTo>
                  <a:pt x="446" y="70"/>
                </a:lnTo>
                <a:lnTo>
                  <a:pt x="446" y="71"/>
                </a:lnTo>
                <a:lnTo>
                  <a:pt x="444" y="73"/>
                </a:lnTo>
                <a:lnTo>
                  <a:pt x="446" y="73"/>
                </a:lnTo>
                <a:lnTo>
                  <a:pt x="449" y="73"/>
                </a:lnTo>
                <a:lnTo>
                  <a:pt x="453" y="73"/>
                </a:lnTo>
                <a:lnTo>
                  <a:pt x="453" y="76"/>
                </a:lnTo>
                <a:lnTo>
                  <a:pt x="453" y="84"/>
                </a:lnTo>
                <a:lnTo>
                  <a:pt x="453" y="87"/>
                </a:lnTo>
                <a:lnTo>
                  <a:pt x="453" y="93"/>
                </a:lnTo>
                <a:lnTo>
                  <a:pt x="453" y="95"/>
                </a:lnTo>
                <a:lnTo>
                  <a:pt x="457" y="95"/>
                </a:lnTo>
                <a:lnTo>
                  <a:pt x="458" y="95"/>
                </a:lnTo>
                <a:lnTo>
                  <a:pt x="459" y="95"/>
                </a:lnTo>
                <a:lnTo>
                  <a:pt x="459" y="94"/>
                </a:lnTo>
                <a:lnTo>
                  <a:pt x="460" y="89"/>
                </a:lnTo>
                <a:lnTo>
                  <a:pt x="460" y="87"/>
                </a:lnTo>
                <a:lnTo>
                  <a:pt x="461" y="87"/>
                </a:lnTo>
                <a:lnTo>
                  <a:pt x="468" y="88"/>
                </a:lnTo>
                <a:lnTo>
                  <a:pt x="469" y="88"/>
                </a:lnTo>
                <a:lnTo>
                  <a:pt x="470" y="88"/>
                </a:lnTo>
                <a:lnTo>
                  <a:pt x="473" y="88"/>
                </a:lnTo>
                <a:lnTo>
                  <a:pt x="474" y="88"/>
                </a:lnTo>
                <a:lnTo>
                  <a:pt x="475" y="88"/>
                </a:lnTo>
                <a:lnTo>
                  <a:pt x="476" y="88"/>
                </a:lnTo>
                <a:lnTo>
                  <a:pt x="481" y="88"/>
                </a:lnTo>
                <a:lnTo>
                  <a:pt x="484" y="88"/>
                </a:lnTo>
                <a:lnTo>
                  <a:pt x="485" y="88"/>
                </a:lnTo>
                <a:lnTo>
                  <a:pt x="485" y="89"/>
                </a:lnTo>
                <a:lnTo>
                  <a:pt x="484" y="90"/>
                </a:lnTo>
                <a:lnTo>
                  <a:pt x="484" y="95"/>
                </a:lnTo>
                <a:lnTo>
                  <a:pt x="485" y="95"/>
                </a:lnTo>
                <a:lnTo>
                  <a:pt x="486" y="94"/>
                </a:lnTo>
                <a:lnTo>
                  <a:pt x="487" y="93"/>
                </a:lnTo>
                <a:lnTo>
                  <a:pt x="486" y="90"/>
                </a:lnTo>
                <a:lnTo>
                  <a:pt x="486" y="88"/>
                </a:lnTo>
                <a:lnTo>
                  <a:pt x="489" y="88"/>
                </a:lnTo>
                <a:lnTo>
                  <a:pt x="491" y="88"/>
                </a:lnTo>
                <a:lnTo>
                  <a:pt x="494" y="88"/>
                </a:lnTo>
                <a:lnTo>
                  <a:pt x="495" y="88"/>
                </a:lnTo>
                <a:lnTo>
                  <a:pt x="495" y="91"/>
                </a:lnTo>
                <a:lnTo>
                  <a:pt x="498" y="91"/>
                </a:lnTo>
                <a:lnTo>
                  <a:pt x="500" y="91"/>
                </a:lnTo>
                <a:lnTo>
                  <a:pt x="501" y="91"/>
                </a:lnTo>
                <a:lnTo>
                  <a:pt x="501" y="90"/>
                </a:lnTo>
                <a:lnTo>
                  <a:pt x="501" y="88"/>
                </a:lnTo>
                <a:lnTo>
                  <a:pt x="502" y="88"/>
                </a:lnTo>
                <a:lnTo>
                  <a:pt x="503" y="88"/>
                </a:lnTo>
                <a:lnTo>
                  <a:pt x="504" y="88"/>
                </a:lnTo>
                <a:lnTo>
                  <a:pt x="505" y="88"/>
                </a:lnTo>
                <a:lnTo>
                  <a:pt x="505" y="87"/>
                </a:lnTo>
                <a:lnTo>
                  <a:pt x="505" y="85"/>
                </a:lnTo>
                <a:lnTo>
                  <a:pt x="505" y="84"/>
                </a:lnTo>
                <a:lnTo>
                  <a:pt x="505" y="82"/>
                </a:lnTo>
                <a:lnTo>
                  <a:pt x="505" y="81"/>
                </a:lnTo>
                <a:lnTo>
                  <a:pt x="505" y="80"/>
                </a:lnTo>
                <a:lnTo>
                  <a:pt x="505" y="79"/>
                </a:lnTo>
                <a:lnTo>
                  <a:pt x="505" y="78"/>
                </a:lnTo>
                <a:lnTo>
                  <a:pt x="509" y="78"/>
                </a:lnTo>
                <a:lnTo>
                  <a:pt x="511" y="78"/>
                </a:lnTo>
                <a:lnTo>
                  <a:pt x="512" y="78"/>
                </a:lnTo>
                <a:lnTo>
                  <a:pt x="515" y="78"/>
                </a:lnTo>
                <a:lnTo>
                  <a:pt x="516" y="78"/>
                </a:lnTo>
                <a:lnTo>
                  <a:pt x="517" y="78"/>
                </a:lnTo>
                <a:lnTo>
                  <a:pt x="521" y="78"/>
                </a:lnTo>
                <a:lnTo>
                  <a:pt x="524" y="78"/>
                </a:lnTo>
                <a:lnTo>
                  <a:pt x="525" y="85"/>
                </a:lnTo>
                <a:lnTo>
                  <a:pt x="524" y="85"/>
                </a:lnTo>
                <a:lnTo>
                  <a:pt x="522" y="85"/>
                </a:lnTo>
                <a:lnTo>
                  <a:pt x="522" y="86"/>
                </a:lnTo>
                <a:lnTo>
                  <a:pt x="522" y="87"/>
                </a:lnTo>
                <a:lnTo>
                  <a:pt x="524" y="87"/>
                </a:lnTo>
                <a:lnTo>
                  <a:pt x="524" y="88"/>
                </a:lnTo>
                <a:lnTo>
                  <a:pt x="524" y="89"/>
                </a:lnTo>
                <a:lnTo>
                  <a:pt x="524" y="90"/>
                </a:lnTo>
                <a:lnTo>
                  <a:pt x="524" y="91"/>
                </a:lnTo>
                <a:lnTo>
                  <a:pt x="524" y="93"/>
                </a:lnTo>
                <a:lnTo>
                  <a:pt x="524" y="95"/>
                </a:lnTo>
                <a:lnTo>
                  <a:pt x="522" y="96"/>
                </a:lnTo>
                <a:lnTo>
                  <a:pt x="522" y="97"/>
                </a:lnTo>
                <a:lnTo>
                  <a:pt x="521" y="99"/>
                </a:lnTo>
                <a:lnTo>
                  <a:pt x="521" y="101"/>
                </a:lnTo>
                <a:lnTo>
                  <a:pt x="521" y="102"/>
                </a:lnTo>
                <a:lnTo>
                  <a:pt x="521" y="103"/>
                </a:lnTo>
                <a:lnTo>
                  <a:pt x="524" y="103"/>
                </a:lnTo>
                <a:lnTo>
                  <a:pt x="524" y="106"/>
                </a:lnTo>
                <a:lnTo>
                  <a:pt x="530" y="106"/>
                </a:lnTo>
                <a:lnTo>
                  <a:pt x="535" y="106"/>
                </a:lnTo>
                <a:lnTo>
                  <a:pt x="535" y="107"/>
                </a:lnTo>
                <a:lnTo>
                  <a:pt x="536" y="109"/>
                </a:lnTo>
                <a:lnTo>
                  <a:pt x="537" y="109"/>
                </a:lnTo>
                <a:lnTo>
                  <a:pt x="538" y="109"/>
                </a:lnTo>
                <a:lnTo>
                  <a:pt x="539" y="109"/>
                </a:lnTo>
                <a:lnTo>
                  <a:pt x="541" y="109"/>
                </a:lnTo>
                <a:lnTo>
                  <a:pt x="542" y="109"/>
                </a:lnTo>
                <a:lnTo>
                  <a:pt x="543" y="109"/>
                </a:lnTo>
                <a:lnTo>
                  <a:pt x="544" y="109"/>
                </a:lnTo>
                <a:lnTo>
                  <a:pt x="545" y="109"/>
                </a:lnTo>
                <a:lnTo>
                  <a:pt x="546" y="109"/>
                </a:lnTo>
                <a:lnTo>
                  <a:pt x="547" y="109"/>
                </a:lnTo>
                <a:lnTo>
                  <a:pt x="547" y="110"/>
                </a:lnTo>
                <a:lnTo>
                  <a:pt x="547" y="111"/>
                </a:lnTo>
                <a:lnTo>
                  <a:pt x="546" y="111"/>
                </a:lnTo>
                <a:lnTo>
                  <a:pt x="546" y="112"/>
                </a:lnTo>
                <a:lnTo>
                  <a:pt x="546" y="114"/>
                </a:lnTo>
                <a:lnTo>
                  <a:pt x="546" y="115"/>
                </a:lnTo>
                <a:lnTo>
                  <a:pt x="546" y="118"/>
                </a:lnTo>
                <a:lnTo>
                  <a:pt x="546" y="119"/>
                </a:lnTo>
                <a:lnTo>
                  <a:pt x="546" y="120"/>
                </a:lnTo>
                <a:lnTo>
                  <a:pt x="546" y="121"/>
                </a:lnTo>
                <a:lnTo>
                  <a:pt x="546" y="123"/>
                </a:lnTo>
                <a:lnTo>
                  <a:pt x="546" y="124"/>
                </a:lnTo>
                <a:lnTo>
                  <a:pt x="547" y="124"/>
                </a:lnTo>
                <a:lnTo>
                  <a:pt x="548" y="126"/>
                </a:lnTo>
                <a:lnTo>
                  <a:pt x="551" y="126"/>
                </a:lnTo>
                <a:lnTo>
                  <a:pt x="552" y="127"/>
                </a:lnTo>
                <a:lnTo>
                  <a:pt x="553" y="127"/>
                </a:lnTo>
                <a:lnTo>
                  <a:pt x="554" y="128"/>
                </a:lnTo>
                <a:lnTo>
                  <a:pt x="555" y="128"/>
                </a:lnTo>
                <a:lnTo>
                  <a:pt x="556" y="129"/>
                </a:lnTo>
                <a:lnTo>
                  <a:pt x="558" y="129"/>
                </a:lnTo>
                <a:lnTo>
                  <a:pt x="560" y="130"/>
                </a:lnTo>
                <a:lnTo>
                  <a:pt x="562" y="131"/>
                </a:lnTo>
                <a:lnTo>
                  <a:pt x="562" y="130"/>
                </a:lnTo>
                <a:lnTo>
                  <a:pt x="562" y="128"/>
                </a:lnTo>
                <a:lnTo>
                  <a:pt x="563" y="127"/>
                </a:lnTo>
                <a:lnTo>
                  <a:pt x="563" y="126"/>
                </a:lnTo>
                <a:lnTo>
                  <a:pt x="563" y="123"/>
                </a:lnTo>
                <a:lnTo>
                  <a:pt x="563" y="122"/>
                </a:lnTo>
                <a:lnTo>
                  <a:pt x="564" y="121"/>
                </a:lnTo>
                <a:lnTo>
                  <a:pt x="564" y="120"/>
                </a:lnTo>
                <a:lnTo>
                  <a:pt x="564" y="119"/>
                </a:lnTo>
                <a:lnTo>
                  <a:pt x="564" y="118"/>
                </a:lnTo>
                <a:lnTo>
                  <a:pt x="565" y="118"/>
                </a:lnTo>
                <a:lnTo>
                  <a:pt x="567" y="118"/>
                </a:lnTo>
                <a:lnTo>
                  <a:pt x="568" y="119"/>
                </a:lnTo>
                <a:lnTo>
                  <a:pt x="570" y="119"/>
                </a:lnTo>
                <a:lnTo>
                  <a:pt x="570" y="120"/>
                </a:lnTo>
                <a:lnTo>
                  <a:pt x="570" y="121"/>
                </a:lnTo>
                <a:lnTo>
                  <a:pt x="569" y="123"/>
                </a:lnTo>
                <a:lnTo>
                  <a:pt x="569" y="127"/>
                </a:lnTo>
                <a:lnTo>
                  <a:pt x="569" y="128"/>
                </a:lnTo>
                <a:lnTo>
                  <a:pt x="568" y="130"/>
                </a:lnTo>
                <a:lnTo>
                  <a:pt x="568" y="132"/>
                </a:lnTo>
                <a:lnTo>
                  <a:pt x="568" y="135"/>
                </a:lnTo>
                <a:lnTo>
                  <a:pt x="567" y="137"/>
                </a:lnTo>
                <a:lnTo>
                  <a:pt x="567" y="138"/>
                </a:lnTo>
                <a:lnTo>
                  <a:pt x="569" y="138"/>
                </a:lnTo>
                <a:lnTo>
                  <a:pt x="571" y="138"/>
                </a:lnTo>
                <a:lnTo>
                  <a:pt x="572" y="138"/>
                </a:lnTo>
                <a:lnTo>
                  <a:pt x="573" y="138"/>
                </a:lnTo>
                <a:lnTo>
                  <a:pt x="573" y="139"/>
                </a:lnTo>
                <a:lnTo>
                  <a:pt x="572" y="140"/>
                </a:lnTo>
                <a:lnTo>
                  <a:pt x="572" y="141"/>
                </a:lnTo>
                <a:lnTo>
                  <a:pt x="572" y="143"/>
                </a:lnTo>
                <a:lnTo>
                  <a:pt x="571" y="143"/>
                </a:lnTo>
                <a:lnTo>
                  <a:pt x="571" y="144"/>
                </a:lnTo>
                <a:lnTo>
                  <a:pt x="571" y="145"/>
                </a:lnTo>
                <a:lnTo>
                  <a:pt x="570" y="146"/>
                </a:lnTo>
                <a:lnTo>
                  <a:pt x="570" y="147"/>
                </a:lnTo>
                <a:lnTo>
                  <a:pt x="570" y="148"/>
                </a:lnTo>
                <a:lnTo>
                  <a:pt x="569" y="148"/>
                </a:lnTo>
                <a:lnTo>
                  <a:pt x="569" y="149"/>
                </a:lnTo>
                <a:lnTo>
                  <a:pt x="568" y="151"/>
                </a:lnTo>
                <a:lnTo>
                  <a:pt x="567" y="151"/>
                </a:lnTo>
                <a:lnTo>
                  <a:pt x="567" y="152"/>
                </a:lnTo>
                <a:lnTo>
                  <a:pt x="565" y="152"/>
                </a:lnTo>
                <a:lnTo>
                  <a:pt x="564" y="152"/>
                </a:lnTo>
                <a:lnTo>
                  <a:pt x="562" y="152"/>
                </a:lnTo>
                <a:lnTo>
                  <a:pt x="561" y="152"/>
                </a:lnTo>
                <a:lnTo>
                  <a:pt x="559" y="152"/>
                </a:lnTo>
                <a:lnTo>
                  <a:pt x="556" y="153"/>
                </a:lnTo>
                <a:lnTo>
                  <a:pt x="555" y="153"/>
                </a:lnTo>
                <a:lnTo>
                  <a:pt x="554" y="153"/>
                </a:lnTo>
                <a:lnTo>
                  <a:pt x="554" y="154"/>
                </a:lnTo>
                <a:lnTo>
                  <a:pt x="553" y="154"/>
                </a:lnTo>
                <a:lnTo>
                  <a:pt x="553" y="155"/>
                </a:lnTo>
                <a:lnTo>
                  <a:pt x="552" y="155"/>
                </a:lnTo>
                <a:lnTo>
                  <a:pt x="552" y="156"/>
                </a:lnTo>
                <a:lnTo>
                  <a:pt x="552" y="159"/>
                </a:lnTo>
                <a:lnTo>
                  <a:pt x="551" y="160"/>
                </a:lnTo>
                <a:lnTo>
                  <a:pt x="551" y="161"/>
                </a:lnTo>
                <a:lnTo>
                  <a:pt x="551" y="162"/>
                </a:lnTo>
                <a:lnTo>
                  <a:pt x="550" y="163"/>
                </a:lnTo>
                <a:lnTo>
                  <a:pt x="555" y="164"/>
                </a:lnTo>
                <a:lnTo>
                  <a:pt x="558" y="165"/>
                </a:lnTo>
                <a:lnTo>
                  <a:pt x="561" y="165"/>
                </a:lnTo>
                <a:lnTo>
                  <a:pt x="562" y="166"/>
                </a:lnTo>
                <a:lnTo>
                  <a:pt x="561" y="170"/>
                </a:lnTo>
                <a:lnTo>
                  <a:pt x="560" y="172"/>
                </a:lnTo>
                <a:lnTo>
                  <a:pt x="560" y="173"/>
                </a:lnTo>
                <a:lnTo>
                  <a:pt x="559" y="174"/>
                </a:lnTo>
                <a:lnTo>
                  <a:pt x="559" y="176"/>
                </a:lnTo>
                <a:lnTo>
                  <a:pt x="558" y="178"/>
                </a:lnTo>
                <a:lnTo>
                  <a:pt x="558" y="179"/>
                </a:lnTo>
                <a:lnTo>
                  <a:pt x="556" y="180"/>
                </a:lnTo>
                <a:lnTo>
                  <a:pt x="556" y="181"/>
                </a:lnTo>
                <a:lnTo>
                  <a:pt x="558" y="183"/>
                </a:lnTo>
                <a:lnTo>
                  <a:pt x="558" y="186"/>
                </a:lnTo>
                <a:lnTo>
                  <a:pt x="558" y="187"/>
                </a:lnTo>
                <a:lnTo>
                  <a:pt x="558" y="188"/>
                </a:lnTo>
                <a:lnTo>
                  <a:pt x="558" y="189"/>
                </a:lnTo>
                <a:lnTo>
                  <a:pt x="558" y="190"/>
                </a:lnTo>
                <a:lnTo>
                  <a:pt x="558" y="193"/>
                </a:lnTo>
                <a:lnTo>
                  <a:pt x="558" y="194"/>
                </a:lnTo>
                <a:lnTo>
                  <a:pt x="558" y="195"/>
                </a:lnTo>
                <a:lnTo>
                  <a:pt x="558" y="196"/>
                </a:lnTo>
                <a:lnTo>
                  <a:pt x="558" y="199"/>
                </a:lnTo>
                <a:lnTo>
                  <a:pt x="558" y="201"/>
                </a:lnTo>
                <a:lnTo>
                  <a:pt x="558" y="204"/>
                </a:lnTo>
                <a:lnTo>
                  <a:pt x="560" y="204"/>
                </a:lnTo>
                <a:lnTo>
                  <a:pt x="561" y="204"/>
                </a:lnTo>
                <a:lnTo>
                  <a:pt x="563" y="204"/>
                </a:lnTo>
                <a:lnTo>
                  <a:pt x="565" y="204"/>
                </a:lnTo>
                <a:lnTo>
                  <a:pt x="568" y="204"/>
                </a:lnTo>
                <a:lnTo>
                  <a:pt x="569" y="204"/>
                </a:lnTo>
                <a:lnTo>
                  <a:pt x="569" y="216"/>
                </a:lnTo>
                <a:lnTo>
                  <a:pt x="568" y="216"/>
                </a:lnTo>
                <a:lnTo>
                  <a:pt x="568" y="221"/>
                </a:lnTo>
                <a:lnTo>
                  <a:pt x="571" y="221"/>
                </a:lnTo>
                <a:lnTo>
                  <a:pt x="573" y="221"/>
                </a:lnTo>
                <a:lnTo>
                  <a:pt x="578" y="221"/>
                </a:lnTo>
                <a:lnTo>
                  <a:pt x="578" y="222"/>
                </a:lnTo>
                <a:lnTo>
                  <a:pt x="578" y="223"/>
                </a:lnTo>
                <a:lnTo>
                  <a:pt x="578" y="229"/>
                </a:lnTo>
                <a:lnTo>
                  <a:pt x="578" y="231"/>
                </a:lnTo>
                <a:lnTo>
                  <a:pt x="578" y="233"/>
                </a:lnTo>
                <a:lnTo>
                  <a:pt x="578" y="240"/>
                </a:lnTo>
                <a:lnTo>
                  <a:pt x="578" y="241"/>
                </a:lnTo>
                <a:lnTo>
                  <a:pt x="577" y="241"/>
                </a:lnTo>
                <a:lnTo>
                  <a:pt x="577" y="244"/>
                </a:lnTo>
                <a:lnTo>
                  <a:pt x="577" y="255"/>
                </a:lnTo>
                <a:lnTo>
                  <a:pt x="577" y="256"/>
                </a:lnTo>
                <a:lnTo>
                  <a:pt x="577" y="257"/>
                </a:lnTo>
                <a:lnTo>
                  <a:pt x="577" y="258"/>
                </a:lnTo>
                <a:lnTo>
                  <a:pt x="577" y="261"/>
                </a:lnTo>
                <a:lnTo>
                  <a:pt x="577" y="263"/>
                </a:lnTo>
                <a:lnTo>
                  <a:pt x="577" y="265"/>
                </a:lnTo>
                <a:lnTo>
                  <a:pt x="577" y="268"/>
                </a:lnTo>
                <a:lnTo>
                  <a:pt x="577" y="269"/>
                </a:lnTo>
                <a:lnTo>
                  <a:pt x="577" y="274"/>
                </a:lnTo>
                <a:lnTo>
                  <a:pt x="573" y="274"/>
                </a:lnTo>
                <a:lnTo>
                  <a:pt x="571" y="275"/>
                </a:lnTo>
                <a:lnTo>
                  <a:pt x="570" y="277"/>
                </a:lnTo>
                <a:lnTo>
                  <a:pt x="571" y="277"/>
                </a:lnTo>
                <a:lnTo>
                  <a:pt x="572" y="277"/>
                </a:lnTo>
                <a:lnTo>
                  <a:pt x="571" y="278"/>
                </a:lnTo>
                <a:lnTo>
                  <a:pt x="572" y="278"/>
                </a:lnTo>
                <a:lnTo>
                  <a:pt x="576" y="281"/>
                </a:lnTo>
                <a:lnTo>
                  <a:pt x="578" y="282"/>
                </a:lnTo>
                <a:lnTo>
                  <a:pt x="573" y="288"/>
                </a:lnTo>
                <a:lnTo>
                  <a:pt x="575" y="289"/>
                </a:lnTo>
                <a:lnTo>
                  <a:pt x="572" y="290"/>
                </a:lnTo>
                <a:lnTo>
                  <a:pt x="570" y="288"/>
                </a:lnTo>
                <a:lnTo>
                  <a:pt x="569" y="287"/>
                </a:lnTo>
                <a:lnTo>
                  <a:pt x="568" y="286"/>
                </a:lnTo>
                <a:lnTo>
                  <a:pt x="568" y="281"/>
                </a:lnTo>
                <a:lnTo>
                  <a:pt x="563" y="279"/>
                </a:lnTo>
                <a:lnTo>
                  <a:pt x="564" y="273"/>
                </a:lnTo>
                <a:lnTo>
                  <a:pt x="564" y="272"/>
                </a:lnTo>
                <a:lnTo>
                  <a:pt x="563" y="272"/>
                </a:lnTo>
                <a:lnTo>
                  <a:pt x="562" y="272"/>
                </a:lnTo>
                <a:lnTo>
                  <a:pt x="562" y="271"/>
                </a:lnTo>
                <a:lnTo>
                  <a:pt x="561" y="271"/>
                </a:lnTo>
                <a:lnTo>
                  <a:pt x="560" y="270"/>
                </a:lnTo>
                <a:lnTo>
                  <a:pt x="559" y="270"/>
                </a:lnTo>
                <a:lnTo>
                  <a:pt x="559" y="269"/>
                </a:lnTo>
                <a:lnTo>
                  <a:pt x="558" y="269"/>
                </a:lnTo>
                <a:lnTo>
                  <a:pt x="555" y="271"/>
                </a:lnTo>
                <a:lnTo>
                  <a:pt x="554" y="271"/>
                </a:lnTo>
                <a:lnTo>
                  <a:pt x="552" y="270"/>
                </a:lnTo>
                <a:lnTo>
                  <a:pt x="551" y="270"/>
                </a:lnTo>
                <a:lnTo>
                  <a:pt x="551" y="269"/>
                </a:lnTo>
                <a:lnTo>
                  <a:pt x="551" y="270"/>
                </a:lnTo>
                <a:lnTo>
                  <a:pt x="551" y="271"/>
                </a:lnTo>
                <a:lnTo>
                  <a:pt x="551" y="272"/>
                </a:lnTo>
                <a:lnTo>
                  <a:pt x="551" y="277"/>
                </a:lnTo>
                <a:lnTo>
                  <a:pt x="546" y="277"/>
                </a:lnTo>
                <a:lnTo>
                  <a:pt x="546" y="278"/>
                </a:lnTo>
                <a:lnTo>
                  <a:pt x="546" y="279"/>
                </a:lnTo>
                <a:lnTo>
                  <a:pt x="546" y="283"/>
                </a:lnTo>
                <a:lnTo>
                  <a:pt x="547" y="283"/>
                </a:lnTo>
                <a:lnTo>
                  <a:pt x="550" y="283"/>
                </a:lnTo>
                <a:lnTo>
                  <a:pt x="550" y="285"/>
                </a:lnTo>
                <a:lnTo>
                  <a:pt x="550" y="286"/>
                </a:lnTo>
                <a:lnTo>
                  <a:pt x="551" y="286"/>
                </a:lnTo>
                <a:lnTo>
                  <a:pt x="552" y="286"/>
                </a:lnTo>
                <a:lnTo>
                  <a:pt x="554" y="286"/>
                </a:lnTo>
                <a:lnTo>
                  <a:pt x="554" y="288"/>
                </a:lnTo>
                <a:lnTo>
                  <a:pt x="554" y="290"/>
                </a:lnTo>
                <a:lnTo>
                  <a:pt x="553" y="294"/>
                </a:lnTo>
                <a:lnTo>
                  <a:pt x="553" y="303"/>
                </a:lnTo>
                <a:lnTo>
                  <a:pt x="553" y="306"/>
                </a:lnTo>
                <a:lnTo>
                  <a:pt x="552" y="323"/>
                </a:lnTo>
                <a:lnTo>
                  <a:pt x="544" y="323"/>
                </a:lnTo>
                <a:lnTo>
                  <a:pt x="530" y="322"/>
                </a:lnTo>
                <a:lnTo>
                  <a:pt x="529" y="322"/>
                </a:lnTo>
                <a:lnTo>
                  <a:pt x="525" y="322"/>
                </a:lnTo>
                <a:lnTo>
                  <a:pt x="525" y="332"/>
                </a:lnTo>
                <a:lnTo>
                  <a:pt x="525" y="333"/>
                </a:lnTo>
                <a:lnTo>
                  <a:pt x="518" y="333"/>
                </a:lnTo>
                <a:lnTo>
                  <a:pt x="518" y="336"/>
                </a:lnTo>
                <a:lnTo>
                  <a:pt x="508" y="335"/>
                </a:lnTo>
                <a:lnTo>
                  <a:pt x="505" y="335"/>
                </a:lnTo>
                <a:lnTo>
                  <a:pt x="504" y="335"/>
                </a:lnTo>
                <a:lnTo>
                  <a:pt x="502" y="335"/>
                </a:lnTo>
                <a:lnTo>
                  <a:pt x="501" y="338"/>
                </a:lnTo>
                <a:lnTo>
                  <a:pt x="500" y="338"/>
                </a:lnTo>
                <a:lnTo>
                  <a:pt x="500" y="339"/>
                </a:lnTo>
                <a:lnTo>
                  <a:pt x="500" y="340"/>
                </a:lnTo>
                <a:lnTo>
                  <a:pt x="500" y="342"/>
                </a:lnTo>
                <a:lnTo>
                  <a:pt x="500" y="344"/>
                </a:lnTo>
                <a:lnTo>
                  <a:pt x="500" y="346"/>
                </a:lnTo>
                <a:lnTo>
                  <a:pt x="501" y="349"/>
                </a:lnTo>
                <a:lnTo>
                  <a:pt x="501" y="350"/>
                </a:lnTo>
                <a:lnTo>
                  <a:pt x="502" y="353"/>
                </a:lnTo>
                <a:lnTo>
                  <a:pt x="502" y="356"/>
                </a:lnTo>
                <a:lnTo>
                  <a:pt x="503" y="360"/>
                </a:lnTo>
                <a:lnTo>
                  <a:pt x="503" y="366"/>
                </a:lnTo>
                <a:lnTo>
                  <a:pt x="503" y="371"/>
                </a:lnTo>
                <a:lnTo>
                  <a:pt x="503" y="372"/>
                </a:lnTo>
                <a:lnTo>
                  <a:pt x="503" y="373"/>
                </a:lnTo>
                <a:lnTo>
                  <a:pt x="503" y="375"/>
                </a:lnTo>
                <a:lnTo>
                  <a:pt x="503" y="377"/>
                </a:lnTo>
                <a:lnTo>
                  <a:pt x="503" y="379"/>
                </a:lnTo>
                <a:lnTo>
                  <a:pt x="503" y="380"/>
                </a:lnTo>
                <a:lnTo>
                  <a:pt x="503" y="381"/>
                </a:lnTo>
                <a:lnTo>
                  <a:pt x="503" y="382"/>
                </a:lnTo>
                <a:lnTo>
                  <a:pt x="507" y="382"/>
                </a:lnTo>
                <a:lnTo>
                  <a:pt x="510" y="383"/>
                </a:lnTo>
                <a:lnTo>
                  <a:pt x="515" y="383"/>
                </a:lnTo>
                <a:lnTo>
                  <a:pt x="520" y="385"/>
                </a:lnTo>
                <a:lnTo>
                  <a:pt x="525" y="386"/>
                </a:lnTo>
                <a:lnTo>
                  <a:pt x="525" y="389"/>
                </a:lnTo>
                <a:lnTo>
                  <a:pt x="533" y="390"/>
                </a:lnTo>
                <a:lnTo>
                  <a:pt x="534" y="378"/>
                </a:lnTo>
                <a:lnTo>
                  <a:pt x="532" y="378"/>
                </a:lnTo>
                <a:lnTo>
                  <a:pt x="530" y="378"/>
                </a:lnTo>
                <a:lnTo>
                  <a:pt x="530" y="377"/>
                </a:lnTo>
                <a:lnTo>
                  <a:pt x="530" y="375"/>
                </a:lnTo>
                <a:lnTo>
                  <a:pt x="530" y="374"/>
                </a:lnTo>
                <a:lnTo>
                  <a:pt x="530" y="373"/>
                </a:lnTo>
                <a:lnTo>
                  <a:pt x="530" y="372"/>
                </a:lnTo>
                <a:lnTo>
                  <a:pt x="532" y="371"/>
                </a:lnTo>
                <a:lnTo>
                  <a:pt x="530" y="370"/>
                </a:lnTo>
                <a:lnTo>
                  <a:pt x="529" y="371"/>
                </a:lnTo>
                <a:lnTo>
                  <a:pt x="529" y="370"/>
                </a:lnTo>
                <a:lnTo>
                  <a:pt x="529" y="369"/>
                </a:lnTo>
                <a:lnTo>
                  <a:pt x="529" y="367"/>
                </a:lnTo>
                <a:lnTo>
                  <a:pt x="535" y="366"/>
                </a:lnTo>
                <a:lnTo>
                  <a:pt x="536" y="365"/>
                </a:lnTo>
                <a:lnTo>
                  <a:pt x="543" y="365"/>
                </a:lnTo>
                <a:lnTo>
                  <a:pt x="544" y="364"/>
                </a:lnTo>
                <a:lnTo>
                  <a:pt x="544" y="363"/>
                </a:lnTo>
                <a:lnTo>
                  <a:pt x="545" y="362"/>
                </a:lnTo>
                <a:lnTo>
                  <a:pt x="546" y="361"/>
                </a:lnTo>
                <a:lnTo>
                  <a:pt x="547" y="361"/>
                </a:lnTo>
                <a:lnTo>
                  <a:pt x="547" y="360"/>
                </a:lnTo>
                <a:lnTo>
                  <a:pt x="548" y="358"/>
                </a:lnTo>
                <a:lnTo>
                  <a:pt x="550" y="358"/>
                </a:lnTo>
                <a:lnTo>
                  <a:pt x="550" y="357"/>
                </a:lnTo>
                <a:lnTo>
                  <a:pt x="551" y="357"/>
                </a:lnTo>
                <a:lnTo>
                  <a:pt x="551" y="356"/>
                </a:lnTo>
                <a:lnTo>
                  <a:pt x="552" y="356"/>
                </a:lnTo>
                <a:lnTo>
                  <a:pt x="552" y="355"/>
                </a:lnTo>
                <a:lnTo>
                  <a:pt x="551" y="355"/>
                </a:lnTo>
                <a:lnTo>
                  <a:pt x="552" y="355"/>
                </a:lnTo>
                <a:lnTo>
                  <a:pt x="552" y="354"/>
                </a:lnTo>
                <a:lnTo>
                  <a:pt x="552" y="353"/>
                </a:lnTo>
                <a:lnTo>
                  <a:pt x="552" y="352"/>
                </a:lnTo>
                <a:lnTo>
                  <a:pt x="552" y="350"/>
                </a:lnTo>
                <a:lnTo>
                  <a:pt x="552" y="349"/>
                </a:lnTo>
                <a:lnTo>
                  <a:pt x="552" y="348"/>
                </a:lnTo>
                <a:lnTo>
                  <a:pt x="551" y="348"/>
                </a:lnTo>
                <a:lnTo>
                  <a:pt x="551" y="347"/>
                </a:lnTo>
                <a:lnTo>
                  <a:pt x="550" y="346"/>
                </a:lnTo>
                <a:lnTo>
                  <a:pt x="548" y="345"/>
                </a:lnTo>
                <a:lnTo>
                  <a:pt x="547" y="344"/>
                </a:lnTo>
                <a:lnTo>
                  <a:pt x="546" y="342"/>
                </a:lnTo>
                <a:lnTo>
                  <a:pt x="546" y="341"/>
                </a:lnTo>
                <a:lnTo>
                  <a:pt x="545" y="341"/>
                </a:lnTo>
                <a:lnTo>
                  <a:pt x="545" y="340"/>
                </a:lnTo>
                <a:lnTo>
                  <a:pt x="545" y="339"/>
                </a:lnTo>
                <a:lnTo>
                  <a:pt x="544" y="338"/>
                </a:lnTo>
                <a:lnTo>
                  <a:pt x="543" y="338"/>
                </a:lnTo>
                <a:lnTo>
                  <a:pt x="543" y="337"/>
                </a:lnTo>
                <a:lnTo>
                  <a:pt x="545" y="337"/>
                </a:lnTo>
                <a:lnTo>
                  <a:pt x="546" y="337"/>
                </a:lnTo>
                <a:lnTo>
                  <a:pt x="548" y="337"/>
                </a:lnTo>
                <a:lnTo>
                  <a:pt x="550" y="337"/>
                </a:lnTo>
                <a:lnTo>
                  <a:pt x="551" y="337"/>
                </a:lnTo>
                <a:lnTo>
                  <a:pt x="552" y="337"/>
                </a:lnTo>
                <a:lnTo>
                  <a:pt x="553" y="337"/>
                </a:lnTo>
                <a:lnTo>
                  <a:pt x="555" y="336"/>
                </a:lnTo>
                <a:lnTo>
                  <a:pt x="556" y="337"/>
                </a:lnTo>
                <a:lnTo>
                  <a:pt x="554" y="337"/>
                </a:lnTo>
                <a:lnTo>
                  <a:pt x="553" y="338"/>
                </a:lnTo>
                <a:lnTo>
                  <a:pt x="552" y="338"/>
                </a:lnTo>
                <a:lnTo>
                  <a:pt x="551" y="338"/>
                </a:lnTo>
                <a:lnTo>
                  <a:pt x="550" y="338"/>
                </a:lnTo>
                <a:lnTo>
                  <a:pt x="547" y="338"/>
                </a:lnTo>
                <a:lnTo>
                  <a:pt x="546" y="339"/>
                </a:lnTo>
                <a:lnTo>
                  <a:pt x="546" y="340"/>
                </a:lnTo>
                <a:lnTo>
                  <a:pt x="546" y="341"/>
                </a:lnTo>
                <a:lnTo>
                  <a:pt x="547" y="341"/>
                </a:lnTo>
                <a:lnTo>
                  <a:pt x="547" y="342"/>
                </a:lnTo>
                <a:lnTo>
                  <a:pt x="548" y="344"/>
                </a:lnTo>
                <a:lnTo>
                  <a:pt x="550" y="345"/>
                </a:lnTo>
                <a:lnTo>
                  <a:pt x="551" y="346"/>
                </a:lnTo>
                <a:lnTo>
                  <a:pt x="551" y="347"/>
                </a:lnTo>
                <a:lnTo>
                  <a:pt x="552" y="347"/>
                </a:lnTo>
                <a:lnTo>
                  <a:pt x="552" y="348"/>
                </a:lnTo>
                <a:lnTo>
                  <a:pt x="553" y="349"/>
                </a:lnTo>
                <a:lnTo>
                  <a:pt x="553" y="350"/>
                </a:lnTo>
                <a:lnTo>
                  <a:pt x="553" y="352"/>
                </a:lnTo>
                <a:lnTo>
                  <a:pt x="553" y="353"/>
                </a:lnTo>
                <a:lnTo>
                  <a:pt x="553" y="354"/>
                </a:lnTo>
                <a:lnTo>
                  <a:pt x="555" y="354"/>
                </a:lnTo>
                <a:lnTo>
                  <a:pt x="568" y="354"/>
                </a:lnTo>
                <a:lnTo>
                  <a:pt x="572" y="355"/>
                </a:lnTo>
                <a:lnTo>
                  <a:pt x="568" y="363"/>
                </a:lnTo>
                <a:lnTo>
                  <a:pt x="569" y="363"/>
                </a:lnTo>
                <a:lnTo>
                  <a:pt x="569" y="364"/>
                </a:lnTo>
                <a:lnTo>
                  <a:pt x="570" y="365"/>
                </a:lnTo>
                <a:lnTo>
                  <a:pt x="571" y="365"/>
                </a:lnTo>
                <a:lnTo>
                  <a:pt x="572" y="366"/>
                </a:lnTo>
                <a:lnTo>
                  <a:pt x="577" y="371"/>
                </a:lnTo>
                <a:lnTo>
                  <a:pt x="576" y="371"/>
                </a:lnTo>
                <a:lnTo>
                  <a:pt x="575" y="370"/>
                </a:lnTo>
                <a:lnTo>
                  <a:pt x="573" y="369"/>
                </a:lnTo>
                <a:lnTo>
                  <a:pt x="572" y="369"/>
                </a:lnTo>
                <a:lnTo>
                  <a:pt x="572" y="367"/>
                </a:lnTo>
                <a:lnTo>
                  <a:pt x="571" y="367"/>
                </a:lnTo>
                <a:lnTo>
                  <a:pt x="568" y="369"/>
                </a:lnTo>
                <a:lnTo>
                  <a:pt x="556" y="367"/>
                </a:lnTo>
                <a:lnTo>
                  <a:pt x="552" y="366"/>
                </a:lnTo>
                <a:lnTo>
                  <a:pt x="550" y="370"/>
                </a:lnTo>
                <a:lnTo>
                  <a:pt x="543" y="367"/>
                </a:lnTo>
                <a:lnTo>
                  <a:pt x="542" y="386"/>
                </a:lnTo>
                <a:lnTo>
                  <a:pt x="544" y="386"/>
                </a:lnTo>
                <a:lnTo>
                  <a:pt x="545" y="383"/>
                </a:lnTo>
                <a:lnTo>
                  <a:pt x="547" y="383"/>
                </a:lnTo>
                <a:lnTo>
                  <a:pt x="547" y="386"/>
                </a:lnTo>
                <a:lnTo>
                  <a:pt x="552" y="387"/>
                </a:lnTo>
                <a:lnTo>
                  <a:pt x="544" y="392"/>
                </a:lnTo>
                <a:lnTo>
                  <a:pt x="544" y="394"/>
                </a:lnTo>
                <a:lnTo>
                  <a:pt x="544" y="395"/>
                </a:lnTo>
                <a:lnTo>
                  <a:pt x="544" y="399"/>
                </a:lnTo>
                <a:lnTo>
                  <a:pt x="544" y="400"/>
                </a:lnTo>
                <a:lnTo>
                  <a:pt x="543" y="403"/>
                </a:lnTo>
                <a:lnTo>
                  <a:pt x="543" y="422"/>
                </a:lnTo>
                <a:lnTo>
                  <a:pt x="543" y="423"/>
                </a:lnTo>
                <a:lnTo>
                  <a:pt x="542" y="423"/>
                </a:lnTo>
                <a:lnTo>
                  <a:pt x="542" y="425"/>
                </a:lnTo>
                <a:lnTo>
                  <a:pt x="541" y="425"/>
                </a:lnTo>
                <a:lnTo>
                  <a:pt x="541" y="427"/>
                </a:lnTo>
                <a:lnTo>
                  <a:pt x="542" y="428"/>
                </a:lnTo>
                <a:lnTo>
                  <a:pt x="542" y="427"/>
                </a:lnTo>
                <a:lnTo>
                  <a:pt x="542" y="429"/>
                </a:lnTo>
                <a:lnTo>
                  <a:pt x="541" y="428"/>
                </a:lnTo>
                <a:lnTo>
                  <a:pt x="541" y="429"/>
                </a:lnTo>
                <a:lnTo>
                  <a:pt x="542" y="429"/>
                </a:lnTo>
                <a:lnTo>
                  <a:pt x="546" y="430"/>
                </a:lnTo>
                <a:lnTo>
                  <a:pt x="545" y="430"/>
                </a:lnTo>
                <a:lnTo>
                  <a:pt x="545" y="431"/>
                </a:lnTo>
                <a:lnTo>
                  <a:pt x="545" y="433"/>
                </a:lnTo>
                <a:lnTo>
                  <a:pt x="545" y="439"/>
                </a:lnTo>
                <a:lnTo>
                  <a:pt x="545" y="444"/>
                </a:lnTo>
                <a:lnTo>
                  <a:pt x="544" y="453"/>
                </a:lnTo>
                <a:lnTo>
                  <a:pt x="544" y="456"/>
                </a:lnTo>
                <a:lnTo>
                  <a:pt x="544" y="457"/>
                </a:lnTo>
                <a:lnTo>
                  <a:pt x="544" y="458"/>
                </a:lnTo>
                <a:lnTo>
                  <a:pt x="543" y="457"/>
                </a:lnTo>
                <a:lnTo>
                  <a:pt x="542" y="457"/>
                </a:lnTo>
                <a:lnTo>
                  <a:pt x="539" y="456"/>
                </a:lnTo>
                <a:lnTo>
                  <a:pt x="538" y="456"/>
                </a:lnTo>
                <a:lnTo>
                  <a:pt x="536" y="455"/>
                </a:lnTo>
                <a:lnTo>
                  <a:pt x="535" y="455"/>
                </a:lnTo>
                <a:lnTo>
                  <a:pt x="534" y="455"/>
                </a:lnTo>
                <a:lnTo>
                  <a:pt x="532" y="454"/>
                </a:lnTo>
                <a:lnTo>
                  <a:pt x="529" y="454"/>
                </a:lnTo>
                <a:lnTo>
                  <a:pt x="528" y="454"/>
                </a:lnTo>
                <a:lnTo>
                  <a:pt x="527" y="454"/>
                </a:lnTo>
                <a:lnTo>
                  <a:pt x="527" y="453"/>
                </a:lnTo>
                <a:lnTo>
                  <a:pt x="526" y="453"/>
                </a:lnTo>
                <a:lnTo>
                  <a:pt x="524" y="450"/>
                </a:lnTo>
                <a:lnTo>
                  <a:pt x="522" y="450"/>
                </a:lnTo>
                <a:lnTo>
                  <a:pt x="521" y="449"/>
                </a:lnTo>
                <a:lnTo>
                  <a:pt x="519" y="448"/>
                </a:lnTo>
                <a:lnTo>
                  <a:pt x="518" y="447"/>
                </a:lnTo>
                <a:lnTo>
                  <a:pt x="517" y="446"/>
                </a:lnTo>
                <a:lnTo>
                  <a:pt x="515" y="445"/>
                </a:lnTo>
                <a:lnTo>
                  <a:pt x="513" y="445"/>
                </a:lnTo>
                <a:lnTo>
                  <a:pt x="512" y="444"/>
                </a:lnTo>
                <a:lnTo>
                  <a:pt x="510" y="442"/>
                </a:lnTo>
                <a:lnTo>
                  <a:pt x="509" y="442"/>
                </a:lnTo>
                <a:lnTo>
                  <a:pt x="507" y="440"/>
                </a:lnTo>
                <a:lnTo>
                  <a:pt x="505" y="440"/>
                </a:lnTo>
                <a:lnTo>
                  <a:pt x="504" y="439"/>
                </a:lnTo>
                <a:lnTo>
                  <a:pt x="503" y="439"/>
                </a:lnTo>
                <a:lnTo>
                  <a:pt x="503" y="440"/>
                </a:lnTo>
                <a:lnTo>
                  <a:pt x="503" y="442"/>
                </a:lnTo>
                <a:lnTo>
                  <a:pt x="504" y="444"/>
                </a:lnTo>
                <a:lnTo>
                  <a:pt x="504" y="445"/>
                </a:lnTo>
                <a:lnTo>
                  <a:pt x="503" y="445"/>
                </a:lnTo>
                <a:lnTo>
                  <a:pt x="503" y="444"/>
                </a:lnTo>
                <a:lnTo>
                  <a:pt x="502" y="440"/>
                </a:lnTo>
                <a:lnTo>
                  <a:pt x="502" y="439"/>
                </a:lnTo>
                <a:lnTo>
                  <a:pt x="501" y="439"/>
                </a:lnTo>
                <a:lnTo>
                  <a:pt x="500" y="439"/>
                </a:lnTo>
                <a:lnTo>
                  <a:pt x="499" y="439"/>
                </a:lnTo>
                <a:lnTo>
                  <a:pt x="498" y="438"/>
                </a:lnTo>
                <a:lnTo>
                  <a:pt x="496" y="438"/>
                </a:lnTo>
                <a:lnTo>
                  <a:pt x="495" y="438"/>
                </a:lnTo>
                <a:lnTo>
                  <a:pt x="494" y="438"/>
                </a:lnTo>
                <a:lnTo>
                  <a:pt x="493" y="438"/>
                </a:lnTo>
                <a:lnTo>
                  <a:pt x="493" y="437"/>
                </a:lnTo>
                <a:lnTo>
                  <a:pt x="492" y="437"/>
                </a:lnTo>
                <a:lnTo>
                  <a:pt x="492" y="436"/>
                </a:lnTo>
                <a:lnTo>
                  <a:pt x="493" y="436"/>
                </a:lnTo>
                <a:lnTo>
                  <a:pt x="493" y="437"/>
                </a:lnTo>
                <a:lnTo>
                  <a:pt x="494" y="437"/>
                </a:lnTo>
                <a:lnTo>
                  <a:pt x="495" y="437"/>
                </a:lnTo>
                <a:lnTo>
                  <a:pt x="496" y="437"/>
                </a:lnTo>
                <a:lnTo>
                  <a:pt x="498" y="438"/>
                </a:lnTo>
                <a:lnTo>
                  <a:pt x="499" y="438"/>
                </a:lnTo>
                <a:lnTo>
                  <a:pt x="500" y="438"/>
                </a:lnTo>
                <a:lnTo>
                  <a:pt x="502" y="438"/>
                </a:lnTo>
                <a:lnTo>
                  <a:pt x="502" y="437"/>
                </a:lnTo>
                <a:lnTo>
                  <a:pt x="501" y="433"/>
                </a:lnTo>
                <a:lnTo>
                  <a:pt x="501" y="432"/>
                </a:lnTo>
                <a:lnTo>
                  <a:pt x="501" y="431"/>
                </a:lnTo>
                <a:lnTo>
                  <a:pt x="501" y="430"/>
                </a:lnTo>
                <a:lnTo>
                  <a:pt x="501" y="428"/>
                </a:lnTo>
                <a:lnTo>
                  <a:pt x="501" y="425"/>
                </a:lnTo>
                <a:lnTo>
                  <a:pt x="501" y="423"/>
                </a:lnTo>
                <a:lnTo>
                  <a:pt x="501" y="421"/>
                </a:lnTo>
                <a:lnTo>
                  <a:pt x="501" y="420"/>
                </a:lnTo>
                <a:lnTo>
                  <a:pt x="501" y="417"/>
                </a:lnTo>
                <a:lnTo>
                  <a:pt x="499" y="417"/>
                </a:lnTo>
                <a:lnTo>
                  <a:pt x="499" y="416"/>
                </a:lnTo>
                <a:lnTo>
                  <a:pt x="498" y="416"/>
                </a:lnTo>
                <a:lnTo>
                  <a:pt x="494" y="416"/>
                </a:lnTo>
                <a:lnTo>
                  <a:pt x="492" y="414"/>
                </a:lnTo>
                <a:lnTo>
                  <a:pt x="492" y="412"/>
                </a:lnTo>
                <a:lnTo>
                  <a:pt x="493" y="412"/>
                </a:lnTo>
                <a:lnTo>
                  <a:pt x="494" y="404"/>
                </a:lnTo>
                <a:lnTo>
                  <a:pt x="501" y="405"/>
                </a:lnTo>
                <a:lnTo>
                  <a:pt x="501" y="404"/>
                </a:lnTo>
                <a:lnTo>
                  <a:pt x="501" y="398"/>
                </a:lnTo>
                <a:lnTo>
                  <a:pt x="501" y="396"/>
                </a:lnTo>
                <a:lnTo>
                  <a:pt x="501" y="395"/>
                </a:lnTo>
                <a:lnTo>
                  <a:pt x="494" y="395"/>
                </a:lnTo>
                <a:lnTo>
                  <a:pt x="489" y="404"/>
                </a:lnTo>
                <a:lnTo>
                  <a:pt x="486" y="407"/>
                </a:lnTo>
                <a:lnTo>
                  <a:pt x="486" y="412"/>
                </a:lnTo>
                <a:lnTo>
                  <a:pt x="485" y="412"/>
                </a:lnTo>
                <a:lnTo>
                  <a:pt x="484" y="412"/>
                </a:lnTo>
                <a:lnTo>
                  <a:pt x="482" y="414"/>
                </a:lnTo>
                <a:lnTo>
                  <a:pt x="482" y="416"/>
                </a:lnTo>
                <a:lnTo>
                  <a:pt x="481" y="416"/>
                </a:lnTo>
                <a:lnTo>
                  <a:pt x="481" y="417"/>
                </a:lnTo>
                <a:lnTo>
                  <a:pt x="479" y="419"/>
                </a:lnTo>
                <a:lnTo>
                  <a:pt x="481" y="420"/>
                </a:lnTo>
                <a:lnTo>
                  <a:pt x="483" y="420"/>
                </a:lnTo>
                <a:lnTo>
                  <a:pt x="485" y="421"/>
                </a:lnTo>
                <a:lnTo>
                  <a:pt x="486" y="427"/>
                </a:lnTo>
                <a:lnTo>
                  <a:pt x="489" y="425"/>
                </a:lnTo>
                <a:lnTo>
                  <a:pt x="492" y="425"/>
                </a:lnTo>
                <a:lnTo>
                  <a:pt x="492" y="427"/>
                </a:lnTo>
                <a:lnTo>
                  <a:pt x="492" y="428"/>
                </a:lnTo>
                <a:lnTo>
                  <a:pt x="492" y="430"/>
                </a:lnTo>
                <a:lnTo>
                  <a:pt x="491" y="430"/>
                </a:lnTo>
                <a:lnTo>
                  <a:pt x="490" y="430"/>
                </a:lnTo>
                <a:lnTo>
                  <a:pt x="490" y="429"/>
                </a:lnTo>
                <a:lnTo>
                  <a:pt x="489" y="429"/>
                </a:lnTo>
                <a:lnTo>
                  <a:pt x="487" y="429"/>
                </a:lnTo>
                <a:lnTo>
                  <a:pt x="486" y="429"/>
                </a:lnTo>
                <a:lnTo>
                  <a:pt x="486" y="428"/>
                </a:lnTo>
                <a:lnTo>
                  <a:pt x="485" y="428"/>
                </a:lnTo>
                <a:lnTo>
                  <a:pt x="484" y="427"/>
                </a:lnTo>
                <a:lnTo>
                  <a:pt x="483" y="427"/>
                </a:lnTo>
                <a:lnTo>
                  <a:pt x="481" y="428"/>
                </a:lnTo>
                <a:lnTo>
                  <a:pt x="478" y="428"/>
                </a:lnTo>
                <a:lnTo>
                  <a:pt x="477" y="428"/>
                </a:lnTo>
                <a:lnTo>
                  <a:pt x="477" y="431"/>
                </a:lnTo>
                <a:lnTo>
                  <a:pt x="477" y="432"/>
                </a:lnTo>
                <a:lnTo>
                  <a:pt x="478" y="432"/>
                </a:lnTo>
                <a:lnTo>
                  <a:pt x="477" y="433"/>
                </a:lnTo>
                <a:lnTo>
                  <a:pt x="476" y="433"/>
                </a:lnTo>
                <a:lnTo>
                  <a:pt x="475" y="433"/>
                </a:lnTo>
                <a:lnTo>
                  <a:pt x="474" y="433"/>
                </a:lnTo>
                <a:lnTo>
                  <a:pt x="473" y="434"/>
                </a:lnTo>
                <a:lnTo>
                  <a:pt x="472" y="434"/>
                </a:lnTo>
                <a:lnTo>
                  <a:pt x="470" y="436"/>
                </a:lnTo>
                <a:lnTo>
                  <a:pt x="470" y="437"/>
                </a:lnTo>
                <a:lnTo>
                  <a:pt x="469" y="448"/>
                </a:lnTo>
                <a:lnTo>
                  <a:pt x="466" y="448"/>
                </a:lnTo>
                <a:lnTo>
                  <a:pt x="464" y="448"/>
                </a:lnTo>
                <a:lnTo>
                  <a:pt x="464" y="449"/>
                </a:lnTo>
                <a:lnTo>
                  <a:pt x="463" y="449"/>
                </a:lnTo>
                <a:lnTo>
                  <a:pt x="463" y="450"/>
                </a:lnTo>
                <a:lnTo>
                  <a:pt x="461" y="450"/>
                </a:lnTo>
                <a:lnTo>
                  <a:pt x="461" y="452"/>
                </a:lnTo>
                <a:lnTo>
                  <a:pt x="460" y="452"/>
                </a:lnTo>
                <a:lnTo>
                  <a:pt x="459" y="452"/>
                </a:lnTo>
                <a:lnTo>
                  <a:pt x="458" y="452"/>
                </a:lnTo>
                <a:lnTo>
                  <a:pt x="457" y="452"/>
                </a:lnTo>
                <a:lnTo>
                  <a:pt x="456" y="453"/>
                </a:lnTo>
                <a:lnTo>
                  <a:pt x="455" y="453"/>
                </a:lnTo>
                <a:lnTo>
                  <a:pt x="453" y="453"/>
                </a:lnTo>
                <a:lnTo>
                  <a:pt x="452" y="454"/>
                </a:lnTo>
                <a:lnTo>
                  <a:pt x="451" y="454"/>
                </a:lnTo>
                <a:lnTo>
                  <a:pt x="450" y="454"/>
                </a:lnTo>
                <a:lnTo>
                  <a:pt x="449" y="454"/>
                </a:lnTo>
                <a:lnTo>
                  <a:pt x="448" y="455"/>
                </a:lnTo>
                <a:lnTo>
                  <a:pt x="447" y="456"/>
                </a:lnTo>
                <a:lnTo>
                  <a:pt x="446" y="455"/>
                </a:lnTo>
                <a:lnTo>
                  <a:pt x="444" y="454"/>
                </a:lnTo>
                <a:lnTo>
                  <a:pt x="443" y="455"/>
                </a:lnTo>
                <a:lnTo>
                  <a:pt x="443" y="456"/>
                </a:lnTo>
                <a:lnTo>
                  <a:pt x="442" y="456"/>
                </a:lnTo>
                <a:lnTo>
                  <a:pt x="442" y="457"/>
                </a:lnTo>
                <a:lnTo>
                  <a:pt x="441" y="457"/>
                </a:lnTo>
                <a:lnTo>
                  <a:pt x="440" y="457"/>
                </a:lnTo>
                <a:lnTo>
                  <a:pt x="440" y="456"/>
                </a:lnTo>
                <a:lnTo>
                  <a:pt x="439" y="456"/>
                </a:lnTo>
                <a:lnTo>
                  <a:pt x="438" y="456"/>
                </a:lnTo>
                <a:lnTo>
                  <a:pt x="436" y="455"/>
                </a:lnTo>
                <a:lnTo>
                  <a:pt x="434" y="456"/>
                </a:lnTo>
                <a:lnTo>
                  <a:pt x="432" y="455"/>
                </a:lnTo>
                <a:lnTo>
                  <a:pt x="432" y="454"/>
                </a:lnTo>
                <a:lnTo>
                  <a:pt x="430" y="455"/>
                </a:lnTo>
                <a:lnTo>
                  <a:pt x="429" y="456"/>
                </a:lnTo>
                <a:lnTo>
                  <a:pt x="427" y="456"/>
                </a:lnTo>
                <a:lnTo>
                  <a:pt x="429" y="457"/>
                </a:lnTo>
                <a:lnTo>
                  <a:pt x="427" y="456"/>
                </a:lnTo>
                <a:lnTo>
                  <a:pt x="426" y="456"/>
                </a:lnTo>
                <a:lnTo>
                  <a:pt x="425" y="457"/>
                </a:lnTo>
                <a:lnTo>
                  <a:pt x="425" y="458"/>
                </a:lnTo>
                <a:lnTo>
                  <a:pt x="424" y="458"/>
                </a:lnTo>
                <a:lnTo>
                  <a:pt x="424" y="459"/>
                </a:lnTo>
                <a:lnTo>
                  <a:pt x="423" y="459"/>
                </a:lnTo>
                <a:lnTo>
                  <a:pt x="423" y="461"/>
                </a:lnTo>
                <a:lnTo>
                  <a:pt x="422" y="461"/>
                </a:lnTo>
                <a:lnTo>
                  <a:pt x="421" y="461"/>
                </a:lnTo>
                <a:lnTo>
                  <a:pt x="420" y="461"/>
                </a:lnTo>
                <a:lnTo>
                  <a:pt x="418" y="461"/>
                </a:lnTo>
                <a:lnTo>
                  <a:pt x="417" y="461"/>
                </a:lnTo>
                <a:lnTo>
                  <a:pt x="417" y="459"/>
                </a:lnTo>
                <a:lnTo>
                  <a:pt x="416" y="459"/>
                </a:lnTo>
                <a:lnTo>
                  <a:pt x="416" y="462"/>
                </a:lnTo>
                <a:lnTo>
                  <a:pt x="415" y="463"/>
                </a:lnTo>
                <a:lnTo>
                  <a:pt x="414" y="463"/>
                </a:lnTo>
                <a:lnTo>
                  <a:pt x="413" y="463"/>
                </a:lnTo>
                <a:lnTo>
                  <a:pt x="412" y="463"/>
                </a:lnTo>
                <a:lnTo>
                  <a:pt x="412" y="462"/>
                </a:lnTo>
                <a:lnTo>
                  <a:pt x="412" y="463"/>
                </a:lnTo>
                <a:lnTo>
                  <a:pt x="413" y="462"/>
                </a:lnTo>
                <a:lnTo>
                  <a:pt x="413" y="461"/>
                </a:lnTo>
                <a:lnTo>
                  <a:pt x="414" y="461"/>
                </a:lnTo>
                <a:lnTo>
                  <a:pt x="414" y="459"/>
                </a:lnTo>
                <a:lnTo>
                  <a:pt x="415" y="459"/>
                </a:lnTo>
                <a:lnTo>
                  <a:pt x="415" y="458"/>
                </a:lnTo>
                <a:lnTo>
                  <a:pt x="415" y="457"/>
                </a:lnTo>
                <a:lnTo>
                  <a:pt x="416" y="457"/>
                </a:lnTo>
                <a:lnTo>
                  <a:pt x="417" y="457"/>
                </a:lnTo>
                <a:lnTo>
                  <a:pt x="417" y="456"/>
                </a:lnTo>
                <a:lnTo>
                  <a:pt x="417" y="455"/>
                </a:lnTo>
                <a:lnTo>
                  <a:pt x="417" y="454"/>
                </a:lnTo>
                <a:lnTo>
                  <a:pt x="418" y="454"/>
                </a:lnTo>
                <a:lnTo>
                  <a:pt x="418" y="453"/>
                </a:lnTo>
                <a:lnTo>
                  <a:pt x="420" y="453"/>
                </a:lnTo>
                <a:lnTo>
                  <a:pt x="420" y="452"/>
                </a:lnTo>
                <a:lnTo>
                  <a:pt x="420" y="450"/>
                </a:lnTo>
                <a:lnTo>
                  <a:pt x="421" y="450"/>
                </a:lnTo>
                <a:lnTo>
                  <a:pt x="420" y="450"/>
                </a:lnTo>
                <a:lnTo>
                  <a:pt x="420" y="449"/>
                </a:lnTo>
                <a:lnTo>
                  <a:pt x="421" y="449"/>
                </a:lnTo>
                <a:lnTo>
                  <a:pt x="422" y="448"/>
                </a:lnTo>
                <a:lnTo>
                  <a:pt x="422" y="447"/>
                </a:lnTo>
                <a:lnTo>
                  <a:pt x="424" y="447"/>
                </a:lnTo>
                <a:lnTo>
                  <a:pt x="424" y="446"/>
                </a:lnTo>
                <a:lnTo>
                  <a:pt x="425" y="445"/>
                </a:lnTo>
                <a:lnTo>
                  <a:pt x="426" y="444"/>
                </a:lnTo>
                <a:lnTo>
                  <a:pt x="426" y="442"/>
                </a:lnTo>
                <a:lnTo>
                  <a:pt x="426" y="441"/>
                </a:lnTo>
                <a:lnTo>
                  <a:pt x="426" y="440"/>
                </a:lnTo>
                <a:lnTo>
                  <a:pt x="426" y="439"/>
                </a:lnTo>
                <a:lnTo>
                  <a:pt x="423" y="439"/>
                </a:lnTo>
                <a:lnTo>
                  <a:pt x="415" y="438"/>
                </a:lnTo>
                <a:lnTo>
                  <a:pt x="398" y="437"/>
                </a:lnTo>
                <a:lnTo>
                  <a:pt x="398" y="432"/>
                </a:lnTo>
                <a:lnTo>
                  <a:pt x="397" y="432"/>
                </a:lnTo>
                <a:lnTo>
                  <a:pt x="397" y="431"/>
                </a:lnTo>
                <a:lnTo>
                  <a:pt x="397" y="430"/>
                </a:lnTo>
                <a:lnTo>
                  <a:pt x="397" y="429"/>
                </a:lnTo>
                <a:lnTo>
                  <a:pt x="397" y="428"/>
                </a:lnTo>
                <a:lnTo>
                  <a:pt x="397" y="427"/>
                </a:lnTo>
                <a:lnTo>
                  <a:pt x="397" y="422"/>
                </a:lnTo>
                <a:lnTo>
                  <a:pt x="408" y="425"/>
                </a:lnTo>
                <a:lnTo>
                  <a:pt x="412" y="427"/>
                </a:lnTo>
                <a:lnTo>
                  <a:pt x="416" y="428"/>
                </a:lnTo>
                <a:lnTo>
                  <a:pt x="421" y="429"/>
                </a:lnTo>
                <a:lnTo>
                  <a:pt x="423" y="430"/>
                </a:lnTo>
                <a:lnTo>
                  <a:pt x="426" y="432"/>
                </a:lnTo>
                <a:lnTo>
                  <a:pt x="427" y="434"/>
                </a:lnTo>
                <a:lnTo>
                  <a:pt x="427" y="433"/>
                </a:lnTo>
                <a:lnTo>
                  <a:pt x="427" y="434"/>
                </a:lnTo>
                <a:lnTo>
                  <a:pt x="429" y="433"/>
                </a:lnTo>
                <a:lnTo>
                  <a:pt x="430" y="432"/>
                </a:lnTo>
                <a:lnTo>
                  <a:pt x="431" y="432"/>
                </a:lnTo>
                <a:lnTo>
                  <a:pt x="432" y="432"/>
                </a:lnTo>
                <a:lnTo>
                  <a:pt x="433" y="433"/>
                </a:lnTo>
                <a:lnTo>
                  <a:pt x="434" y="434"/>
                </a:lnTo>
                <a:lnTo>
                  <a:pt x="435" y="436"/>
                </a:lnTo>
                <a:lnTo>
                  <a:pt x="436" y="436"/>
                </a:lnTo>
                <a:lnTo>
                  <a:pt x="438" y="436"/>
                </a:lnTo>
                <a:lnTo>
                  <a:pt x="438" y="434"/>
                </a:lnTo>
                <a:lnTo>
                  <a:pt x="439" y="434"/>
                </a:lnTo>
                <a:lnTo>
                  <a:pt x="439" y="436"/>
                </a:lnTo>
                <a:lnTo>
                  <a:pt x="439" y="434"/>
                </a:lnTo>
                <a:lnTo>
                  <a:pt x="440" y="434"/>
                </a:lnTo>
                <a:lnTo>
                  <a:pt x="442" y="434"/>
                </a:lnTo>
                <a:lnTo>
                  <a:pt x="443" y="434"/>
                </a:lnTo>
                <a:lnTo>
                  <a:pt x="444" y="434"/>
                </a:lnTo>
                <a:lnTo>
                  <a:pt x="444" y="436"/>
                </a:lnTo>
                <a:lnTo>
                  <a:pt x="444" y="434"/>
                </a:lnTo>
                <a:lnTo>
                  <a:pt x="446" y="434"/>
                </a:lnTo>
                <a:lnTo>
                  <a:pt x="444" y="434"/>
                </a:lnTo>
                <a:lnTo>
                  <a:pt x="444" y="433"/>
                </a:lnTo>
                <a:lnTo>
                  <a:pt x="446" y="433"/>
                </a:lnTo>
                <a:lnTo>
                  <a:pt x="447" y="433"/>
                </a:lnTo>
                <a:lnTo>
                  <a:pt x="447" y="434"/>
                </a:lnTo>
                <a:lnTo>
                  <a:pt x="448" y="433"/>
                </a:lnTo>
                <a:lnTo>
                  <a:pt x="448" y="434"/>
                </a:lnTo>
                <a:lnTo>
                  <a:pt x="449" y="434"/>
                </a:lnTo>
                <a:lnTo>
                  <a:pt x="449" y="436"/>
                </a:lnTo>
                <a:lnTo>
                  <a:pt x="450" y="436"/>
                </a:lnTo>
                <a:lnTo>
                  <a:pt x="451" y="436"/>
                </a:lnTo>
                <a:lnTo>
                  <a:pt x="452" y="436"/>
                </a:lnTo>
                <a:lnTo>
                  <a:pt x="452" y="437"/>
                </a:lnTo>
                <a:lnTo>
                  <a:pt x="453" y="436"/>
                </a:lnTo>
                <a:lnTo>
                  <a:pt x="453" y="434"/>
                </a:lnTo>
                <a:lnTo>
                  <a:pt x="455" y="434"/>
                </a:lnTo>
                <a:lnTo>
                  <a:pt x="456" y="434"/>
                </a:lnTo>
                <a:lnTo>
                  <a:pt x="457" y="434"/>
                </a:lnTo>
                <a:lnTo>
                  <a:pt x="457" y="433"/>
                </a:lnTo>
                <a:lnTo>
                  <a:pt x="458" y="433"/>
                </a:lnTo>
                <a:lnTo>
                  <a:pt x="459" y="433"/>
                </a:lnTo>
                <a:lnTo>
                  <a:pt x="460" y="433"/>
                </a:lnTo>
                <a:lnTo>
                  <a:pt x="460" y="432"/>
                </a:lnTo>
                <a:lnTo>
                  <a:pt x="461" y="431"/>
                </a:lnTo>
                <a:lnTo>
                  <a:pt x="461" y="430"/>
                </a:lnTo>
                <a:lnTo>
                  <a:pt x="463" y="430"/>
                </a:lnTo>
                <a:lnTo>
                  <a:pt x="464" y="429"/>
                </a:lnTo>
                <a:lnTo>
                  <a:pt x="465" y="430"/>
                </a:lnTo>
                <a:lnTo>
                  <a:pt x="465" y="429"/>
                </a:lnTo>
                <a:lnTo>
                  <a:pt x="466" y="429"/>
                </a:lnTo>
                <a:lnTo>
                  <a:pt x="467" y="429"/>
                </a:lnTo>
                <a:lnTo>
                  <a:pt x="467" y="428"/>
                </a:lnTo>
                <a:lnTo>
                  <a:pt x="466" y="428"/>
                </a:lnTo>
                <a:lnTo>
                  <a:pt x="467" y="428"/>
                </a:lnTo>
                <a:lnTo>
                  <a:pt x="467" y="427"/>
                </a:lnTo>
                <a:lnTo>
                  <a:pt x="467" y="428"/>
                </a:lnTo>
                <a:lnTo>
                  <a:pt x="467" y="427"/>
                </a:lnTo>
                <a:lnTo>
                  <a:pt x="467" y="428"/>
                </a:lnTo>
                <a:lnTo>
                  <a:pt x="467" y="427"/>
                </a:lnTo>
                <a:lnTo>
                  <a:pt x="468" y="427"/>
                </a:lnTo>
                <a:lnTo>
                  <a:pt x="469" y="427"/>
                </a:lnTo>
                <a:lnTo>
                  <a:pt x="469" y="428"/>
                </a:lnTo>
                <a:lnTo>
                  <a:pt x="469" y="429"/>
                </a:lnTo>
                <a:lnTo>
                  <a:pt x="470" y="429"/>
                </a:lnTo>
                <a:lnTo>
                  <a:pt x="470" y="428"/>
                </a:lnTo>
                <a:lnTo>
                  <a:pt x="472" y="422"/>
                </a:lnTo>
                <a:lnTo>
                  <a:pt x="472" y="416"/>
                </a:lnTo>
                <a:lnTo>
                  <a:pt x="472" y="415"/>
                </a:lnTo>
                <a:lnTo>
                  <a:pt x="475" y="416"/>
                </a:lnTo>
                <a:lnTo>
                  <a:pt x="477" y="417"/>
                </a:lnTo>
                <a:lnTo>
                  <a:pt x="477" y="416"/>
                </a:lnTo>
                <a:lnTo>
                  <a:pt x="479" y="412"/>
                </a:lnTo>
                <a:lnTo>
                  <a:pt x="472" y="412"/>
                </a:lnTo>
                <a:lnTo>
                  <a:pt x="472" y="405"/>
                </a:lnTo>
                <a:lnTo>
                  <a:pt x="469" y="405"/>
                </a:lnTo>
                <a:lnTo>
                  <a:pt x="469" y="404"/>
                </a:lnTo>
                <a:lnTo>
                  <a:pt x="455" y="404"/>
                </a:lnTo>
                <a:lnTo>
                  <a:pt x="455" y="387"/>
                </a:lnTo>
                <a:lnTo>
                  <a:pt x="470" y="386"/>
                </a:lnTo>
                <a:lnTo>
                  <a:pt x="472" y="386"/>
                </a:lnTo>
                <a:lnTo>
                  <a:pt x="473" y="386"/>
                </a:lnTo>
                <a:lnTo>
                  <a:pt x="473" y="380"/>
                </a:lnTo>
                <a:lnTo>
                  <a:pt x="470" y="380"/>
                </a:lnTo>
                <a:lnTo>
                  <a:pt x="450" y="380"/>
                </a:lnTo>
                <a:lnTo>
                  <a:pt x="449" y="381"/>
                </a:lnTo>
                <a:lnTo>
                  <a:pt x="449" y="374"/>
                </a:lnTo>
                <a:lnTo>
                  <a:pt x="448" y="373"/>
                </a:lnTo>
                <a:lnTo>
                  <a:pt x="447" y="373"/>
                </a:lnTo>
                <a:lnTo>
                  <a:pt x="446" y="374"/>
                </a:lnTo>
                <a:lnTo>
                  <a:pt x="447" y="374"/>
                </a:lnTo>
                <a:lnTo>
                  <a:pt x="446" y="374"/>
                </a:lnTo>
                <a:lnTo>
                  <a:pt x="446" y="375"/>
                </a:lnTo>
                <a:lnTo>
                  <a:pt x="446" y="377"/>
                </a:lnTo>
                <a:lnTo>
                  <a:pt x="443" y="377"/>
                </a:lnTo>
                <a:lnTo>
                  <a:pt x="443" y="378"/>
                </a:lnTo>
                <a:lnTo>
                  <a:pt x="442" y="378"/>
                </a:lnTo>
                <a:lnTo>
                  <a:pt x="442" y="379"/>
                </a:lnTo>
                <a:lnTo>
                  <a:pt x="441" y="379"/>
                </a:lnTo>
                <a:lnTo>
                  <a:pt x="441" y="380"/>
                </a:lnTo>
                <a:lnTo>
                  <a:pt x="440" y="380"/>
                </a:lnTo>
                <a:lnTo>
                  <a:pt x="440" y="381"/>
                </a:lnTo>
                <a:lnTo>
                  <a:pt x="440" y="382"/>
                </a:lnTo>
                <a:lnTo>
                  <a:pt x="439" y="383"/>
                </a:lnTo>
                <a:lnTo>
                  <a:pt x="439" y="385"/>
                </a:lnTo>
                <a:lnTo>
                  <a:pt x="440" y="386"/>
                </a:lnTo>
                <a:lnTo>
                  <a:pt x="439" y="387"/>
                </a:lnTo>
                <a:lnTo>
                  <a:pt x="440" y="387"/>
                </a:lnTo>
                <a:lnTo>
                  <a:pt x="440" y="388"/>
                </a:lnTo>
                <a:lnTo>
                  <a:pt x="439" y="388"/>
                </a:lnTo>
                <a:lnTo>
                  <a:pt x="439" y="389"/>
                </a:lnTo>
                <a:lnTo>
                  <a:pt x="438" y="390"/>
                </a:lnTo>
                <a:lnTo>
                  <a:pt x="436" y="390"/>
                </a:lnTo>
                <a:lnTo>
                  <a:pt x="436" y="391"/>
                </a:lnTo>
                <a:lnTo>
                  <a:pt x="436" y="392"/>
                </a:lnTo>
                <a:lnTo>
                  <a:pt x="436" y="394"/>
                </a:lnTo>
                <a:lnTo>
                  <a:pt x="436" y="395"/>
                </a:lnTo>
                <a:lnTo>
                  <a:pt x="436" y="396"/>
                </a:lnTo>
                <a:lnTo>
                  <a:pt x="436" y="397"/>
                </a:lnTo>
                <a:lnTo>
                  <a:pt x="438" y="397"/>
                </a:lnTo>
                <a:lnTo>
                  <a:pt x="436" y="398"/>
                </a:lnTo>
                <a:lnTo>
                  <a:pt x="436" y="399"/>
                </a:lnTo>
                <a:lnTo>
                  <a:pt x="436" y="400"/>
                </a:lnTo>
                <a:lnTo>
                  <a:pt x="435" y="400"/>
                </a:lnTo>
                <a:lnTo>
                  <a:pt x="435" y="403"/>
                </a:lnTo>
                <a:lnTo>
                  <a:pt x="435" y="404"/>
                </a:lnTo>
                <a:lnTo>
                  <a:pt x="435" y="405"/>
                </a:lnTo>
                <a:lnTo>
                  <a:pt x="435" y="406"/>
                </a:lnTo>
                <a:lnTo>
                  <a:pt x="435" y="407"/>
                </a:lnTo>
                <a:lnTo>
                  <a:pt x="435" y="408"/>
                </a:lnTo>
                <a:lnTo>
                  <a:pt x="436" y="408"/>
                </a:lnTo>
                <a:lnTo>
                  <a:pt x="435" y="410"/>
                </a:lnTo>
                <a:lnTo>
                  <a:pt x="435" y="411"/>
                </a:lnTo>
                <a:lnTo>
                  <a:pt x="435" y="412"/>
                </a:lnTo>
                <a:lnTo>
                  <a:pt x="435" y="413"/>
                </a:lnTo>
                <a:lnTo>
                  <a:pt x="435" y="414"/>
                </a:lnTo>
                <a:lnTo>
                  <a:pt x="434" y="415"/>
                </a:lnTo>
                <a:lnTo>
                  <a:pt x="431" y="415"/>
                </a:lnTo>
                <a:lnTo>
                  <a:pt x="421" y="413"/>
                </a:lnTo>
                <a:lnTo>
                  <a:pt x="414" y="414"/>
                </a:lnTo>
                <a:lnTo>
                  <a:pt x="414" y="404"/>
                </a:lnTo>
                <a:lnTo>
                  <a:pt x="412" y="404"/>
                </a:lnTo>
                <a:lnTo>
                  <a:pt x="410" y="386"/>
                </a:lnTo>
                <a:lnTo>
                  <a:pt x="405" y="387"/>
                </a:lnTo>
                <a:lnTo>
                  <a:pt x="390" y="387"/>
                </a:lnTo>
                <a:lnTo>
                  <a:pt x="389" y="407"/>
                </a:lnTo>
                <a:lnTo>
                  <a:pt x="389" y="408"/>
                </a:lnTo>
                <a:lnTo>
                  <a:pt x="389" y="411"/>
                </a:lnTo>
                <a:lnTo>
                  <a:pt x="381" y="411"/>
                </a:lnTo>
                <a:lnTo>
                  <a:pt x="381" y="419"/>
                </a:lnTo>
                <a:lnTo>
                  <a:pt x="357" y="420"/>
                </a:lnTo>
                <a:lnTo>
                  <a:pt x="355" y="420"/>
                </a:lnTo>
                <a:lnTo>
                  <a:pt x="345" y="421"/>
                </a:lnTo>
                <a:lnTo>
                  <a:pt x="344" y="421"/>
                </a:lnTo>
                <a:lnTo>
                  <a:pt x="344" y="416"/>
                </a:lnTo>
                <a:lnTo>
                  <a:pt x="344" y="406"/>
                </a:lnTo>
                <a:lnTo>
                  <a:pt x="345" y="406"/>
                </a:lnTo>
                <a:lnTo>
                  <a:pt x="347" y="407"/>
                </a:lnTo>
                <a:lnTo>
                  <a:pt x="348" y="407"/>
                </a:lnTo>
                <a:lnTo>
                  <a:pt x="353" y="408"/>
                </a:lnTo>
                <a:lnTo>
                  <a:pt x="354" y="410"/>
                </a:lnTo>
                <a:lnTo>
                  <a:pt x="355" y="410"/>
                </a:lnTo>
                <a:lnTo>
                  <a:pt x="356" y="410"/>
                </a:lnTo>
                <a:lnTo>
                  <a:pt x="358" y="411"/>
                </a:lnTo>
                <a:lnTo>
                  <a:pt x="358" y="410"/>
                </a:lnTo>
                <a:lnTo>
                  <a:pt x="358" y="408"/>
                </a:lnTo>
                <a:lnTo>
                  <a:pt x="360" y="408"/>
                </a:lnTo>
                <a:lnTo>
                  <a:pt x="358" y="408"/>
                </a:lnTo>
                <a:lnTo>
                  <a:pt x="357" y="408"/>
                </a:lnTo>
                <a:lnTo>
                  <a:pt x="357" y="407"/>
                </a:lnTo>
                <a:lnTo>
                  <a:pt x="358" y="407"/>
                </a:lnTo>
                <a:lnTo>
                  <a:pt x="358" y="406"/>
                </a:lnTo>
                <a:lnTo>
                  <a:pt x="357" y="406"/>
                </a:lnTo>
                <a:lnTo>
                  <a:pt x="357" y="405"/>
                </a:lnTo>
                <a:lnTo>
                  <a:pt x="356" y="406"/>
                </a:lnTo>
                <a:lnTo>
                  <a:pt x="355" y="406"/>
                </a:lnTo>
                <a:lnTo>
                  <a:pt x="355" y="405"/>
                </a:lnTo>
                <a:lnTo>
                  <a:pt x="355" y="404"/>
                </a:lnTo>
                <a:lnTo>
                  <a:pt x="356" y="404"/>
                </a:lnTo>
                <a:lnTo>
                  <a:pt x="355" y="404"/>
                </a:lnTo>
                <a:lnTo>
                  <a:pt x="355" y="403"/>
                </a:lnTo>
                <a:lnTo>
                  <a:pt x="355" y="402"/>
                </a:lnTo>
                <a:lnTo>
                  <a:pt x="355" y="400"/>
                </a:lnTo>
                <a:lnTo>
                  <a:pt x="356" y="400"/>
                </a:lnTo>
                <a:lnTo>
                  <a:pt x="356" y="402"/>
                </a:lnTo>
                <a:lnTo>
                  <a:pt x="357" y="402"/>
                </a:lnTo>
                <a:lnTo>
                  <a:pt x="357" y="400"/>
                </a:lnTo>
                <a:lnTo>
                  <a:pt x="357" y="399"/>
                </a:lnTo>
                <a:lnTo>
                  <a:pt x="356" y="399"/>
                </a:lnTo>
                <a:lnTo>
                  <a:pt x="357" y="399"/>
                </a:lnTo>
                <a:lnTo>
                  <a:pt x="357" y="398"/>
                </a:lnTo>
                <a:lnTo>
                  <a:pt x="356" y="398"/>
                </a:lnTo>
                <a:lnTo>
                  <a:pt x="357" y="397"/>
                </a:lnTo>
                <a:lnTo>
                  <a:pt x="356" y="397"/>
                </a:lnTo>
                <a:lnTo>
                  <a:pt x="356" y="396"/>
                </a:lnTo>
                <a:lnTo>
                  <a:pt x="355" y="396"/>
                </a:lnTo>
                <a:lnTo>
                  <a:pt x="354" y="396"/>
                </a:lnTo>
                <a:lnTo>
                  <a:pt x="354" y="395"/>
                </a:lnTo>
                <a:lnTo>
                  <a:pt x="354" y="394"/>
                </a:lnTo>
                <a:lnTo>
                  <a:pt x="355" y="394"/>
                </a:lnTo>
                <a:lnTo>
                  <a:pt x="355" y="392"/>
                </a:lnTo>
                <a:lnTo>
                  <a:pt x="355" y="391"/>
                </a:lnTo>
                <a:lnTo>
                  <a:pt x="366" y="391"/>
                </a:lnTo>
                <a:lnTo>
                  <a:pt x="370" y="391"/>
                </a:lnTo>
                <a:lnTo>
                  <a:pt x="371" y="391"/>
                </a:lnTo>
                <a:lnTo>
                  <a:pt x="371" y="390"/>
                </a:lnTo>
                <a:lnTo>
                  <a:pt x="371" y="387"/>
                </a:lnTo>
                <a:lnTo>
                  <a:pt x="371" y="377"/>
                </a:lnTo>
                <a:lnTo>
                  <a:pt x="371" y="373"/>
                </a:lnTo>
                <a:lnTo>
                  <a:pt x="369" y="373"/>
                </a:lnTo>
                <a:lnTo>
                  <a:pt x="372" y="371"/>
                </a:lnTo>
                <a:lnTo>
                  <a:pt x="375" y="369"/>
                </a:lnTo>
                <a:lnTo>
                  <a:pt x="377" y="367"/>
                </a:lnTo>
                <a:lnTo>
                  <a:pt x="387" y="362"/>
                </a:lnTo>
                <a:lnTo>
                  <a:pt x="388" y="361"/>
                </a:lnTo>
                <a:lnTo>
                  <a:pt x="391" y="361"/>
                </a:lnTo>
                <a:lnTo>
                  <a:pt x="391" y="360"/>
                </a:lnTo>
                <a:lnTo>
                  <a:pt x="391" y="358"/>
                </a:lnTo>
                <a:lnTo>
                  <a:pt x="403" y="352"/>
                </a:lnTo>
                <a:lnTo>
                  <a:pt x="409" y="348"/>
                </a:lnTo>
                <a:lnTo>
                  <a:pt x="413" y="346"/>
                </a:lnTo>
                <a:lnTo>
                  <a:pt x="415" y="344"/>
                </a:lnTo>
                <a:lnTo>
                  <a:pt x="420" y="345"/>
                </a:lnTo>
                <a:lnTo>
                  <a:pt x="422" y="345"/>
                </a:lnTo>
                <a:lnTo>
                  <a:pt x="423" y="345"/>
                </a:lnTo>
                <a:lnTo>
                  <a:pt x="426" y="345"/>
                </a:lnTo>
                <a:lnTo>
                  <a:pt x="424" y="341"/>
                </a:lnTo>
                <a:lnTo>
                  <a:pt x="423" y="341"/>
                </a:lnTo>
                <a:lnTo>
                  <a:pt x="422" y="340"/>
                </a:lnTo>
                <a:lnTo>
                  <a:pt x="422" y="339"/>
                </a:lnTo>
                <a:lnTo>
                  <a:pt x="421" y="338"/>
                </a:lnTo>
                <a:lnTo>
                  <a:pt x="420" y="336"/>
                </a:lnTo>
                <a:lnTo>
                  <a:pt x="418" y="333"/>
                </a:lnTo>
                <a:lnTo>
                  <a:pt x="416" y="333"/>
                </a:lnTo>
                <a:lnTo>
                  <a:pt x="414" y="333"/>
                </a:lnTo>
                <a:lnTo>
                  <a:pt x="410" y="333"/>
                </a:lnTo>
                <a:lnTo>
                  <a:pt x="407" y="333"/>
                </a:lnTo>
                <a:lnTo>
                  <a:pt x="403" y="332"/>
                </a:lnTo>
                <a:lnTo>
                  <a:pt x="399" y="332"/>
                </a:lnTo>
                <a:lnTo>
                  <a:pt x="397" y="332"/>
                </a:lnTo>
                <a:lnTo>
                  <a:pt x="396" y="331"/>
                </a:lnTo>
                <a:lnTo>
                  <a:pt x="396" y="330"/>
                </a:lnTo>
                <a:lnTo>
                  <a:pt x="396" y="329"/>
                </a:lnTo>
                <a:lnTo>
                  <a:pt x="396" y="328"/>
                </a:lnTo>
                <a:lnTo>
                  <a:pt x="397" y="325"/>
                </a:lnTo>
                <a:lnTo>
                  <a:pt x="397" y="324"/>
                </a:lnTo>
                <a:lnTo>
                  <a:pt x="397" y="323"/>
                </a:lnTo>
                <a:lnTo>
                  <a:pt x="397" y="322"/>
                </a:lnTo>
                <a:lnTo>
                  <a:pt x="391" y="322"/>
                </a:lnTo>
                <a:lnTo>
                  <a:pt x="390" y="322"/>
                </a:lnTo>
                <a:lnTo>
                  <a:pt x="382" y="314"/>
                </a:lnTo>
                <a:lnTo>
                  <a:pt x="379" y="314"/>
                </a:lnTo>
                <a:lnTo>
                  <a:pt x="372" y="314"/>
                </a:lnTo>
                <a:lnTo>
                  <a:pt x="370" y="313"/>
                </a:lnTo>
                <a:lnTo>
                  <a:pt x="369" y="313"/>
                </a:lnTo>
                <a:lnTo>
                  <a:pt x="366" y="313"/>
                </a:lnTo>
                <a:lnTo>
                  <a:pt x="366" y="312"/>
                </a:lnTo>
                <a:lnTo>
                  <a:pt x="366" y="311"/>
                </a:lnTo>
                <a:lnTo>
                  <a:pt x="366" y="306"/>
                </a:lnTo>
                <a:lnTo>
                  <a:pt x="364" y="306"/>
                </a:lnTo>
                <a:lnTo>
                  <a:pt x="362" y="306"/>
                </a:lnTo>
                <a:lnTo>
                  <a:pt x="362" y="302"/>
                </a:lnTo>
                <a:lnTo>
                  <a:pt x="362" y="300"/>
                </a:lnTo>
                <a:lnTo>
                  <a:pt x="363" y="300"/>
                </a:lnTo>
                <a:lnTo>
                  <a:pt x="363" y="299"/>
                </a:lnTo>
                <a:lnTo>
                  <a:pt x="363" y="298"/>
                </a:lnTo>
                <a:lnTo>
                  <a:pt x="363" y="297"/>
                </a:lnTo>
                <a:lnTo>
                  <a:pt x="363" y="296"/>
                </a:lnTo>
                <a:lnTo>
                  <a:pt x="364" y="296"/>
                </a:lnTo>
                <a:lnTo>
                  <a:pt x="364" y="295"/>
                </a:lnTo>
                <a:lnTo>
                  <a:pt x="366" y="294"/>
                </a:lnTo>
                <a:lnTo>
                  <a:pt x="367" y="293"/>
                </a:lnTo>
                <a:lnTo>
                  <a:pt x="366" y="291"/>
                </a:lnTo>
                <a:lnTo>
                  <a:pt x="365" y="290"/>
                </a:lnTo>
                <a:lnTo>
                  <a:pt x="364" y="287"/>
                </a:lnTo>
                <a:lnTo>
                  <a:pt x="365" y="283"/>
                </a:lnTo>
                <a:lnTo>
                  <a:pt x="367" y="277"/>
                </a:lnTo>
                <a:lnTo>
                  <a:pt x="369" y="275"/>
                </a:lnTo>
                <a:lnTo>
                  <a:pt x="371" y="275"/>
                </a:lnTo>
                <a:lnTo>
                  <a:pt x="372" y="285"/>
                </a:lnTo>
                <a:lnTo>
                  <a:pt x="372" y="286"/>
                </a:lnTo>
                <a:lnTo>
                  <a:pt x="372" y="291"/>
                </a:lnTo>
                <a:lnTo>
                  <a:pt x="372" y="295"/>
                </a:lnTo>
                <a:lnTo>
                  <a:pt x="372" y="302"/>
                </a:lnTo>
                <a:lnTo>
                  <a:pt x="378" y="298"/>
                </a:lnTo>
                <a:lnTo>
                  <a:pt x="380" y="297"/>
                </a:lnTo>
                <a:lnTo>
                  <a:pt x="382" y="295"/>
                </a:lnTo>
                <a:lnTo>
                  <a:pt x="382" y="290"/>
                </a:lnTo>
                <a:lnTo>
                  <a:pt x="382" y="286"/>
                </a:lnTo>
                <a:lnTo>
                  <a:pt x="382" y="281"/>
                </a:lnTo>
                <a:lnTo>
                  <a:pt x="382" y="271"/>
                </a:lnTo>
                <a:lnTo>
                  <a:pt x="384" y="271"/>
                </a:lnTo>
                <a:lnTo>
                  <a:pt x="386" y="271"/>
                </a:lnTo>
                <a:lnTo>
                  <a:pt x="387" y="271"/>
                </a:lnTo>
                <a:lnTo>
                  <a:pt x="388" y="271"/>
                </a:lnTo>
                <a:lnTo>
                  <a:pt x="390" y="271"/>
                </a:lnTo>
                <a:lnTo>
                  <a:pt x="392" y="270"/>
                </a:lnTo>
                <a:lnTo>
                  <a:pt x="396" y="268"/>
                </a:lnTo>
                <a:lnTo>
                  <a:pt x="398" y="266"/>
                </a:lnTo>
                <a:lnTo>
                  <a:pt x="400" y="266"/>
                </a:lnTo>
                <a:lnTo>
                  <a:pt x="400" y="265"/>
                </a:lnTo>
                <a:lnTo>
                  <a:pt x="400" y="263"/>
                </a:lnTo>
                <a:lnTo>
                  <a:pt x="399" y="263"/>
                </a:lnTo>
                <a:lnTo>
                  <a:pt x="398" y="263"/>
                </a:lnTo>
                <a:lnTo>
                  <a:pt x="397" y="263"/>
                </a:lnTo>
                <a:lnTo>
                  <a:pt x="395" y="263"/>
                </a:lnTo>
                <a:lnTo>
                  <a:pt x="393" y="263"/>
                </a:lnTo>
                <a:lnTo>
                  <a:pt x="392" y="263"/>
                </a:lnTo>
                <a:lnTo>
                  <a:pt x="392" y="264"/>
                </a:lnTo>
                <a:lnTo>
                  <a:pt x="390" y="264"/>
                </a:lnTo>
                <a:lnTo>
                  <a:pt x="388" y="264"/>
                </a:lnTo>
                <a:lnTo>
                  <a:pt x="387" y="264"/>
                </a:lnTo>
                <a:lnTo>
                  <a:pt x="386" y="264"/>
                </a:lnTo>
                <a:lnTo>
                  <a:pt x="384" y="264"/>
                </a:lnTo>
                <a:lnTo>
                  <a:pt x="382" y="265"/>
                </a:lnTo>
                <a:lnTo>
                  <a:pt x="380" y="265"/>
                </a:lnTo>
                <a:lnTo>
                  <a:pt x="379" y="265"/>
                </a:lnTo>
                <a:lnTo>
                  <a:pt x="378" y="265"/>
                </a:lnTo>
                <a:lnTo>
                  <a:pt x="377" y="265"/>
                </a:lnTo>
                <a:lnTo>
                  <a:pt x="375" y="266"/>
                </a:lnTo>
                <a:lnTo>
                  <a:pt x="375" y="265"/>
                </a:lnTo>
                <a:lnTo>
                  <a:pt x="374" y="266"/>
                </a:lnTo>
                <a:lnTo>
                  <a:pt x="373" y="266"/>
                </a:lnTo>
                <a:lnTo>
                  <a:pt x="373" y="265"/>
                </a:lnTo>
                <a:lnTo>
                  <a:pt x="373" y="264"/>
                </a:lnTo>
                <a:lnTo>
                  <a:pt x="370" y="264"/>
                </a:lnTo>
                <a:lnTo>
                  <a:pt x="369" y="264"/>
                </a:lnTo>
                <a:lnTo>
                  <a:pt x="369" y="262"/>
                </a:lnTo>
                <a:lnTo>
                  <a:pt x="369" y="261"/>
                </a:lnTo>
                <a:lnTo>
                  <a:pt x="369" y="260"/>
                </a:lnTo>
                <a:lnTo>
                  <a:pt x="369" y="258"/>
                </a:lnTo>
                <a:lnTo>
                  <a:pt x="369" y="257"/>
                </a:lnTo>
                <a:lnTo>
                  <a:pt x="367" y="257"/>
                </a:lnTo>
                <a:lnTo>
                  <a:pt x="365" y="257"/>
                </a:lnTo>
                <a:lnTo>
                  <a:pt x="364" y="257"/>
                </a:lnTo>
                <a:lnTo>
                  <a:pt x="363" y="257"/>
                </a:lnTo>
                <a:lnTo>
                  <a:pt x="363" y="264"/>
                </a:lnTo>
                <a:lnTo>
                  <a:pt x="363" y="272"/>
                </a:lnTo>
                <a:lnTo>
                  <a:pt x="362" y="272"/>
                </a:lnTo>
                <a:lnTo>
                  <a:pt x="361" y="273"/>
                </a:lnTo>
                <a:lnTo>
                  <a:pt x="360" y="273"/>
                </a:lnTo>
                <a:lnTo>
                  <a:pt x="358" y="274"/>
                </a:lnTo>
                <a:lnTo>
                  <a:pt x="358" y="275"/>
                </a:lnTo>
                <a:lnTo>
                  <a:pt x="357" y="277"/>
                </a:lnTo>
                <a:lnTo>
                  <a:pt x="356" y="278"/>
                </a:lnTo>
                <a:lnTo>
                  <a:pt x="355" y="280"/>
                </a:lnTo>
                <a:lnTo>
                  <a:pt x="354" y="281"/>
                </a:lnTo>
                <a:lnTo>
                  <a:pt x="353" y="283"/>
                </a:lnTo>
                <a:lnTo>
                  <a:pt x="352" y="286"/>
                </a:lnTo>
                <a:lnTo>
                  <a:pt x="350" y="287"/>
                </a:lnTo>
                <a:lnTo>
                  <a:pt x="349" y="289"/>
                </a:lnTo>
                <a:lnTo>
                  <a:pt x="349" y="291"/>
                </a:lnTo>
                <a:lnTo>
                  <a:pt x="348" y="294"/>
                </a:lnTo>
                <a:lnTo>
                  <a:pt x="347" y="297"/>
                </a:lnTo>
                <a:lnTo>
                  <a:pt x="347" y="298"/>
                </a:lnTo>
                <a:lnTo>
                  <a:pt x="346" y="299"/>
                </a:lnTo>
                <a:lnTo>
                  <a:pt x="341" y="299"/>
                </a:lnTo>
                <a:lnTo>
                  <a:pt x="341" y="288"/>
                </a:lnTo>
                <a:lnTo>
                  <a:pt x="330" y="288"/>
                </a:lnTo>
                <a:lnTo>
                  <a:pt x="326" y="288"/>
                </a:lnTo>
                <a:lnTo>
                  <a:pt x="320" y="288"/>
                </a:lnTo>
                <a:lnTo>
                  <a:pt x="319" y="288"/>
                </a:lnTo>
                <a:lnTo>
                  <a:pt x="319" y="287"/>
                </a:lnTo>
                <a:lnTo>
                  <a:pt x="318" y="285"/>
                </a:lnTo>
                <a:lnTo>
                  <a:pt x="317" y="281"/>
                </a:lnTo>
                <a:lnTo>
                  <a:pt x="314" y="278"/>
                </a:lnTo>
                <a:lnTo>
                  <a:pt x="313" y="273"/>
                </a:lnTo>
                <a:lnTo>
                  <a:pt x="311" y="266"/>
                </a:lnTo>
                <a:lnTo>
                  <a:pt x="310" y="264"/>
                </a:lnTo>
                <a:lnTo>
                  <a:pt x="310" y="261"/>
                </a:lnTo>
                <a:lnTo>
                  <a:pt x="309" y="260"/>
                </a:lnTo>
                <a:lnTo>
                  <a:pt x="310" y="260"/>
                </a:lnTo>
                <a:lnTo>
                  <a:pt x="311" y="260"/>
                </a:lnTo>
                <a:lnTo>
                  <a:pt x="312" y="258"/>
                </a:lnTo>
                <a:lnTo>
                  <a:pt x="313" y="258"/>
                </a:lnTo>
                <a:lnTo>
                  <a:pt x="313" y="257"/>
                </a:lnTo>
                <a:lnTo>
                  <a:pt x="311" y="257"/>
                </a:lnTo>
                <a:lnTo>
                  <a:pt x="310" y="257"/>
                </a:lnTo>
                <a:lnTo>
                  <a:pt x="309" y="258"/>
                </a:lnTo>
                <a:lnTo>
                  <a:pt x="309" y="257"/>
                </a:lnTo>
                <a:lnTo>
                  <a:pt x="308" y="256"/>
                </a:lnTo>
                <a:lnTo>
                  <a:pt x="304" y="249"/>
                </a:lnTo>
                <a:lnTo>
                  <a:pt x="303" y="248"/>
                </a:lnTo>
                <a:lnTo>
                  <a:pt x="303" y="247"/>
                </a:lnTo>
                <a:lnTo>
                  <a:pt x="302" y="245"/>
                </a:lnTo>
                <a:lnTo>
                  <a:pt x="301" y="244"/>
                </a:lnTo>
                <a:lnTo>
                  <a:pt x="300" y="241"/>
                </a:lnTo>
                <a:lnTo>
                  <a:pt x="298" y="238"/>
                </a:lnTo>
                <a:lnTo>
                  <a:pt x="297" y="236"/>
                </a:lnTo>
                <a:lnTo>
                  <a:pt x="296" y="233"/>
                </a:lnTo>
                <a:lnTo>
                  <a:pt x="295" y="232"/>
                </a:lnTo>
                <a:lnTo>
                  <a:pt x="294" y="230"/>
                </a:lnTo>
                <a:lnTo>
                  <a:pt x="292" y="227"/>
                </a:lnTo>
                <a:lnTo>
                  <a:pt x="289" y="222"/>
                </a:lnTo>
                <a:lnTo>
                  <a:pt x="288" y="220"/>
                </a:lnTo>
                <a:lnTo>
                  <a:pt x="286" y="220"/>
                </a:lnTo>
                <a:lnTo>
                  <a:pt x="284" y="220"/>
                </a:lnTo>
                <a:lnTo>
                  <a:pt x="285" y="223"/>
                </a:lnTo>
                <a:lnTo>
                  <a:pt x="285" y="224"/>
                </a:lnTo>
                <a:lnTo>
                  <a:pt x="286" y="226"/>
                </a:lnTo>
                <a:lnTo>
                  <a:pt x="287" y="228"/>
                </a:lnTo>
                <a:lnTo>
                  <a:pt x="288" y="231"/>
                </a:lnTo>
                <a:lnTo>
                  <a:pt x="289" y="232"/>
                </a:lnTo>
                <a:lnTo>
                  <a:pt x="291" y="233"/>
                </a:lnTo>
                <a:lnTo>
                  <a:pt x="292" y="236"/>
                </a:lnTo>
                <a:lnTo>
                  <a:pt x="293" y="238"/>
                </a:lnTo>
                <a:lnTo>
                  <a:pt x="295" y="241"/>
                </a:lnTo>
                <a:lnTo>
                  <a:pt x="296" y="244"/>
                </a:lnTo>
                <a:lnTo>
                  <a:pt x="296" y="245"/>
                </a:lnTo>
                <a:lnTo>
                  <a:pt x="297" y="247"/>
                </a:lnTo>
                <a:lnTo>
                  <a:pt x="298" y="248"/>
                </a:lnTo>
                <a:lnTo>
                  <a:pt x="300" y="249"/>
                </a:lnTo>
                <a:lnTo>
                  <a:pt x="300" y="252"/>
                </a:lnTo>
                <a:lnTo>
                  <a:pt x="301" y="253"/>
                </a:lnTo>
                <a:lnTo>
                  <a:pt x="302" y="255"/>
                </a:lnTo>
                <a:lnTo>
                  <a:pt x="302" y="256"/>
                </a:lnTo>
                <a:lnTo>
                  <a:pt x="303" y="257"/>
                </a:lnTo>
                <a:lnTo>
                  <a:pt x="303" y="260"/>
                </a:lnTo>
                <a:lnTo>
                  <a:pt x="303" y="261"/>
                </a:lnTo>
                <a:lnTo>
                  <a:pt x="302" y="269"/>
                </a:lnTo>
                <a:lnTo>
                  <a:pt x="298" y="269"/>
                </a:lnTo>
                <a:lnTo>
                  <a:pt x="297" y="269"/>
                </a:lnTo>
                <a:lnTo>
                  <a:pt x="298" y="268"/>
                </a:lnTo>
                <a:lnTo>
                  <a:pt x="298" y="265"/>
                </a:lnTo>
                <a:lnTo>
                  <a:pt x="298" y="264"/>
                </a:lnTo>
                <a:lnTo>
                  <a:pt x="298" y="263"/>
                </a:lnTo>
                <a:lnTo>
                  <a:pt x="298" y="262"/>
                </a:lnTo>
                <a:lnTo>
                  <a:pt x="297" y="263"/>
                </a:lnTo>
                <a:lnTo>
                  <a:pt x="296" y="263"/>
                </a:lnTo>
                <a:lnTo>
                  <a:pt x="295" y="263"/>
                </a:lnTo>
                <a:lnTo>
                  <a:pt x="294" y="263"/>
                </a:lnTo>
                <a:lnTo>
                  <a:pt x="293" y="263"/>
                </a:lnTo>
                <a:lnTo>
                  <a:pt x="292" y="262"/>
                </a:lnTo>
                <a:lnTo>
                  <a:pt x="291" y="262"/>
                </a:lnTo>
                <a:lnTo>
                  <a:pt x="288" y="262"/>
                </a:lnTo>
                <a:lnTo>
                  <a:pt x="287" y="262"/>
                </a:lnTo>
                <a:lnTo>
                  <a:pt x="286" y="262"/>
                </a:lnTo>
                <a:lnTo>
                  <a:pt x="285" y="262"/>
                </a:lnTo>
                <a:lnTo>
                  <a:pt x="284" y="262"/>
                </a:lnTo>
                <a:lnTo>
                  <a:pt x="283" y="263"/>
                </a:lnTo>
                <a:lnTo>
                  <a:pt x="280" y="264"/>
                </a:lnTo>
                <a:lnTo>
                  <a:pt x="279" y="264"/>
                </a:lnTo>
                <a:lnTo>
                  <a:pt x="279" y="258"/>
                </a:lnTo>
                <a:lnTo>
                  <a:pt x="280" y="258"/>
                </a:lnTo>
                <a:lnTo>
                  <a:pt x="280" y="257"/>
                </a:lnTo>
                <a:lnTo>
                  <a:pt x="280" y="256"/>
                </a:lnTo>
                <a:lnTo>
                  <a:pt x="279" y="256"/>
                </a:lnTo>
                <a:lnTo>
                  <a:pt x="278" y="255"/>
                </a:lnTo>
                <a:lnTo>
                  <a:pt x="278" y="252"/>
                </a:lnTo>
                <a:lnTo>
                  <a:pt x="280" y="252"/>
                </a:lnTo>
                <a:lnTo>
                  <a:pt x="285" y="253"/>
                </a:lnTo>
                <a:lnTo>
                  <a:pt x="285" y="252"/>
                </a:lnTo>
                <a:lnTo>
                  <a:pt x="283" y="250"/>
                </a:lnTo>
                <a:lnTo>
                  <a:pt x="284" y="248"/>
                </a:lnTo>
                <a:lnTo>
                  <a:pt x="284" y="247"/>
                </a:lnTo>
                <a:lnTo>
                  <a:pt x="283" y="245"/>
                </a:lnTo>
                <a:lnTo>
                  <a:pt x="280" y="245"/>
                </a:lnTo>
                <a:lnTo>
                  <a:pt x="277" y="243"/>
                </a:lnTo>
                <a:lnTo>
                  <a:pt x="276" y="241"/>
                </a:lnTo>
                <a:lnTo>
                  <a:pt x="277" y="240"/>
                </a:lnTo>
                <a:lnTo>
                  <a:pt x="278" y="238"/>
                </a:lnTo>
                <a:lnTo>
                  <a:pt x="278" y="237"/>
                </a:lnTo>
                <a:lnTo>
                  <a:pt x="279" y="236"/>
                </a:lnTo>
                <a:lnTo>
                  <a:pt x="270" y="229"/>
                </a:lnTo>
                <a:lnTo>
                  <a:pt x="269" y="229"/>
                </a:lnTo>
                <a:lnTo>
                  <a:pt x="268" y="229"/>
                </a:lnTo>
                <a:lnTo>
                  <a:pt x="266" y="230"/>
                </a:lnTo>
                <a:lnTo>
                  <a:pt x="265" y="231"/>
                </a:lnTo>
                <a:lnTo>
                  <a:pt x="265" y="232"/>
                </a:lnTo>
                <a:lnTo>
                  <a:pt x="265" y="233"/>
                </a:lnTo>
                <a:lnTo>
                  <a:pt x="263" y="233"/>
                </a:lnTo>
                <a:lnTo>
                  <a:pt x="263" y="235"/>
                </a:lnTo>
                <a:lnTo>
                  <a:pt x="263" y="233"/>
                </a:lnTo>
                <a:lnTo>
                  <a:pt x="262" y="233"/>
                </a:lnTo>
                <a:lnTo>
                  <a:pt x="261" y="233"/>
                </a:lnTo>
                <a:lnTo>
                  <a:pt x="261" y="235"/>
                </a:lnTo>
                <a:lnTo>
                  <a:pt x="261" y="233"/>
                </a:lnTo>
                <a:lnTo>
                  <a:pt x="261" y="235"/>
                </a:lnTo>
                <a:lnTo>
                  <a:pt x="260" y="236"/>
                </a:lnTo>
                <a:lnTo>
                  <a:pt x="260" y="237"/>
                </a:lnTo>
                <a:lnTo>
                  <a:pt x="259" y="237"/>
                </a:lnTo>
                <a:lnTo>
                  <a:pt x="258" y="237"/>
                </a:lnTo>
                <a:lnTo>
                  <a:pt x="258" y="238"/>
                </a:lnTo>
                <a:lnTo>
                  <a:pt x="258" y="239"/>
                </a:lnTo>
                <a:lnTo>
                  <a:pt x="257" y="239"/>
                </a:lnTo>
                <a:lnTo>
                  <a:pt x="257" y="240"/>
                </a:lnTo>
                <a:lnTo>
                  <a:pt x="257" y="241"/>
                </a:lnTo>
                <a:lnTo>
                  <a:pt x="258" y="241"/>
                </a:lnTo>
                <a:lnTo>
                  <a:pt x="258" y="243"/>
                </a:lnTo>
                <a:lnTo>
                  <a:pt x="258" y="241"/>
                </a:lnTo>
                <a:lnTo>
                  <a:pt x="258" y="243"/>
                </a:lnTo>
                <a:lnTo>
                  <a:pt x="258" y="244"/>
                </a:lnTo>
                <a:lnTo>
                  <a:pt x="259" y="244"/>
                </a:lnTo>
                <a:lnTo>
                  <a:pt x="259" y="245"/>
                </a:lnTo>
                <a:lnTo>
                  <a:pt x="259" y="246"/>
                </a:lnTo>
                <a:lnTo>
                  <a:pt x="258" y="246"/>
                </a:lnTo>
                <a:lnTo>
                  <a:pt x="258" y="247"/>
                </a:lnTo>
                <a:lnTo>
                  <a:pt x="257" y="247"/>
                </a:lnTo>
                <a:lnTo>
                  <a:pt x="255" y="247"/>
                </a:lnTo>
                <a:lnTo>
                  <a:pt x="255" y="248"/>
                </a:lnTo>
                <a:lnTo>
                  <a:pt x="255" y="247"/>
                </a:lnTo>
                <a:lnTo>
                  <a:pt x="255" y="249"/>
                </a:lnTo>
                <a:lnTo>
                  <a:pt x="255" y="253"/>
                </a:lnTo>
                <a:lnTo>
                  <a:pt x="263" y="253"/>
                </a:lnTo>
                <a:lnTo>
                  <a:pt x="265" y="253"/>
                </a:lnTo>
                <a:lnTo>
                  <a:pt x="266" y="258"/>
                </a:lnTo>
                <a:lnTo>
                  <a:pt x="267" y="258"/>
                </a:lnTo>
                <a:lnTo>
                  <a:pt x="267" y="261"/>
                </a:lnTo>
                <a:lnTo>
                  <a:pt x="267" y="264"/>
                </a:lnTo>
                <a:lnTo>
                  <a:pt x="267" y="265"/>
                </a:lnTo>
                <a:lnTo>
                  <a:pt x="263" y="265"/>
                </a:lnTo>
                <a:lnTo>
                  <a:pt x="261" y="265"/>
                </a:lnTo>
                <a:lnTo>
                  <a:pt x="260" y="265"/>
                </a:lnTo>
                <a:lnTo>
                  <a:pt x="259" y="265"/>
                </a:lnTo>
                <a:lnTo>
                  <a:pt x="258" y="265"/>
                </a:lnTo>
                <a:lnTo>
                  <a:pt x="255" y="264"/>
                </a:lnTo>
                <a:lnTo>
                  <a:pt x="254" y="264"/>
                </a:lnTo>
                <a:lnTo>
                  <a:pt x="253" y="264"/>
                </a:lnTo>
                <a:lnTo>
                  <a:pt x="253" y="268"/>
                </a:lnTo>
                <a:lnTo>
                  <a:pt x="248" y="268"/>
                </a:lnTo>
                <a:lnTo>
                  <a:pt x="248" y="286"/>
                </a:lnTo>
                <a:lnTo>
                  <a:pt x="248" y="287"/>
                </a:lnTo>
                <a:lnTo>
                  <a:pt x="248" y="288"/>
                </a:lnTo>
                <a:lnTo>
                  <a:pt x="248" y="289"/>
                </a:lnTo>
                <a:lnTo>
                  <a:pt x="248" y="291"/>
                </a:lnTo>
                <a:lnTo>
                  <a:pt x="248" y="293"/>
                </a:lnTo>
                <a:lnTo>
                  <a:pt x="248" y="298"/>
                </a:lnTo>
                <a:lnTo>
                  <a:pt x="248" y="300"/>
                </a:lnTo>
                <a:lnTo>
                  <a:pt x="248" y="303"/>
                </a:lnTo>
                <a:lnTo>
                  <a:pt x="250" y="303"/>
                </a:lnTo>
                <a:lnTo>
                  <a:pt x="254" y="304"/>
                </a:lnTo>
                <a:lnTo>
                  <a:pt x="258" y="305"/>
                </a:lnTo>
                <a:lnTo>
                  <a:pt x="266" y="306"/>
                </a:lnTo>
                <a:lnTo>
                  <a:pt x="266" y="314"/>
                </a:lnTo>
                <a:lnTo>
                  <a:pt x="267" y="314"/>
                </a:lnTo>
                <a:lnTo>
                  <a:pt x="267" y="315"/>
                </a:lnTo>
                <a:lnTo>
                  <a:pt x="267" y="316"/>
                </a:lnTo>
                <a:lnTo>
                  <a:pt x="267" y="318"/>
                </a:lnTo>
                <a:lnTo>
                  <a:pt x="266" y="318"/>
                </a:lnTo>
                <a:lnTo>
                  <a:pt x="266" y="319"/>
                </a:lnTo>
                <a:lnTo>
                  <a:pt x="267" y="319"/>
                </a:lnTo>
                <a:lnTo>
                  <a:pt x="252" y="319"/>
                </a:lnTo>
                <a:lnTo>
                  <a:pt x="252" y="322"/>
                </a:lnTo>
                <a:lnTo>
                  <a:pt x="252" y="327"/>
                </a:lnTo>
                <a:lnTo>
                  <a:pt x="252" y="329"/>
                </a:lnTo>
                <a:lnTo>
                  <a:pt x="259" y="328"/>
                </a:lnTo>
                <a:lnTo>
                  <a:pt x="262" y="328"/>
                </a:lnTo>
                <a:lnTo>
                  <a:pt x="271" y="327"/>
                </a:lnTo>
                <a:lnTo>
                  <a:pt x="272" y="327"/>
                </a:lnTo>
                <a:lnTo>
                  <a:pt x="274" y="330"/>
                </a:lnTo>
                <a:lnTo>
                  <a:pt x="275" y="331"/>
                </a:lnTo>
                <a:lnTo>
                  <a:pt x="275" y="332"/>
                </a:lnTo>
                <a:lnTo>
                  <a:pt x="275" y="333"/>
                </a:lnTo>
                <a:lnTo>
                  <a:pt x="275" y="335"/>
                </a:lnTo>
                <a:lnTo>
                  <a:pt x="275" y="336"/>
                </a:lnTo>
                <a:lnTo>
                  <a:pt x="274" y="337"/>
                </a:lnTo>
                <a:lnTo>
                  <a:pt x="272" y="339"/>
                </a:lnTo>
                <a:lnTo>
                  <a:pt x="272" y="341"/>
                </a:lnTo>
                <a:lnTo>
                  <a:pt x="271" y="342"/>
                </a:lnTo>
                <a:lnTo>
                  <a:pt x="271" y="346"/>
                </a:lnTo>
                <a:lnTo>
                  <a:pt x="270" y="347"/>
                </a:lnTo>
                <a:lnTo>
                  <a:pt x="270" y="348"/>
                </a:lnTo>
                <a:lnTo>
                  <a:pt x="268" y="348"/>
                </a:lnTo>
                <a:lnTo>
                  <a:pt x="269" y="347"/>
                </a:lnTo>
                <a:lnTo>
                  <a:pt x="266" y="347"/>
                </a:lnTo>
                <a:lnTo>
                  <a:pt x="265" y="350"/>
                </a:lnTo>
                <a:lnTo>
                  <a:pt x="263" y="350"/>
                </a:lnTo>
                <a:lnTo>
                  <a:pt x="257" y="350"/>
                </a:lnTo>
                <a:lnTo>
                  <a:pt x="251" y="350"/>
                </a:lnTo>
                <a:lnTo>
                  <a:pt x="252" y="347"/>
                </a:lnTo>
                <a:lnTo>
                  <a:pt x="252" y="346"/>
                </a:lnTo>
                <a:lnTo>
                  <a:pt x="254" y="346"/>
                </a:lnTo>
                <a:lnTo>
                  <a:pt x="253" y="340"/>
                </a:lnTo>
                <a:lnTo>
                  <a:pt x="252" y="335"/>
                </a:lnTo>
                <a:lnTo>
                  <a:pt x="252" y="333"/>
                </a:lnTo>
                <a:lnTo>
                  <a:pt x="246" y="335"/>
                </a:lnTo>
                <a:lnTo>
                  <a:pt x="246" y="336"/>
                </a:lnTo>
                <a:lnTo>
                  <a:pt x="246" y="337"/>
                </a:lnTo>
                <a:lnTo>
                  <a:pt x="246" y="338"/>
                </a:lnTo>
                <a:lnTo>
                  <a:pt x="242" y="338"/>
                </a:lnTo>
                <a:lnTo>
                  <a:pt x="241" y="338"/>
                </a:lnTo>
                <a:lnTo>
                  <a:pt x="236" y="338"/>
                </a:lnTo>
                <a:lnTo>
                  <a:pt x="234" y="338"/>
                </a:lnTo>
                <a:lnTo>
                  <a:pt x="233" y="338"/>
                </a:lnTo>
                <a:lnTo>
                  <a:pt x="233" y="339"/>
                </a:lnTo>
                <a:lnTo>
                  <a:pt x="226" y="338"/>
                </a:lnTo>
                <a:lnTo>
                  <a:pt x="226" y="340"/>
                </a:lnTo>
                <a:lnTo>
                  <a:pt x="233" y="340"/>
                </a:lnTo>
                <a:lnTo>
                  <a:pt x="233" y="341"/>
                </a:lnTo>
                <a:lnTo>
                  <a:pt x="233" y="342"/>
                </a:lnTo>
                <a:lnTo>
                  <a:pt x="233" y="344"/>
                </a:lnTo>
                <a:lnTo>
                  <a:pt x="233" y="345"/>
                </a:lnTo>
                <a:lnTo>
                  <a:pt x="233" y="346"/>
                </a:lnTo>
                <a:lnTo>
                  <a:pt x="234" y="348"/>
                </a:lnTo>
                <a:lnTo>
                  <a:pt x="234" y="349"/>
                </a:lnTo>
                <a:close/>
                <a:moveTo>
                  <a:pt x="236" y="335"/>
                </a:moveTo>
                <a:lnTo>
                  <a:pt x="236" y="333"/>
                </a:lnTo>
                <a:lnTo>
                  <a:pt x="235" y="333"/>
                </a:lnTo>
                <a:lnTo>
                  <a:pt x="234" y="332"/>
                </a:lnTo>
                <a:lnTo>
                  <a:pt x="233" y="332"/>
                </a:lnTo>
                <a:lnTo>
                  <a:pt x="233" y="333"/>
                </a:lnTo>
                <a:lnTo>
                  <a:pt x="226" y="333"/>
                </a:lnTo>
                <a:lnTo>
                  <a:pt x="226" y="337"/>
                </a:lnTo>
                <a:lnTo>
                  <a:pt x="233" y="337"/>
                </a:lnTo>
                <a:lnTo>
                  <a:pt x="233" y="336"/>
                </a:lnTo>
                <a:lnTo>
                  <a:pt x="233" y="335"/>
                </a:lnTo>
                <a:lnTo>
                  <a:pt x="234" y="335"/>
                </a:lnTo>
                <a:lnTo>
                  <a:pt x="235" y="335"/>
                </a:lnTo>
                <a:lnTo>
                  <a:pt x="236" y="335"/>
                </a:lnTo>
                <a:close/>
                <a:moveTo>
                  <a:pt x="227" y="331"/>
                </a:moveTo>
                <a:lnTo>
                  <a:pt x="233" y="331"/>
                </a:lnTo>
                <a:lnTo>
                  <a:pt x="233" y="330"/>
                </a:lnTo>
                <a:lnTo>
                  <a:pt x="234" y="330"/>
                </a:lnTo>
                <a:lnTo>
                  <a:pt x="235" y="330"/>
                </a:lnTo>
                <a:lnTo>
                  <a:pt x="236" y="330"/>
                </a:lnTo>
                <a:lnTo>
                  <a:pt x="236" y="329"/>
                </a:lnTo>
                <a:lnTo>
                  <a:pt x="234" y="329"/>
                </a:lnTo>
                <a:lnTo>
                  <a:pt x="234" y="328"/>
                </a:lnTo>
                <a:lnTo>
                  <a:pt x="236" y="328"/>
                </a:lnTo>
                <a:lnTo>
                  <a:pt x="237" y="328"/>
                </a:lnTo>
                <a:lnTo>
                  <a:pt x="237" y="325"/>
                </a:lnTo>
                <a:lnTo>
                  <a:pt x="238" y="323"/>
                </a:lnTo>
                <a:lnTo>
                  <a:pt x="238" y="321"/>
                </a:lnTo>
                <a:lnTo>
                  <a:pt x="241" y="321"/>
                </a:lnTo>
                <a:lnTo>
                  <a:pt x="242" y="319"/>
                </a:lnTo>
                <a:lnTo>
                  <a:pt x="243" y="314"/>
                </a:lnTo>
                <a:lnTo>
                  <a:pt x="241" y="314"/>
                </a:lnTo>
                <a:lnTo>
                  <a:pt x="240" y="314"/>
                </a:lnTo>
                <a:lnTo>
                  <a:pt x="236" y="314"/>
                </a:lnTo>
                <a:lnTo>
                  <a:pt x="237" y="314"/>
                </a:lnTo>
                <a:lnTo>
                  <a:pt x="237" y="315"/>
                </a:lnTo>
                <a:lnTo>
                  <a:pt x="237" y="316"/>
                </a:lnTo>
                <a:lnTo>
                  <a:pt x="236" y="316"/>
                </a:lnTo>
                <a:lnTo>
                  <a:pt x="236" y="318"/>
                </a:lnTo>
                <a:lnTo>
                  <a:pt x="235" y="318"/>
                </a:lnTo>
                <a:lnTo>
                  <a:pt x="235" y="319"/>
                </a:lnTo>
                <a:lnTo>
                  <a:pt x="235" y="320"/>
                </a:lnTo>
                <a:lnTo>
                  <a:pt x="235" y="321"/>
                </a:lnTo>
                <a:lnTo>
                  <a:pt x="234" y="321"/>
                </a:lnTo>
                <a:lnTo>
                  <a:pt x="234" y="322"/>
                </a:lnTo>
                <a:lnTo>
                  <a:pt x="234" y="323"/>
                </a:lnTo>
                <a:lnTo>
                  <a:pt x="234" y="324"/>
                </a:lnTo>
                <a:lnTo>
                  <a:pt x="234" y="325"/>
                </a:lnTo>
                <a:lnTo>
                  <a:pt x="234" y="327"/>
                </a:lnTo>
                <a:lnTo>
                  <a:pt x="233" y="327"/>
                </a:lnTo>
                <a:lnTo>
                  <a:pt x="227" y="327"/>
                </a:lnTo>
                <a:lnTo>
                  <a:pt x="227" y="329"/>
                </a:lnTo>
                <a:lnTo>
                  <a:pt x="227" y="331"/>
                </a:lnTo>
                <a:close/>
                <a:moveTo>
                  <a:pt x="223" y="227"/>
                </a:moveTo>
                <a:lnTo>
                  <a:pt x="224" y="227"/>
                </a:lnTo>
                <a:lnTo>
                  <a:pt x="225" y="227"/>
                </a:lnTo>
                <a:lnTo>
                  <a:pt x="226" y="227"/>
                </a:lnTo>
                <a:lnTo>
                  <a:pt x="227" y="227"/>
                </a:lnTo>
                <a:lnTo>
                  <a:pt x="227" y="221"/>
                </a:lnTo>
                <a:lnTo>
                  <a:pt x="223" y="221"/>
                </a:lnTo>
                <a:lnTo>
                  <a:pt x="222" y="221"/>
                </a:lnTo>
                <a:lnTo>
                  <a:pt x="222" y="222"/>
                </a:lnTo>
                <a:lnTo>
                  <a:pt x="222" y="224"/>
                </a:lnTo>
                <a:lnTo>
                  <a:pt x="222" y="226"/>
                </a:lnTo>
                <a:lnTo>
                  <a:pt x="223" y="228"/>
                </a:lnTo>
                <a:lnTo>
                  <a:pt x="223" y="227"/>
                </a:lnTo>
                <a:close/>
                <a:moveTo>
                  <a:pt x="237" y="222"/>
                </a:moveTo>
                <a:lnTo>
                  <a:pt x="238" y="223"/>
                </a:lnTo>
                <a:lnTo>
                  <a:pt x="240" y="223"/>
                </a:lnTo>
                <a:lnTo>
                  <a:pt x="241" y="222"/>
                </a:lnTo>
                <a:lnTo>
                  <a:pt x="240" y="221"/>
                </a:lnTo>
                <a:lnTo>
                  <a:pt x="238" y="220"/>
                </a:lnTo>
                <a:lnTo>
                  <a:pt x="237" y="220"/>
                </a:lnTo>
                <a:lnTo>
                  <a:pt x="237" y="221"/>
                </a:lnTo>
                <a:lnTo>
                  <a:pt x="236" y="221"/>
                </a:lnTo>
                <a:lnTo>
                  <a:pt x="237" y="222"/>
                </a:lnTo>
                <a:close/>
                <a:moveTo>
                  <a:pt x="265" y="219"/>
                </a:moveTo>
                <a:lnTo>
                  <a:pt x="265" y="226"/>
                </a:lnTo>
                <a:lnTo>
                  <a:pt x="275" y="222"/>
                </a:lnTo>
                <a:lnTo>
                  <a:pt x="274" y="219"/>
                </a:lnTo>
                <a:lnTo>
                  <a:pt x="274" y="218"/>
                </a:lnTo>
                <a:lnTo>
                  <a:pt x="272" y="214"/>
                </a:lnTo>
                <a:lnTo>
                  <a:pt x="271" y="211"/>
                </a:lnTo>
                <a:lnTo>
                  <a:pt x="271" y="208"/>
                </a:lnTo>
                <a:lnTo>
                  <a:pt x="271" y="206"/>
                </a:lnTo>
                <a:lnTo>
                  <a:pt x="270" y="206"/>
                </a:lnTo>
                <a:lnTo>
                  <a:pt x="269" y="206"/>
                </a:lnTo>
                <a:lnTo>
                  <a:pt x="268" y="206"/>
                </a:lnTo>
                <a:lnTo>
                  <a:pt x="267" y="206"/>
                </a:lnTo>
                <a:lnTo>
                  <a:pt x="265" y="207"/>
                </a:lnTo>
                <a:lnTo>
                  <a:pt x="265" y="205"/>
                </a:lnTo>
                <a:lnTo>
                  <a:pt x="260" y="206"/>
                </a:lnTo>
                <a:lnTo>
                  <a:pt x="258" y="207"/>
                </a:lnTo>
                <a:lnTo>
                  <a:pt x="258" y="210"/>
                </a:lnTo>
                <a:lnTo>
                  <a:pt x="261" y="210"/>
                </a:lnTo>
                <a:lnTo>
                  <a:pt x="263" y="210"/>
                </a:lnTo>
                <a:lnTo>
                  <a:pt x="265" y="210"/>
                </a:lnTo>
                <a:lnTo>
                  <a:pt x="265" y="219"/>
                </a:lnTo>
                <a:close/>
                <a:moveTo>
                  <a:pt x="252" y="210"/>
                </a:moveTo>
                <a:lnTo>
                  <a:pt x="251" y="210"/>
                </a:lnTo>
                <a:lnTo>
                  <a:pt x="250" y="210"/>
                </a:lnTo>
                <a:lnTo>
                  <a:pt x="249" y="211"/>
                </a:lnTo>
                <a:lnTo>
                  <a:pt x="248" y="211"/>
                </a:lnTo>
                <a:lnTo>
                  <a:pt x="246" y="212"/>
                </a:lnTo>
                <a:lnTo>
                  <a:pt x="248" y="215"/>
                </a:lnTo>
                <a:lnTo>
                  <a:pt x="250" y="215"/>
                </a:lnTo>
                <a:lnTo>
                  <a:pt x="251" y="215"/>
                </a:lnTo>
                <a:lnTo>
                  <a:pt x="252" y="215"/>
                </a:lnTo>
                <a:lnTo>
                  <a:pt x="252" y="210"/>
                </a:lnTo>
                <a:close/>
                <a:moveTo>
                  <a:pt x="395" y="228"/>
                </a:moveTo>
                <a:lnTo>
                  <a:pt x="395" y="229"/>
                </a:lnTo>
                <a:lnTo>
                  <a:pt x="395" y="228"/>
                </a:lnTo>
                <a:lnTo>
                  <a:pt x="393" y="229"/>
                </a:lnTo>
                <a:lnTo>
                  <a:pt x="392" y="230"/>
                </a:lnTo>
                <a:lnTo>
                  <a:pt x="391" y="230"/>
                </a:lnTo>
                <a:lnTo>
                  <a:pt x="391" y="231"/>
                </a:lnTo>
                <a:lnTo>
                  <a:pt x="390" y="231"/>
                </a:lnTo>
                <a:lnTo>
                  <a:pt x="389" y="231"/>
                </a:lnTo>
                <a:lnTo>
                  <a:pt x="388" y="231"/>
                </a:lnTo>
                <a:lnTo>
                  <a:pt x="388" y="232"/>
                </a:lnTo>
                <a:lnTo>
                  <a:pt x="387" y="232"/>
                </a:lnTo>
                <a:lnTo>
                  <a:pt x="386" y="232"/>
                </a:lnTo>
                <a:lnTo>
                  <a:pt x="386" y="241"/>
                </a:lnTo>
                <a:lnTo>
                  <a:pt x="387" y="241"/>
                </a:lnTo>
                <a:lnTo>
                  <a:pt x="392" y="241"/>
                </a:lnTo>
                <a:lnTo>
                  <a:pt x="395" y="241"/>
                </a:lnTo>
                <a:lnTo>
                  <a:pt x="393" y="240"/>
                </a:lnTo>
                <a:lnTo>
                  <a:pt x="392" y="239"/>
                </a:lnTo>
                <a:lnTo>
                  <a:pt x="388" y="238"/>
                </a:lnTo>
                <a:lnTo>
                  <a:pt x="388" y="237"/>
                </a:lnTo>
                <a:lnTo>
                  <a:pt x="388" y="236"/>
                </a:lnTo>
                <a:lnTo>
                  <a:pt x="389" y="236"/>
                </a:lnTo>
                <a:lnTo>
                  <a:pt x="390" y="235"/>
                </a:lnTo>
                <a:lnTo>
                  <a:pt x="390" y="233"/>
                </a:lnTo>
                <a:lnTo>
                  <a:pt x="392" y="233"/>
                </a:lnTo>
                <a:lnTo>
                  <a:pt x="393" y="233"/>
                </a:lnTo>
                <a:lnTo>
                  <a:pt x="395" y="233"/>
                </a:lnTo>
                <a:lnTo>
                  <a:pt x="395" y="232"/>
                </a:lnTo>
                <a:lnTo>
                  <a:pt x="396" y="228"/>
                </a:lnTo>
                <a:lnTo>
                  <a:pt x="395" y="228"/>
                </a:lnTo>
                <a:close/>
                <a:moveTo>
                  <a:pt x="529" y="257"/>
                </a:moveTo>
                <a:lnTo>
                  <a:pt x="530" y="257"/>
                </a:lnTo>
                <a:lnTo>
                  <a:pt x="530" y="258"/>
                </a:lnTo>
                <a:lnTo>
                  <a:pt x="530" y="260"/>
                </a:lnTo>
                <a:lnTo>
                  <a:pt x="530" y="262"/>
                </a:lnTo>
                <a:lnTo>
                  <a:pt x="530" y="263"/>
                </a:lnTo>
                <a:lnTo>
                  <a:pt x="530" y="264"/>
                </a:lnTo>
                <a:lnTo>
                  <a:pt x="530" y="268"/>
                </a:lnTo>
                <a:lnTo>
                  <a:pt x="530" y="273"/>
                </a:lnTo>
                <a:lnTo>
                  <a:pt x="530" y="275"/>
                </a:lnTo>
                <a:lnTo>
                  <a:pt x="528" y="275"/>
                </a:lnTo>
                <a:lnTo>
                  <a:pt x="528" y="278"/>
                </a:lnTo>
                <a:lnTo>
                  <a:pt x="530" y="278"/>
                </a:lnTo>
                <a:lnTo>
                  <a:pt x="533" y="278"/>
                </a:lnTo>
                <a:lnTo>
                  <a:pt x="533" y="272"/>
                </a:lnTo>
                <a:lnTo>
                  <a:pt x="533" y="266"/>
                </a:lnTo>
                <a:lnTo>
                  <a:pt x="533" y="265"/>
                </a:lnTo>
                <a:lnTo>
                  <a:pt x="533" y="264"/>
                </a:lnTo>
                <a:lnTo>
                  <a:pt x="533" y="258"/>
                </a:lnTo>
                <a:lnTo>
                  <a:pt x="533" y="257"/>
                </a:lnTo>
                <a:lnTo>
                  <a:pt x="533" y="256"/>
                </a:lnTo>
                <a:lnTo>
                  <a:pt x="533" y="254"/>
                </a:lnTo>
                <a:lnTo>
                  <a:pt x="533" y="248"/>
                </a:lnTo>
                <a:lnTo>
                  <a:pt x="533" y="247"/>
                </a:lnTo>
                <a:lnTo>
                  <a:pt x="532" y="247"/>
                </a:lnTo>
                <a:lnTo>
                  <a:pt x="530" y="247"/>
                </a:lnTo>
                <a:lnTo>
                  <a:pt x="530" y="246"/>
                </a:lnTo>
                <a:lnTo>
                  <a:pt x="529" y="246"/>
                </a:lnTo>
                <a:lnTo>
                  <a:pt x="529" y="245"/>
                </a:lnTo>
                <a:lnTo>
                  <a:pt x="529" y="244"/>
                </a:lnTo>
                <a:lnTo>
                  <a:pt x="527" y="244"/>
                </a:lnTo>
                <a:lnTo>
                  <a:pt x="526" y="244"/>
                </a:lnTo>
                <a:lnTo>
                  <a:pt x="527" y="245"/>
                </a:lnTo>
                <a:lnTo>
                  <a:pt x="526" y="245"/>
                </a:lnTo>
                <a:lnTo>
                  <a:pt x="527" y="245"/>
                </a:lnTo>
                <a:lnTo>
                  <a:pt x="527" y="246"/>
                </a:lnTo>
                <a:lnTo>
                  <a:pt x="528" y="246"/>
                </a:lnTo>
                <a:lnTo>
                  <a:pt x="528" y="247"/>
                </a:lnTo>
                <a:lnTo>
                  <a:pt x="529" y="247"/>
                </a:lnTo>
                <a:lnTo>
                  <a:pt x="530" y="248"/>
                </a:lnTo>
                <a:lnTo>
                  <a:pt x="530" y="249"/>
                </a:lnTo>
                <a:lnTo>
                  <a:pt x="530" y="250"/>
                </a:lnTo>
                <a:lnTo>
                  <a:pt x="529" y="252"/>
                </a:lnTo>
                <a:lnTo>
                  <a:pt x="529" y="253"/>
                </a:lnTo>
                <a:lnTo>
                  <a:pt x="529" y="254"/>
                </a:lnTo>
                <a:lnTo>
                  <a:pt x="529" y="257"/>
                </a:lnTo>
                <a:close/>
                <a:moveTo>
                  <a:pt x="525" y="244"/>
                </a:moveTo>
                <a:lnTo>
                  <a:pt x="525" y="243"/>
                </a:lnTo>
                <a:lnTo>
                  <a:pt x="525" y="241"/>
                </a:lnTo>
                <a:lnTo>
                  <a:pt x="524" y="241"/>
                </a:lnTo>
                <a:lnTo>
                  <a:pt x="522" y="240"/>
                </a:lnTo>
                <a:lnTo>
                  <a:pt x="521" y="240"/>
                </a:lnTo>
                <a:lnTo>
                  <a:pt x="519" y="244"/>
                </a:lnTo>
                <a:lnTo>
                  <a:pt x="521" y="244"/>
                </a:lnTo>
                <a:lnTo>
                  <a:pt x="525" y="244"/>
                </a:lnTo>
                <a:close/>
                <a:moveTo>
                  <a:pt x="509" y="239"/>
                </a:moveTo>
                <a:lnTo>
                  <a:pt x="509" y="235"/>
                </a:lnTo>
                <a:lnTo>
                  <a:pt x="508" y="235"/>
                </a:lnTo>
                <a:lnTo>
                  <a:pt x="507" y="235"/>
                </a:lnTo>
                <a:lnTo>
                  <a:pt x="505" y="235"/>
                </a:lnTo>
                <a:lnTo>
                  <a:pt x="503" y="233"/>
                </a:lnTo>
                <a:lnTo>
                  <a:pt x="502" y="233"/>
                </a:lnTo>
                <a:lnTo>
                  <a:pt x="502" y="235"/>
                </a:lnTo>
                <a:lnTo>
                  <a:pt x="502" y="238"/>
                </a:lnTo>
                <a:lnTo>
                  <a:pt x="502" y="239"/>
                </a:lnTo>
                <a:lnTo>
                  <a:pt x="503" y="239"/>
                </a:lnTo>
                <a:lnTo>
                  <a:pt x="504" y="239"/>
                </a:lnTo>
                <a:lnTo>
                  <a:pt x="505" y="239"/>
                </a:lnTo>
                <a:lnTo>
                  <a:pt x="509" y="239"/>
                </a:lnTo>
                <a:close/>
                <a:moveTo>
                  <a:pt x="499" y="233"/>
                </a:moveTo>
                <a:lnTo>
                  <a:pt x="499" y="232"/>
                </a:lnTo>
                <a:lnTo>
                  <a:pt x="499" y="231"/>
                </a:lnTo>
                <a:lnTo>
                  <a:pt x="498" y="231"/>
                </a:lnTo>
                <a:lnTo>
                  <a:pt x="498" y="232"/>
                </a:lnTo>
                <a:lnTo>
                  <a:pt x="498" y="237"/>
                </a:lnTo>
                <a:lnTo>
                  <a:pt x="499" y="237"/>
                </a:lnTo>
                <a:lnTo>
                  <a:pt x="499" y="233"/>
                </a:lnTo>
                <a:close/>
                <a:moveTo>
                  <a:pt x="493" y="231"/>
                </a:moveTo>
                <a:lnTo>
                  <a:pt x="493" y="229"/>
                </a:lnTo>
                <a:lnTo>
                  <a:pt x="494" y="229"/>
                </a:lnTo>
                <a:lnTo>
                  <a:pt x="493" y="229"/>
                </a:lnTo>
                <a:lnTo>
                  <a:pt x="492" y="229"/>
                </a:lnTo>
                <a:lnTo>
                  <a:pt x="492" y="230"/>
                </a:lnTo>
                <a:lnTo>
                  <a:pt x="493" y="231"/>
                </a:lnTo>
                <a:close/>
                <a:moveTo>
                  <a:pt x="214" y="179"/>
                </a:moveTo>
                <a:lnTo>
                  <a:pt x="216" y="179"/>
                </a:lnTo>
                <a:lnTo>
                  <a:pt x="216" y="178"/>
                </a:lnTo>
                <a:lnTo>
                  <a:pt x="216" y="177"/>
                </a:lnTo>
                <a:lnTo>
                  <a:pt x="217" y="177"/>
                </a:lnTo>
                <a:lnTo>
                  <a:pt x="218" y="177"/>
                </a:lnTo>
                <a:lnTo>
                  <a:pt x="220" y="176"/>
                </a:lnTo>
                <a:lnTo>
                  <a:pt x="224" y="176"/>
                </a:lnTo>
                <a:lnTo>
                  <a:pt x="227" y="174"/>
                </a:lnTo>
                <a:lnTo>
                  <a:pt x="231" y="174"/>
                </a:lnTo>
                <a:lnTo>
                  <a:pt x="231" y="173"/>
                </a:lnTo>
                <a:lnTo>
                  <a:pt x="232" y="173"/>
                </a:lnTo>
                <a:lnTo>
                  <a:pt x="233" y="172"/>
                </a:lnTo>
                <a:lnTo>
                  <a:pt x="233" y="171"/>
                </a:lnTo>
                <a:lnTo>
                  <a:pt x="233" y="170"/>
                </a:lnTo>
                <a:lnTo>
                  <a:pt x="234" y="170"/>
                </a:lnTo>
                <a:lnTo>
                  <a:pt x="234" y="169"/>
                </a:lnTo>
                <a:lnTo>
                  <a:pt x="237" y="169"/>
                </a:lnTo>
                <a:lnTo>
                  <a:pt x="237" y="166"/>
                </a:lnTo>
                <a:lnTo>
                  <a:pt x="237" y="165"/>
                </a:lnTo>
                <a:lnTo>
                  <a:pt x="237" y="161"/>
                </a:lnTo>
                <a:lnTo>
                  <a:pt x="237" y="159"/>
                </a:lnTo>
                <a:lnTo>
                  <a:pt x="237" y="156"/>
                </a:lnTo>
                <a:lnTo>
                  <a:pt x="237" y="155"/>
                </a:lnTo>
                <a:lnTo>
                  <a:pt x="237" y="154"/>
                </a:lnTo>
                <a:lnTo>
                  <a:pt x="238" y="154"/>
                </a:lnTo>
                <a:lnTo>
                  <a:pt x="238" y="153"/>
                </a:lnTo>
                <a:lnTo>
                  <a:pt x="238" y="152"/>
                </a:lnTo>
                <a:lnTo>
                  <a:pt x="233" y="152"/>
                </a:lnTo>
                <a:lnTo>
                  <a:pt x="231" y="153"/>
                </a:lnTo>
                <a:lnTo>
                  <a:pt x="220" y="154"/>
                </a:lnTo>
                <a:lnTo>
                  <a:pt x="219" y="154"/>
                </a:lnTo>
                <a:lnTo>
                  <a:pt x="216" y="154"/>
                </a:lnTo>
                <a:lnTo>
                  <a:pt x="210" y="155"/>
                </a:lnTo>
                <a:lnTo>
                  <a:pt x="210" y="156"/>
                </a:lnTo>
                <a:lnTo>
                  <a:pt x="210" y="160"/>
                </a:lnTo>
                <a:lnTo>
                  <a:pt x="210" y="171"/>
                </a:lnTo>
                <a:lnTo>
                  <a:pt x="209" y="172"/>
                </a:lnTo>
                <a:lnTo>
                  <a:pt x="206" y="172"/>
                </a:lnTo>
                <a:lnTo>
                  <a:pt x="206" y="174"/>
                </a:lnTo>
                <a:lnTo>
                  <a:pt x="206" y="178"/>
                </a:lnTo>
                <a:lnTo>
                  <a:pt x="206" y="179"/>
                </a:lnTo>
                <a:lnTo>
                  <a:pt x="209" y="179"/>
                </a:lnTo>
                <a:lnTo>
                  <a:pt x="214" y="179"/>
                </a:lnTo>
                <a:close/>
                <a:moveTo>
                  <a:pt x="288" y="180"/>
                </a:moveTo>
                <a:lnTo>
                  <a:pt x="291" y="180"/>
                </a:lnTo>
                <a:lnTo>
                  <a:pt x="293" y="180"/>
                </a:lnTo>
                <a:lnTo>
                  <a:pt x="295" y="180"/>
                </a:lnTo>
                <a:lnTo>
                  <a:pt x="296" y="181"/>
                </a:lnTo>
                <a:lnTo>
                  <a:pt x="298" y="181"/>
                </a:lnTo>
                <a:lnTo>
                  <a:pt x="300" y="181"/>
                </a:lnTo>
                <a:lnTo>
                  <a:pt x="301" y="182"/>
                </a:lnTo>
                <a:lnTo>
                  <a:pt x="301" y="185"/>
                </a:lnTo>
                <a:lnTo>
                  <a:pt x="301" y="186"/>
                </a:lnTo>
                <a:lnTo>
                  <a:pt x="301" y="187"/>
                </a:lnTo>
                <a:lnTo>
                  <a:pt x="301" y="188"/>
                </a:lnTo>
                <a:lnTo>
                  <a:pt x="300" y="188"/>
                </a:lnTo>
                <a:lnTo>
                  <a:pt x="300" y="189"/>
                </a:lnTo>
                <a:lnTo>
                  <a:pt x="298" y="189"/>
                </a:lnTo>
                <a:lnTo>
                  <a:pt x="298" y="190"/>
                </a:lnTo>
                <a:lnTo>
                  <a:pt x="298" y="191"/>
                </a:lnTo>
                <a:lnTo>
                  <a:pt x="297" y="191"/>
                </a:lnTo>
                <a:lnTo>
                  <a:pt x="297" y="193"/>
                </a:lnTo>
                <a:lnTo>
                  <a:pt x="298" y="193"/>
                </a:lnTo>
                <a:lnTo>
                  <a:pt x="300" y="193"/>
                </a:lnTo>
                <a:lnTo>
                  <a:pt x="302" y="191"/>
                </a:lnTo>
                <a:lnTo>
                  <a:pt x="305" y="191"/>
                </a:lnTo>
                <a:lnTo>
                  <a:pt x="305" y="187"/>
                </a:lnTo>
                <a:lnTo>
                  <a:pt x="304" y="183"/>
                </a:lnTo>
                <a:lnTo>
                  <a:pt x="306" y="185"/>
                </a:lnTo>
                <a:lnTo>
                  <a:pt x="310" y="186"/>
                </a:lnTo>
                <a:lnTo>
                  <a:pt x="310" y="187"/>
                </a:lnTo>
                <a:lnTo>
                  <a:pt x="309" y="190"/>
                </a:lnTo>
                <a:lnTo>
                  <a:pt x="311" y="190"/>
                </a:lnTo>
                <a:lnTo>
                  <a:pt x="312" y="190"/>
                </a:lnTo>
                <a:lnTo>
                  <a:pt x="314" y="190"/>
                </a:lnTo>
                <a:lnTo>
                  <a:pt x="314" y="189"/>
                </a:lnTo>
                <a:lnTo>
                  <a:pt x="314" y="188"/>
                </a:lnTo>
                <a:lnTo>
                  <a:pt x="314" y="186"/>
                </a:lnTo>
                <a:lnTo>
                  <a:pt x="314" y="185"/>
                </a:lnTo>
                <a:lnTo>
                  <a:pt x="315" y="183"/>
                </a:lnTo>
                <a:lnTo>
                  <a:pt x="317" y="183"/>
                </a:lnTo>
                <a:lnTo>
                  <a:pt x="318" y="185"/>
                </a:lnTo>
                <a:lnTo>
                  <a:pt x="319" y="183"/>
                </a:lnTo>
                <a:lnTo>
                  <a:pt x="319" y="182"/>
                </a:lnTo>
                <a:lnTo>
                  <a:pt x="319" y="181"/>
                </a:lnTo>
                <a:lnTo>
                  <a:pt x="318" y="179"/>
                </a:lnTo>
                <a:lnTo>
                  <a:pt x="318" y="178"/>
                </a:lnTo>
                <a:lnTo>
                  <a:pt x="319" y="177"/>
                </a:lnTo>
                <a:lnTo>
                  <a:pt x="321" y="176"/>
                </a:lnTo>
                <a:lnTo>
                  <a:pt x="322" y="173"/>
                </a:lnTo>
                <a:lnTo>
                  <a:pt x="322" y="172"/>
                </a:lnTo>
                <a:lnTo>
                  <a:pt x="321" y="172"/>
                </a:lnTo>
                <a:lnTo>
                  <a:pt x="321" y="171"/>
                </a:lnTo>
                <a:lnTo>
                  <a:pt x="318" y="171"/>
                </a:lnTo>
                <a:lnTo>
                  <a:pt x="314" y="171"/>
                </a:lnTo>
                <a:lnTo>
                  <a:pt x="309" y="171"/>
                </a:lnTo>
                <a:lnTo>
                  <a:pt x="309" y="169"/>
                </a:lnTo>
                <a:lnTo>
                  <a:pt x="308" y="168"/>
                </a:lnTo>
                <a:lnTo>
                  <a:pt x="308" y="166"/>
                </a:lnTo>
                <a:lnTo>
                  <a:pt x="306" y="166"/>
                </a:lnTo>
                <a:lnTo>
                  <a:pt x="305" y="166"/>
                </a:lnTo>
                <a:lnTo>
                  <a:pt x="304" y="169"/>
                </a:lnTo>
                <a:lnTo>
                  <a:pt x="303" y="168"/>
                </a:lnTo>
                <a:lnTo>
                  <a:pt x="304" y="168"/>
                </a:lnTo>
                <a:lnTo>
                  <a:pt x="304" y="166"/>
                </a:lnTo>
                <a:lnTo>
                  <a:pt x="305" y="166"/>
                </a:lnTo>
                <a:lnTo>
                  <a:pt x="305" y="165"/>
                </a:lnTo>
                <a:lnTo>
                  <a:pt x="306" y="165"/>
                </a:lnTo>
                <a:lnTo>
                  <a:pt x="308" y="165"/>
                </a:lnTo>
                <a:lnTo>
                  <a:pt x="306" y="161"/>
                </a:lnTo>
                <a:lnTo>
                  <a:pt x="306" y="160"/>
                </a:lnTo>
                <a:lnTo>
                  <a:pt x="298" y="160"/>
                </a:lnTo>
                <a:lnTo>
                  <a:pt x="300" y="164"/>
                </a:lnTo>
                <a:lnTo>
                  <a:pt x="301" y="166"/>
                </a:lnTo>
                <a:lnTo>
                  <a:pt x="300" y="166"/>
                </a:lnTo>
                <a:lnTo>
                  <a:pt x="297" y="166"/>
                </a:lnTo>
                <a:lnTo>
                  <a:pt x="291" y="166"/>
                </a:lnTo>
                <a:lnTo>
                  <a:pt x="292" y="166"/>
                </a:lnTo>
                <a:lnTo>
                  <a:pt x="292" y="165"/>
                </a:lnTo>
                <a:lnTo>
                  <a:pt x="292" y="164"/>
                </a:lnTo>
                <a:lnTo>
                  <a:pt x="288" y="166"/>
                </a:lnTo>
                <a:lnTo>
                  <a:pt x="287" y="168"/>
                </a:lnTo>
                <a:lnTo>
                  <a:pt x="287" y="169"/>
                </a:lnTo>
                <a:lnTo>
                  <a:pt x="285" y="169"/>
                </a:lnTo>
                <a:lnTo>
                  <a:pt x="285" y="170"/>
                </a:lnTo>
                <a:lnTo>
                  <a:pt x="285" y="172"/>
                </a:lnTo>
                <a:lnTo>
                  <a:pt x="285" y="173"/>
                </a:lnTo>
                <a:lnTo>
                  <a:pt x="285" y="174"/>
                </a:lnTo>
                <a:lnTo>
                  <a:pt x="285" y="177"/>
                </a:lnTo>
                <a:lnTo>
                  <a:pt x="285" y="179"/>
                </a:lnTo>
                <a:lnTo>
                  <a:pt x="287" y="179"/>
                </a:lnTo>
                <a:lnTo>
                  <a:pt x="288" y="180"/>
                </a:lnTo>
                <a:close/>
                <a:moveTo>
                  <a:pt x="355" y="174"/>
                </a:moveTo>
                <a:lnTo>
                  <a:pt x="349" y="174"/>
                </a:lnTo>
                <a:lnTo>
                  <a:pt x="349" y="177"/>
                </a:lnTo>
                <a:lnTo>
                  <a:pt x="349" y="178"/>
                </a:lnTo>
                <a:lnTo>
                  <a:pt x="349" y="179"/>
                </a:lnTo>
                <a:lnTo>
                  <a:pt x="354" y="179"/>
                </a:lnTo>
                <a:lnTo>
                  <a:pt x="356" y="179"/>
                </a:lnTo>
                <a:lnTo>
                  <a:pt x="358" y="179"/>
                </a:lnTo>
                <a:lnTo>
                  <a:pt x="363" y="179"/>
                </a:lnTo>
                <a:lnTo>
                  <a:pt x="363" y="185"/>
                </a:lnTo>
                <a:lnTo>
                  <a:pt x="363" y="191"/>
                </a:lnTo>
                <a:lnTo>
                  <a:pt x="364" y="191"/>
                </a:lnTo>
                <a:lnTo>
                  <a:pt x="365" y="187"/>
                </a:lnTo>
                <a:lnTo>
                  <a:pt x="371" y="189"/>
                </a:lnTo>
                <a:lnTo>
                  <a:pt x="371" y="186"/>
                </a:lnTo>
                <a:lnTo>
                  <a:pt x="370" y="185"/>
                </a:lnTo>
                <a:lnTo>
                  <a:pt x="369" y="185"/>
                </a:lnTo>
                <a:lnTo>
                  <a:pt x="367" y="182"/>
                </a:lnTo>
                <a:lnTo>
                  <a:pt x="366" y="180"/>
                </a:lnTo>
                <a:lnTo>
                  <a:pt x="365" y="180"/>
                </a:lnTo>
                <a:lnTo>
                  <a:pt x="365" y="179"/>
                </a:lnTo>
                <a:lnTo>
                  <a:pt x="364" y="178"/>
                </a:lnTo>
                <a:lnTo>
                  <a:pt x="364" y="177"/>
                </a:lnTo>
                <a:lnTo>
                  <a:pt x="363" y="176"/>
                </a:lnTo>
                <a:lnTo>
                  <a:pt x="362" y="173"/>
                </a:lnTo>
                <a:lnTo>
                  <a:pt x="362" y="172"/>
                </a:lnTo>
                <a:lnTo>
                  <a:pt x="361" y="170"/>
                </a:lnTo>
                <a:lnTo>
                  <a:pt x="360" y="171"/>
                </a:lnTo>
                <a:lnTo>
                  <a:pt x="358" y="172"/>
                </a:lnTo>
                <a:lnTo>
                  <a:pt x="358" y="174"/>
                </a:lnTo>
                <a:lnTo>
                  <a:pt x="355" y="174"/>
                </a:lnTo>
                <a:close/>
                <a:moveTo>
                  <a:pt x="483" y="206"/>
                </a:moveTo>
                <a:lnTo>
                  <a:pt x="483" y="210"/>
                </a:lnTo>
                <a:lnTo>
                  <a:pt x="484" y="210"/>
                </a:lnTo>
                <a:lnTo>
                  <a:pt x="483" y="210"/>
                </a:lnTo>
                <a:lnTo>
                  <a:pt x="482" y="213"/>
                </a:lnTo>
                <a:lnTo>
                  <a:pt x="481" y="215"/>
                </a:lnTo>
                <a:lnTo>
                  <a:pt x="481" y="218"/>
                </a:lnTo>
                <a:lnTo>
                  <a:pt x="481" y="219"/>
                </a:lnTo>
                <a:lnTo>
                  <a:pt x="481" y="221"/>
                </a:lnTo>
                <a:lnTo>
                  <a:pt x="481" y="222"/>
                </a:lnTo>
                <a:lnTo>
                  <a:pt x="483" y="222"/>
                </a:lnTo>
                <a:lnTo>
                  <a:pt x="484" y="222"/>
                </a:lnTo>
                <a:lnTo>
                  <a:pt x="485" y="222"/>
                </a:lnTo>
                <a:lnTo>
                  <a:pt x="486" y="222"/>
                </a:lnTo>
                <a:lnTo>
                  <a:pt x="489" y="222"/>
                </a:lnTo>
                <a:lnTo>
                  <a:pt x="492" y="222"/>
                </a:lnTo>
                <a:lnTo>
                  <a:pt x="492" y="221"/>
                </a:lnTo>
                <a:lnTo>
                  <a:pt x="492" y="218"/>
                </a:lnTo>
                <a:lnTo>
                  <a:pt x="492" y="214"/>
                </a:lnTo>
                <a:lnTo>
                  <a:pt x="495" y="214"/>
                </a:lnTo>
                <a:lnTo>
                  <a:pt x="498" y="214"/>
                </a:lnTo>
                <a:lnTo>
                  <a:pt x="500" y="214"/>
                </a:lnTo>
                <a:lnTo>
                  <a:pt x="500" y="213"/>
                </a:lnTo>
                <a:lnTo>
                  <a:pt x="500" y="212"/>
                </a:lnTo>
                <a:lnTo>
                  <a:pt x="500" y="207"/>
                </a:lnTo>
                <a:lnTo>
                  <a:pt x="500" y="206"/>
                </a:lnTo>
                <a:lnTo>
                  <a:pt x="496" y="211"/>
                </a:lnTo>
                <a:lnTo>
                  <a:pt x="492" y="211"/>
                </a:lnTo>
                <a:lnTo>
                  <a:pt x="493" y="206"/>
                </a:lnTo>
                <a:lnTo>
                  <a:pt x="493" y="205"/>
                </a:lnTo>
                <a:lnTo>
                  <a:pt x="494" y="202"/>
                </a:lnTo>
                <a:lnTo>
                  <a:pt x="494" y="201"/>
                </a:lnTo>
                <a:lnTo>
                  <a:pt x="495" y="201"/>
                </a:lnTo>
                <a:lnTo>
                  <a:pt x="496" y="201"/>
                </a:lnTo>
                <a:lnTo>
                  <a:pt x="500" y="199"/>
                </a:lnTo>
                <a:lnTo>
                  <a:pt x="500" y="198"/>
                </a:lnTo>
                <a:lnTo>
                  <a:pt x="498" y="198"/>
                </a:lnTo>
                <a:lnTo>
                  <a:pt x="493" y="198"/>
                </a:lnTo>
                <a:lnTo>
                  <a:pt x="490" y="198"/>
                </a:lnTo>
                <a:lnTo>
                  <a:pt x="486" y="198"/>
                </a:lnTo>
                <a:lnTo>
                  <a:pt x="484" y="198"/>
                </a:lnTo>
                <a:lnTo>
                  <a:pt x="484" y="205"/>
                </a:lnTo>
                <a:lnTo>
                  <a:pt x="483" y="205"/>
                </a:lnTo>
                <a:lnTo>
                  <a:pt x="483" y="206"/>
                </a:lnTo>
                <a:close/>
                <a:moveTo>
                  <a:pt x="377" y="194"/>
                </a:moveTo>
                <a:lnTo>
                  <a:pt x="375" y="194"/>
                </a:lnTo>
                <a:lnTo>
                  <a:pt x="375" y="203"/>
                </a:lnTo>
                <a:lnTo>
                  <a:pt x="375" y="205"/>
                </a:lnTo>
                <a:lnTo>
                  <a:pt x="377" y="205"/>
                </a:lnTo>
                <a:lnTo>
                  <a:pt x="381" y="205"/>
                </a:lnTo>
                <a:lnTo>
                  <a:pt x="381" y="204"/>
                </a:lnTo>
                <a:lnTo>
                  <a:pt x="381" y="202"/>
                </a:lnTo>
                <a:lnTo>
                  <a:pt x="381" y="201"/>
                </a:lnTo>
                <a:lnTo>
                  <a:pt x="378" y="199"/>
                </a:lnTo>
                <a:lnTo>
                  <a:pt x="379" y="195"/>
                </a:lnTo>
                <a:lnTo>
                  <a:pt x="378" y="195"/>
                </a:lnTo>
                <a:lnTo>
                  <a:pt x="377" y="194"/>
                </a:lnTo>
                <a:close/>
                <a:moveTo>
                  <a:pt x="360" y="193"/>
                </a:moveTo>
                <a:lnTo>
                  <a:pt x="360" y="191"/>
                </a:lnTo>
                <a:lnTo>
                  <a:pt x="358" y="191"/>
                </a:lnTo>
                <a:lnTo>
                  <a:pt x="357" y="191"/>
                </a:lnTo>
                <a:lnTo>
                  <a:pt x="355" y="191"/>
                </a:lnTo>
                <a:lnTo>
                  <a:pt x="353" y="191"/>
                </a:lnTo>
                <a:lnTo>
                  <a:pt x="352" y="191"/>
                </a:lnTo>
                <a:lnTo>
                  <a:pt x="349" y="191"/>
                </a:lnTo>
                <a:lnTo>
                  <a:pt x="349" y="193"/>
                </a:lnTo>
                <a:lnTo>
                  <a:pt x="350" y="194"/>
                </a:lnTo>
                <a:lnTo>
                  <a:pt x="350" y="196"/>
                </a:lnTo>
                <a:lnTo>
                  <a:pt x="350" y="197"/>
                </a:lnTo>
                <a:lnTo>
                  <a:pt x="349" y="198"/>
                </a:lnTo>
                <a:lnTo>
                  <a:pt x="350" y="198"/>
                </a:lnTo>
                <a:lnTo>
                  <a:pt x="352" y="198"/>
                </a:lnTo>
                <a:lnTo>
                  <a:pt x="352" y="197"/>
                </a:lnTo>
                <a:lnTo>
                  <a:pt x="354" y="198"/>
                </a:lnTo>
                <a:lnTo>
                  <a:pt x="354" y="197"/>
                </a:lnTo>
                <a:lnTo>
                  <a:pt x="355" y="197"/>
                </a:lnTo>
                <a:lnTo>
                  <a:pt x="360" y="197"/>
                </a:lnTo>
                <a:lnTo>
                  <a:pt x="360" y="193"/>
                </a:lnTo>
                <a:close/>
                <a:moveTo>
                  <a:pt x="346" y="183"/>
                </a:moveTo>
                <a:lnTo>
                  <a:pt x="346" y="190"/>
                </a:lnTo>
                <a:lnTo>
                  <a:pt x="347" y="190"/>
                </a:lnTo>
                <a:lnTo>
                  <a:pt x="348" y="190"/>
                </a:lnTo>
                <a:lnTo>
                  <a:pt x="348" y="186"/>
                </a:lnTo>
                <a:lnTo>
                  <a:pt x="348" y="183"/>
                </a:lnTo>
                <a:lnTo>
                  <a:pt x="346" y="183"/>
                </a:lnTo>
                <a:lnTo>
                  <a:pt x="346" y="178"/>
                </a:lnTo>
                <a:lnTo>
                  <a:pt x="346" y="177"/>
                </a:lnTo>
                <a:lnTo>
                  <a:pt x="344" y="177"/>
                </a:lnTo>
                <a:lnTo>
                  <a:pt x="343" y="177"/>
                </a:lnTo>
                <a:lnTo>
                  <a:pt x="339" y="177"/>
                </a:lnTo>
                <a:lnTo>
                  <a:pt x="339" y="179"/>
                </a:lnTo>
                <a:lnTo>
                  <a:pt x="343" y="179"/>
                </a:lnTo>
                <a:lnTo>
                  <a:pt x="343" y="181"/>
                </a:lnTo>
                <a:lnTo>
                  <a:pt x="344" y="181"/>
                </a:lnTo>
                <a:lnTo>
                  <a:pt x="344" y="187"/>
                </a:lnTo>
                <a:lnTo>
                  <a:pt x="344" y="189"/>
                </a:lnTo>
                <a:lnTo>
                  <a:pt x="344" y="190"/>
                </a:lnTo>
                <a:lnTo>
                  <a:pt x="345" y="183"/>
                </a:lnTo>
                <a:lnTo>
                  <a:pt x="346" y="183"/>
                </a:lnTo>
                <a:close/>
                <a:moveTo>
                  <a:pt x="510" y="232"/>
                </a:moveTo>
                <a:lnTo>
                  <a:pt x="510" y="235"/>
                </a:lnTo>
                <a:lnTo>
                  <a:pt x="510" y="236"/>
                </a:lnTo>
                <a:lnTo>
                  <a:pt x="511" y="236"/>
                </a:lnTo>
                <a:lnTo>
                  <a:pt x="513" y="237"/>
                </a:lnTo>
                <a:lnTo>
                  <a:pt x="515" y="237"/>
                </a:lnTo>
                <a:lnTo>
                  <a:pt x="515" y="232"/>
                </a:lnTo>
                <a:lnTo>
                  <a:pt x="513" y="232"/>
                </a:lnTo>
                <a:lnTo>
                  <a:pt x="511" y="232"/>
                </a:lnTo>
                <a:lnTo>
                  <a:pt x="510" y="232"/>
                </a:lnTo>
                <a:close/>
                <a:moveTo>
                  <a:pt x="555" y="245"/>
                </a:moveTo>
                <a:lnTo>
                  <a:pt x="553" y="246"/>
                </a:lnTo>
                <a:lnTo>
                  <a:pt x="552" y="246"/>
                </a:lnTo>
                <a:lnTo>
                  <a:pt x="551" y="246"/>
                </a:lnTo>
                <a:lnTo>
                  <a:pt x="550" y="246"/>
                </a:lnTo>
                <a:lnTo>
                  <a:pt x="548" y="246"/>
                </a:lnTo>
                <a:lnTo>
                  <a:pt x="550" y="247"/>
                </a:lnTo>
                <a:lnTo>
                  <a:pt x="550" y="249"/>
                </a:lnTo>
                <a:lnTo>
                  <a:pt x="547" y="249"/>
                </a:lnTo>
                <a:lnTo>
                  <a:pt x="545" y="250"/>
                </a:lnTo>
                <a:lnTo>
                  <a:pt x="543" y="252"/>
                </a:lnTo>
                <a:lnTo>
                  <a:pt x="542" y="252"/>
                </a:lnTo>
                <a:lnTo>
                  <a:pt x="541" y="252"/>
                </a:lnTo>
                <a:lnTo>
                  <a:pt x="541" y="253"/>
                </a:lnTo>
                <a:lnTo>
                  <a:pt x="541" y="254"/>
                </a:lnTo>
                <a:lnTo>
                  <a:pt x="539" y="256"/>
                </a:lnTo>
                <a:lnTo>
                  <a:pt x="539" y="257"/>
                </a:lnTo>
                <a:lnTo>
                  <a:pt x="541" y="257"/>
                </a:lnTo>
                <a:lnTo>
                  <a:pt x="543" y="257"/>
                </a:lnTo>
                <a:lnTo>
                  <a:pt x="544" y="257"/>
                </a:lnTo>
                <a:lnTo>
                  <a:pt x="545" y="257"/>
                </a:lnTo>
                <a:lnTo>
                  <a:pt x="546" y="256"/>
                </a:lnTo>
                <a:lnTo>
                  <a:pt x="547" y="256"/>
                </a:lnTo>
                <a:lnTo>
                  <a:pt x="548" y="256"/>
                </a:lnTo>
                <a:lnTo>
                  <a:pt x="550" y="257"/>
                </a:lnTo>
                <a:lnTo>
                  <a:pt x="551" y="257"/>
                </a:lnTo>
                <a:lnTo>
                  <a:pt x="552" y="258"/>
                </a:lnTo>
                <a:lnTo>
                  <a:pt x="553" y="255"/>
                </a:lnTo>
                <a:lnTo>
                  <a:pt x="554" y="254"/>
                </a:lnTo>
                <a:lnTo>
                  <a:pt x="554" y="253"/>
                </a:lnTo>
                <a:lnTo>
                  <a:pt x="555" y="253"/>
                </a:lnTo>
                <a:lnTo>
                  <a:pt x="555" y="252"/>
                </a:lnTo>
                <a:lnTo>
                  <a:pt x="556" y="250"/>
                </a:lnTo>
                <a:lnTo>
                  <a:pt x="556" y="249"/>
                </a:lnTo>
                <a:lnTo>
                  <a:pt x="555" y="249"/>
                </a:lnTo>
                <a:lnTo>
                  <a:pt x="555" y="248"/>
                </a:lnTo>
                <a:lnTo>
                  <a:pt x="555" y="247"/>
                </a:lnTo>
                <a:lnTo>
                  <a:pt x="555" y="246"/>
                </a:lnTo>
                <a:lnTo>
                  <a:pt x="555" y="245"/>
                </a:lnTo>
                <a:close/>
                <a:moveTo>
                  <a:pt x="553" y="268"/>
                </a:moveTo>
                <a:lnTo>
                  <a:pt x="554" y="268"/>
                </a:lnTo>
                <a:lnTo>
                  <a:pt x="554" y="266"/>
                </a:lnTo>
                <a:lnTo>
                  <a:pt x="555" y="266"/>
                </a:lnTo>
                <a:lnTo>
                  <a:pt x="556" y="265"/>
                </a:lnTo>
                <a:lnTo>
                  <a:pt x="555" y="265"/>
                </a:lnTo>
                <a:lnTo>
                  <a:pt x="555" y="264"/>
                </a:lnTo>
                <a:lnTo>
                  <a:pt x="555" y="263"/>
                </a:lnTo>
                <a:lnTo>
                  <a:pt x="554" y="263"/>
                </a:lnTo>
                <a:lnTo>
                  <a:pt x="550" y="263"/>
                </a:lnTo>
                <a:lnTo>
                  <a:pt x="551" y="263"/>
                </a:lnTo>
                <a:lnTo>
                  <a:pt x="551" y="264"/>
                </a:lnTo>
                <a:lnTo>
                  <a:pt x="552" y="265"/>
                </a:lnTo>
                <a:lnTo>
                  <a:pt x="553" y="268"/>
                </a:lnTo>
                <a:close/>
                <a:moveTo>
                  <a:pt x="521" y="256"/>
                </a:moveTo>
                <a:lnTo>
                  <a:pt x="520" y="256"/>
                </a:lnTo>
                <a:lnTo>
                  <a:pt x="520" y="257"/>
                </a:lnTo>
                <a:lnTo>
                  <a:pt x="519" y="257"/>
                </a:lnTo>
                <a:lnTo>
                  <a:pt x="519" y="258"/>
                </a:lnTo>
                <a:lnTo>
                  <a:pt x="518" y="258"/>
                </a:lnTo>
                <a:lnTo>
                  <a:pt x="518" y="260"/>
                </a:lnTo>
                <a:lnTo>
                  <a:pt x="517" y="260"/>
                </a:lnTo>
                <a:lnTo>
                  <a:pt x="517" y="261"/>
                </a:lnTo>
                <a:lnTo>
                  <a:pt x="516" y="261"/>
                </a:lnTo>
                <a:lnTo>
                  <a:pt x="517" y="261"/>
                </a:lnTo>
                <a:lnTo>
                  <a:pt x="517" y="262"/>
                </a:lnTo>
                <a:lnTo>
                  <a:pt x="518" y="263"/>
                </a:lnTo>
                <a:lnTo>
                  <a:pt x="519" y="264"/>
                </a:lnTo>
                <a:lnTo>
                  <a:pt x="520" y="263"/>
                </a:lnTo>
                <a:lnTo>
                  <a:pt x="521" y="263"/>
                </a:lnTo>
                <a:lnTo>
                  <a:pt x="521" y="261"/>
                </a:lnTo>
                <a:lnTo>
                  <a:pt x="521" y="260"/>
                </a:lnTo>
                <a:lnTo>
                  <a:pt x="521" y="258"/>
                </a:lnTo>
                <a:lnTo>
                  <a:pt x="521" y="256"/>
                </a:lnTo>
                <a:close/>
                <a:moveTo>
                  <a:pt x="281" y="239"/>
                </a:moveTo>
                <a:lnTo>
                  <a:pt x="281" y="241"/>
                </a:lnTo>
                <a:lnTo>
                  <a:pt x="284" y="241"/>
                </a:lnTo>
                <a:lnTo>
                  <a:pt x="287" y="239"/>
                </a:lnTo>
                <a:lnTo>
                  <a:pt x="286" y="237"/>
                </a:lnTo>
                <a:lnTo>
                  <a:pt x="285" y="237"/>
                </a:lnTo>
                <a:lnTo>
                  <a:pt x="285" y="236"/>
                </a:lnTo>
                <a:lnTo>
                  <a:pt x="284" y="236"/>
                </a:lnTo>
                <a:lnTo>
                  <a:pt x="281" y="238"/>
                </a:lnTo>
                <a:lnTo>
                  <a:pt x="280" y="239"/>
                </a:lnTo>
                <a:lnTo>
                  <a:pt x="281" y="239"/>
                </a:lnTo>
                <a:close/>
                <a:moveTo>
                  <a:pt x="297" y="260"/>
                </a:moveTo>
                <a:lnTo>
                  <a:pt x="297" y="261"/>
                </a:lnTo>
                <a:lnTo>
                  <a:pt x="298" y="261"/>
                </a:lnTo>
                <a:lnTo>
                  <a:pt x="297" y="260"/>
                </a:lnTo>
                <a:close/>
                <a:moveTo>
                  <a:pt x="439" y="264"/>
                </a:moveTo>
                <a:lnTo>
                  <a:pt x="438" y="264"/>
                </a:lnTo>
                <a:lnTo>
                  <a:pt x="429" y="264"/>
                </a:lnTo>
                <a:lnTo>
                  <a:pt x="429" y="265"/>
                </a:lnTo>
                <a:lnTo>
                  <a:pt x="429" y="266"/>
                </a:lnTo>
                <a:lnTo>
                  <a:pt x="430" y="266"/>
                </a:lnTo>
                <a:lnTo>
                  <a:pt x="431" y="266"/>
                </a:lnTo>
                <a:lnTo>
                  <a:pt x="434" y="266"/>
                </a:lnTo>
                <a:lnTo>
                  <a:pt x="436" y="266"/>
                </a:lnTo>
                <a:lnTo>
                  <a:pt x="436" y="265"/>
                </a:lnTo>
                <a:lnTo>
                  <a:pt x="440" y="265"/>
                </a:lnTo>
                <a:lnTo>
                  <a:pt x="439" y="264"/>
                </a:lnTo>
                <a:close/>
                <a:moveTo>
                  <a:pt x="467" y="272"/>
                </a:moveTo>
                <a:lnTo>
                  <a:pt x="466" y="273"/>
                </a:lnTo>
                <a:lnTo>
                  <a:pt x="466" y="274"/>
                </a:lnTo>
                <a:lnTo>
                  <a:pt x="466" y="277"/>
                </a:lnTo>
                <a:lnTo>
                  <a:pt x="467" y="275"/>
                </a:lnTo>
                <a:lnTo>
                  <a:pt x="467" y="274"/>
                </a:lnTo>
                <a:lnTo>
                  <a:pt x="467" y="273"/>
                </a:lnTo>
                <a:lnTo>
                  <a:pt x="467" y="272"/>
                </a:lnTo>
                <a:close/>
                <a:moveTo>
                  <a:pt x="468" y="277"/>
                </a:moveTo>
                <a:lnTo>
                  <a:pt x="467" y="278"/>
                </a:lnTo>
                <a:lnTo>
                  <a:pt x="466" y="278"/>
                </a:lnTo>
                <a:lnTo>
                  <a:pt x="465" y="279"/>
                </a:lnTo>
                <a:lnTo>
                  <a:pt x="465" y="280"/>
                </a:lnTo>
                <a:lnTo>
                  <a:pt x="464" y="280"/>
                </a:lnTo>
                <a:lnTo>
                  <a:pt x="464" y="281"/>
                </a:lnTo>
                <a:lnTo>
                  <a:pt x="464" y="282"/>
                </a:lnTo>
                <a:lnTo>
                  <a:pt x="463" y="283"/>
                </a:lnTo>
                <a:lnTo>
                  <a:pt x="463" y="285"/>
                </a:lnTo>
                <a:lnTo>
                  <a:pt x="463" y="286"/>
                </a:lnTo>
                <a:lnTo>
                  <a:pt x="467" y="287"/>
                </a:lnTo>
                <a:lnTo>
                  <a:pt x="467" y="285"/>
                </a:lnTo>
                <a:lnTo>
                  <a:pt x="469" y="286"/>
                </a:lnTo>
                <a:lnTo>
                  <a:pt x="468" y="287"/>
                </a:lnTo>
                <a:lnTo>
                  <a:pt x="473" y="288"/>
                </a:lnTo>
                <a:lnTo>
                  <a:pt x="474" y="287"/>
                </a:lnTo>
                <a:lnTo>
                  <a:pt x="469" y="277"/>
                </a:lnTo>
                <a:lnTo>
                  <a:pt x="468" y="277"/>
                </a:lnTo>
                <a:close/>
                <a:moveTo>
                  <a:pt x="442" y="287"/>
                </a:moveTo>
                <a:lnTo>
                  <a:pt x="447" y="280"/>
                </a:lnTo>
                <a:lnTo>
                  <a:pt x="446" y="280"/>
                </a:lnTo>
                <a:lnTo>
                  <a:pt x="446" y="279"/>
                </a:lnTo>
                <a:lnTo>
                  <a:pt x="444" y="279"/>
                </a:lnTo>
                <a:lnTo>
                  <a:pt x="444" y="278"/>
                </a:lnTo>
                <a:lnTo>
                  <a:pt x="443" y="277"/>
                </a:lnTo>
                <a:lnTo>
                  <a:pt x="443" y="275"/>
                </a:lnTo>
                <a:lnTo>
                  <a:pt x="442" y="275"/>
                </a:lnTo>
                <a:lnTo>
                  <a:pt x="440" y="277"/>
                </a:lnTo>
                <a:lnTo>
                  <a:pt x="439" y="278"/>
                </a:lnTo>
                <a:lnTo>
                  <a:pt x="440" y="285"/>
                </a:lnTo>
                <a:lnTo>
                  <a:pt x="440" y="287"/>
                </a:lnTo>
                <a:lnTo>
                  <a:pt x="442" y="287"/>
                </a:lnTo>
                <a:close/>
                <a:moveTo>
                  <a:pt x="425" y="277"/>
                </a:moveTo>
                <a:lnTo>
                  <a:pt x="425" y="275"/>
                </a:lnTo>
                <a:lnTo>
                  <a:pt x="422" y="275"/>
                </a:lnTo>
                <a:lnTo>
                  <a:pt x="423" y="273"/>
                </a:lnTo>
                <a:lnTo>
                  <a:pt x="424" y="274"/>
                </a:lnTo>
                <a:lnTo>
                  <a:pt x="424" y="272"/>
                </a:lnTo>
                <a:lnTo>
                  <a:pt x="423" y="272"/>
                </a:lnTo>
                <a:lnTo>
                  <a:pt x="422" y="272"/>
                </a:lnTo>
                <a:lnTo>
                  <a:pt x="420" y="272"/>
                </a:lnTo>
                <a:lnTo>
                  <a:pt x="416" y="272"/>
                </a:lnTo>
                <a:lnTo>
                  <a:pt x="413" y="272"/>
                </a:lnTo>
                <a:lnTo>
                  <a:pt x="413" y="271"/>
                </a:lnTo>
                <a:lnTo>
                  <a:pt x="410" y="271"/>
                </a:lnTo>
                <a:lnTo>
                  <a:pt x="410" y="274"/>
                </a:lnTo>
                <a:lnTo>
                  <a:pt x="410" y="275"/>
                </a:lnTo>
                <a:lnTo>
                  <a:pt x="415" y="277"/>
                </a:lnTo>
                <a:lnTo>
                  <a:pt x="416" y="277"/>
                </a:lnTo>
                <a:lnTo>
                  <a:pt x="418" y="278"/>
                </a:lnTo>
                <a:lnTo>
                  <a:pt x="421" y="278"/>
                </a:lnTo>
                <a:lnTo>
                  <a:pt x="422" y="278"/>
                </a:lnTo>
                <a:lnTo>
                  <a:pt x="423" y="278"/>
                </a:lnTo>
                <a:lnTo>
                  <a:pt x="424" y="278"/>
                </a:lnTo>
                <a:lnTo>
                  <a:pt x="424" y="277"/>
                </a:lnTo>
                <a:lnTo>
                  <a:pt x="425" y="277"/>
                </a:lnTo>
                <a:close/>
                <a:moveTo>
                  <a:pt x="473" y="290"/>
                </a:moveTo>
                <a:lnTo>
                  <a:pt x="474" y="294"/>
                </a:lnTo>
                <a:lnTo>
                  <a:pt x="475" y="293"/>
                </a:lnTo>
                <a:lnTo>
                  <a:pt x="475" y="291"/>
                </a:lnTo>
                <a:lnTo>
                  <a:pt x="474" y="289"/>
                </a:lnTo>
                <a:lnTo>
                  <a:pt x="472" y="288"/>
                </a:lnTo>
                <a:lnTo>
                  <a:pt x="473" y="290"/>
                </a:lnTo>
                <a:close/>
                <a:moveTo>
                  <a:pt x="423" y="265"/>
                </a:moveTo>
                <a:lnTo>
                  <a:pt x="421" y="265"/>
                </a:lnTo>
                <a:lnTo>
                  <a:pt x="421" y="266"/>
                </a:lnTo>
                <a:lnTo>
                  <a:pt x="421" y="268"/>
                </a:lnTo>
                <a:lnTo>
                  <a:pt x="422" y="268"/>
                </a:lnTo>
                <a:lnTo>
                  <a:pt x="423" y="268"/>
                </a:lnTo>
                <a:lnTo>
                  <a:pt x="423" y="265"/>
                </a:lnTo>
                <a:close/>
                <a:moveTo>
                  <a:pt x="405" y="262"/>
                </a:moveTo>
                <a:lnTo>
                  <a:pt x="406" y="262"/>
                </a:lnTo>
                <a:lnTo>
                  <a:pt x="406" y="260"/>
                </a:lnTo>
                <a:lnTo>
                  <a:pt x="406" y="258"/>
                </a:lnTo>
                <a:lnTo>
                  <a:pt x="404" y="258"/>
                </a:lnTo>
                <a:lnTo>
                  <a:pt x="403" y="262"/>
                </a:lnTo>
                <a:lnTo>
                  <a:pt x="404" y="262"/>
                </a:lnTo>
                <a:lnTo>
                  <a:pt x="405" y="262"/>
                </a:lnTo>
                <a:close/>
                <a:moveTo>
                  <a:pt x="355" y="261"/>
                </a:moveTo>
                <a:lnTo>
                  <a:pt x="357" y="262"/>
                </a:lnTo>
                <a:lnTo>
                  <a:pt x="358" y="261"/>
                </a:lnTo>
                <a:lnTo>
                  <a:pt x="358" y="260"/>
                </a:lnTo>
                <a:lnTo>
                  <a:pt x="358" y="257"/>
                </a:lnTo>
                <a:lnTo>
                  <a:pt x="357" y="257"/>
                </a:lnTo>
                <a:lnTo>
                  <a:pt x="356" y="257"/>
                </a:lnTo>
                <a:lnTo>
                  <a:pt x="356" y="256"/>
                </a:lnTo>
                <a:lnTo>
                  <a:pt x="355" y="256"/>
                </a:lnTo>
                <a:lnTo>
                  <a:pt x="353" y="257"/>
                </a:lnTo>
                <a:lnTo>
                  <a:pt x="353" y="258"/>
                </a:lnTo>
                <a:lnTo>
                  <a:pt x="353" y="260"/>
                </a:lnTo>
                <a:lnTo>
                  <a:pt x="352" y="260"/>
                </a:lnTo>
                <a:lnTo>
                  <a:pt x="353" y="260"/>
                </a:lnTo>
                <a:lnTo>
                  <a:pt x="354" y="261"/>
                </a:lnTo>
                <a:lnTo>
                  <a:pt x="355" y="261"/>
                </a:lnTo>
                <a:close/>
                <a:moveTo>
                  <a:pt x="317" y="256"/>
                </a:moveTo>
                <a:lnTo>
                  <a:pt x="318" y="258"/>
                </a:lnTo>
                <a:lnTo>
                  <a:pt x="320" y="258"/>
                </a:lnTo>
                <a:lnTo>
                  <a:pt x="320" y="256"/>
                </a:lnTo>
                <a:lnTo>
                  <a:pt x="320" y="255"/>
                </a:lnTo>
                <a:lnTo>
                  <a:pt x="317" y="256"/>
                </a:lnTo>
                <a:close/>
                <a:moveTo>
                  <a:pt x="375" y="264"/>
                </a:moveTo>
                <a:lnTo>
                  <a:pt x="377" y="264"/>
                </a:lnTo>
                <a:lnTo>
                  <a:pt x="379" y="264"/>
                </a:lnTo>
                <a:lnTo>
                  <a:pt x="379" y="262"/>
                </a:lnTo>
                <a:lnTo>
                  <a:pt x="377" y="263"/>
                </a:lnTo>
                <a:lnTo>
                  <a:pt x="375" y="263"/>
                </a:lnTo>
                <a:lnTo>
                  <a:pt x="375" y="264"/>
                </a:lnTo>
                <a:close/>
                <a:moveTo>
                  <a:pt x="397" y="294"/>
                </a:moveTo>
                <a:lnTo>
                  <a:pt x="398" y="294"/>
                </a:lnTo>
                <a:lnTo>
                  <a:pt x="406" y="294"/>
                </a:lnTo>
                <a:lnTo>
                  <a:pt x="407" y="294"/>
                </a:lnTo>
                <a:lnTo>
                  <a:pt x="408" y="293"/>
                </a:lnTo>
                <a:lnTo>
                  <a:pt x="407" y="294"/>
                </a:lnTo>
                <a:lnTo>
                  <a:pt x="408" y="295"/>
                </a:lnTo>
                <a:lnTo>
                  <a:pt x="409" y="295"/>
                </a:lnTo>
                <a:lnTo>
                  <a:pt x="410" y="295"/>
                </a:lnTo>
                <a:lnTo>
                  <a:pt x="410" y="289"/>
                </a:lnTo>
                <a:lnTo>
                  <a:pt x="409" y="289"/>
                </a:lnTo>
                <a:lnTo>
                  <a:pt x="409" y="287"/>
                </a:lnTo>
                <a:lnTo>
                  <a:pt x="410" y="282"/>
                </a:lnTo>
                <a:lnTo>
                  <a:pt x="399" y="283"/>
                </a:lnTo>
                <a:lnTo>
                  <a:pt x="399" y="285"/>
                </a:lnTo>
                <a:lnTo>
                  <a:pt x="395" y="285"/>
                </a:lnTo>
                <a:lnTo>
                  <a:pt x="392" y="285"/>
                </a:lnTo>
                <a:lnTo>
                  <a:pt x="392" y="291"/>
                </a:lnTo>
                <a:lnTo>
                  <a:pt x="393" y="293"/>
                </a:lnTo>
                <a:lnTo>
                  <a:pt x="395" y="293"/>
                </a:lnTo>
                <a:lnTo>
                  <a:pt x="396" y="293"/>
                </a:lnTo>
                <a:lnTo>
                  <a:pt x="396" y="294"/>
                </a:lnTo>
                <a:lnTo>
                  <a:pt x="397" y="294"/>
                </a:lnTo>
                <a:close/>
                <a:moveTo>
                  <a:pt x="477" y="306"/>
                </a:moveTo>
                <a:lnTo>
                  <a:pt x="469" y="311"/>
                </a:lnTo>
                <a:lnTo>
                  <a:pt x="466" y="314"/>
                </a:lnTo>
                <a:lnTo>
                  <a:pt x="459" y="318"/>
                </a:lnTo>
                <a:lnTo>
                  <a:pt x="458" y="318"/>
                </a:lnTo>
                <a:lnTo>
                  <a:pt x="457" y="319"/>
                </a:lnTo>
                <a:lnTo>
                  <a:pt x="456" y="319"/>
                </a:lnTo>
                <a:lnTo>
                  <a:pt x="456" y="320"/>
                </a:lnTo>
                <a:lnTo>
                  <a:pt x="455" y="320"/>
                </a:lnTo>
                <a:lnTo>
                  <a:pt x="455" y="321"/>
                </a:lnTo>
                <a:lnTo>
                  <a:pt x="453" y="321"/>
                </a:lnTo>
                <a:lnTo>
                  <a:pt x="452" y="321"/>
                </a:lnTo>
                <a:lnTo>
                  <a:pt x="452" y="322"/>
                </a:lnTo>
                <a:lnTo>
                  <a:pt x="451" y="322"/>
                </a:lnTo>
                <a:lnTo>
                  <a:pt x="450" y="323"/>
                </a:lnTo>
                <a:lnTo>
                  <a:pt x="450" y="325"/>
                </a:lnTo>
                <a:lnTo>
                  <a:pt x="450" y="324"/>
                </a:lnTo>
                <a:lnTo>
                  <a:pt x="451" y="324"/>
                </a:lnTo>
                <a:lnTo>
                  <a:pt x="455" y="322"/>
                </a:lnTo>
                <a:lnTo>
                  <a:pt x="459" y="320"/>
                </a:lnTo>
                <a:lnTo>
                  <a:pt x="470" y="313"/>
                </a:lnTo>
                <a:lnTo>
                  <a:pt x="476" y="308"/>
                </a:lnTo>
                <a:lnTo>
                  <a:pt x="477" y="308"/>
                </a:lnTo>
                <a:lnTo>
                  <a:pt x="477" y="307"/>
                </a:lnTo>
                <a:lnTo>
                  <a:pt x="477" y="306"/>
                </a:lnTo>
                <a:close/>
                <a:moveTo>
                  <a:pt x="450" y="319"/>
                </a:moveTo>
                <a:lnTo>
                  <a:pt x="450" y="310"/>
                </a:lnTo>
                <a:lnTo>
                  <a:pt x="442" y="310"/>
                </a:lnTo>
                <a:lnTo>
                  <a:pt x="434" y="310"/>
                </a:lnTo>
                <a:lnTo>
                  <a:pt x="431" y="310"/>
                </a:lnTo>
                <a:lnTo>
                  <a:pt x="429" y="310"/>
                </a:lnTo>
                <a:lnTo>
                  <a:pt x="426" y="310"/>
                </a:lnTo>
                <a:lnTo>
                  <a:pt x="420" y="310"/>
                </a:lnTo>
                <a:lnTo>
                  <a:pt x="417" y="310"/>
                </a:lnTo>
                <a:lnTo>
                  <a:pt x="413" y="310"/>
                </a:lnTo>
                <a:lnTo>
                  <a:pt x="409" y="310"/>
                </a:lnTo>
                <a:lnTo>
                  <a:pt x="409" y="304"/>
                </a:lnTo>
                <a:lnTo>
                  <a:pt x="410" y="297"/>
                </a:lnTo>
                <a:lnTo>
                  <a:pt x="410" y="296"/>
                </a:lnTo>
                <a:lnTo>
                  <a:pt x="408" y="296"/>
                </a:lnTo>
                <a:lnTo>
                  <a:pt x="407" y="296"/>
                </a:lnTo>
                <a:lnTo>
                  <a:pt x="403" y="296"/>
                </a:lnTo>
                <a:lnTo>
                  <a:pt x="399" y="296"/>
                </a:lnTo>
                <a:lnTo>
                  <a:pt x="399" y="297"/>
                </a:lnTo>
                <a:lnTo>
                  <a:pt x="399" y="306"/>
                </a:lnTo>
                <a:lnTo>
                  <a:pt x="398" y="306"/>
                </a:lnTo>
                <a:lnTo>
                  <a:pt x="397" y="306"/>
                </a:lnTo>
                <a:lnTo>
                  <a:pt x="392" y="306"/>
                </a:lnTo>
                <a:lnTo>
                  <a:pt x="392" y="308"/>
                </a:lnTo>
                <a:lnTo>
                  <a:pt x="391" y="320"/>
                </a:lnTo>
                <a:lnTo>
                  <a:pt x="391" y="321"/>
                </a:lnTo>
                <a:lnTo>
                  <a:pt x="397" y="321"/>
                </a:lnTo>
                <a:lnTo>
                  <a:pt x="399" y="321"/>
                </a:lnTo>
                <a:lnTo>
                  <a:pt x="400" y="321"/>
                </a:lnTo>
                <a:lnTo>
                  <a:pt x="401" y="321"/>
                </a:lnTo>
                <a:lnTo>
                  <a:pt x="407" y="321"/>
                </a:lnTo>
                <a:lnTo>
                  <a:pt x="407" y="323"/>
                </a:lnTo>
                <a:lnTo>
                  <a:pt x="408" y="324"/>
                </a:lnTo>
                <a:lnTo>
                  <a:pt x="408" y="321"/>
                </a:lnTo>
                <a:lnTo>
                  <a:pt x="409" y="321"/>
                </a:lnTo>
                <a:lnTo>
                  <a:pt x="409" y="324"/>
                </a:lnTo>
                <a:lnTo>
                  <a:pt x="410" y="324"/>
                </a:lnTo>
                <a:lnTo>
                  <a:pt x="410" y="321"/>
                </a:lnTo>
                <a:lnTo>
                  <a:pt x="413" y="321"/>
                </a:lnTo>
                <a:lnTo>
                  <a:pt x="415" y="321"/>
                </a:lnTo>
                <a:lnTo>
                  <a:pt x="414" y="320"/>
                </a:lnTo>
                <a:lnTo>
                  <a:pt x="415" y="320"/>
                </a:lnTo>
                <a:lnTo>
                  <a:pt x="415" y="319"/>
                </a:lnTo>
                <a:lnTo>
                  <a:pt x="440" y="319"/>
                </a:lnTo>
                <a:lnTo>
                  <a:pt x="441" y="319"/>
                </a:lnTo>
                <a:lnTo>
                  <a:pt x="443" y="319"/>
                </a:lnTo>
                <a:lnTo>
                  <a:pt x="450" y="319"/>
                </a:lnTo>
                <a:close/>
                <a:moveTo>
                  <a:pt x="489" y="345"/>
                </a:moveTo>
                <a:lnTo>
                  <a:pt x="487" y="349"/>
                </a:lnTo>
                <a:lnTo>
                  <a:pt x="487" y="352"/>
                </a:lnTo>
                <a:lnTo>
                  <a:pt x="487" y="354"/>
                </a:lnTo>
                <a:lnTo>
                  <a:pt x="491" y="354"/>
                </a:lnTo>
                <a:lnTo>
                  <a:pt x="491" y="375"/>
                </a:lnTo>
                <a:lnTo>
                  <a:pt x="491" y="379"/>
                </a:lnTo>
                <a:lnTo>
                  <a:pt x="491" y="383"/>
                </a:lnTo>
                <a:lnTo>
                  <a:pt x="496" y="385"/>
                </a:lnTo>
                <a:lnTo>
                  <a:pt x="498" y="385"/>
                </a:lnTo>
                <a:lnTo>
                  <a:pt x="499" y="383"/>
                </a:lnTo>
                <a:lnTo>
                  <a:pt x="501" y="379"/>
                </a:lnTo>
                <a:lnTo>
                  <a:pt x="501" y="378"/>
                </a:lnTo>
                <a:lnTo>
                  <a:pt x="502" y="377"/>
                </a:lnTo>
                <a:lnTo>
                  <a:pt x="502" y="375"/>
                </a:lnTo>
                <a:lnTo>
                  <a:pt x="502" y="371"/>
                </a:lnTo>
                <a:lnTo>
                  <a:pt x="502" y="365"/>
                </a:lnTo>
                <a:lnTo>
                  <a:pt x="502" y="360"/>
                </a:lnTo>
                <a:lnTo>
                  <a:pt x="501" y="356"/>
                </a:lnTo>
                <a:lnTo>
                  <a:pt x="501" y="353"/>
                </a:lnTo>
                <a:lnTo>
                  <a:pt x="500" y="350"/>
                </a:lnTo>
                <a:lnTo>
                  <a:pt x="500" y="349"/>
                </a:lnTo>
                <a:lnTo>
                  <a:pt x="499" y="346"/>
                </a:lnTo>
                <a:lnTo>
                  <a:pt x="499" y="345"/>
                </a:lnTo>
                <a:lnTo>
                  <a:pt x="499" y="344"/>
                </a:lnTo>
                <a:lnTo>
                  <a:pt x="498" y="344"/>
                </a:lnTo>
                <a:lnTo>
                  <a:pt x="498" y="342"/>
                </a:lnTo>
                <a:lnTo>
                  <a:pt x="498" y="341"/>
                </a:lnTo>
                <a:lnTo>
                  <a:pt x="494" y="341"/>
                </a:lnTo>
                <a:lnTo>
                  <a:pt x="489" y="341"/>
                </a:lnTo>
                <a:lnTo>
                  <a:pt x="489" y="345"/>
                </a:lnTo>
                <a:close/>
                <a:moveTo>
                  <a:pt x="500" y="383"/>
                </a:moveTo>
                <a:lnTo>
                  <a:pt x="500" y="385"/>
                </a:lnTo>
                <a:lnTo>
                  <a:pt x="500" y="386"/>
                </a:lnTo>
                <a:lnTo>
                  <a:pt x="502" y="386"/>
                </a:lnTo>
                <a:lnTo>
                  <a:pt x="502" y="385"/>
                </a:lnTo>
                <a:lnTo>
                  <a:pt x="502" y="381"/>
                </a:lnTo>
                <a:lnTo>
                  <a:pt x="502" y="380"/>
                </a:lnTo>
                <a:lnTo>
                  <a:pt x="502" y="381"/>
                </a:lnTo>
                <a:lnTo>
                  <a:pt x="500" y="383"/>
                </a:lnTo>
                <a:close/>
                <a:moveTo>
                  <a:pt x="502" y="386"/>
                </a:moveTo>
                <a:lnTo>
                  <a:pt x="502" y="388"/>
                </a:lnTo>
                <a:lnTo>
                  <a:pt x="502" y="392"/>
                </a:lnTo>
                <a:lnTo>
                  <a:pt x="502" y="394"/>
                </a:lnTo>
                <a:lnTo>
                  <a:pt x="502" y="395"/>
                </a:lnTo>
                <a:lnTo>
                  <a:pt x="502" y="397"/>
                </a:lnTo>
                <a:lnTo>
                  <a:pt x="502" y="398"/>
                </a:lnTo>
                <a:lnTo>
                  <a:pt x="503" y="398"/>
                </a:lnTo>
                <a:lnTo>
                  <a:pt x="508" y="398"/>
                </a:lnTo>
                <a:lnTo>
                  <a:pt x="508" y="397"/>
                </a:lnTo>
                <a:lnTo>
                  <a:pt x="508" y="396"/>
                </a:lnTo>
                <a:lnTo>
                  <a:pt x="508" y="395"/>
                </a:lnTo>
                <a:lnTo>
                  <a:pt x="508" y="391"/>
                </a:lnTo>
                <a:lnTo>
                  <a:pt x="507" y="386"/>
                </a:lnTo>
                <a:lnTo>
                  <a:pt x="503" y="385"/>
                </a:lnTo>
                <a:lnTo>
                  <a:pt x="502" y="385"/>
                </a:lnTo>
                <a:lnTo>
                  <a:pt x="502" y="386"/>
                </a:lnTo>
                <a:close/>
                <a:moveTo>
                  <a:pt x="492" y="394"/>
                </a:moveTo>
                <a:lnTo>
                  <a:pt x="492" y="392"/>
                </a:lnTo>
                <a:lnTo>
                  <a:pt x="489" y="392"/>
                </a:lnTo>
                <a:lnTo>
                  <a:pt x="487" y="394"/>
                </a:lnTo>
                <a:lnTo>
                  <a:pt x="489" y="394"/>
                </a:lnTo>
                <a:lnTo>
                  <a:pt x="490" y="394"/>
                </a:lnTo>
                <a:lnTo>
                  <a:pt x="491" y="394"/>
                </a:lnTo>
                <a:lnTo>
                  <a:pt x="492" y="394"/>
                </a:lnTo>
                <a:close/>
                <a:moveTo>
                  <a:pt x="491" y="394"/>
                </a:moveTo>
                <a:lnTo>
                  <a:pt x="490" y="394"/>
                </a:lnTo>
                <a:lnTo>
                  <a:pt x="489" y="394"/>
                </a:lnTo>
                <a:lnTo>
                  <a:pt x="487" y="394"/>
                </a:lnTo>
                <a:lnTo>
                  <a:pt x="487" y="395"/>
                </a:lnTo>
                <a:lnTo>
                  <a:pt x="487" y="397"/>
                </a:lnTo>
                <a:lnTo>
                  <a:pt x="487" y="400"/>
                </a:lnTo>
                <a:lnTo>
                  <a:pt x="489" y="397"/>
                </a:lnTo>
                <a:lnTo>
                  <a:pt x="491" y="395"/>
                </a:lnTo>
                <a:lnTo>
                  <a:pt x="491" y="394"/>
                </a:lnTo>
                <a:close/>
                <a:moveTo>
                  <a:pt x="413" y="378"/>
                </a:moveTo>
                <a:lnTo>
                  <a:pt x="413" y="381"/>
                </a:lnTo>
                <a:lnTo>
                  <a:pt x="410" y="380"/>
                </a:lnTo>
                <a:lnTo>
                  <a:pt x="410" y="378"/>
                </a:lnTo>
                <a:lnTo>
                  <a:pt x="406" y="378"/>
                </a:lnTo>
                <a:lnTo>
                  <a:pt x="406" y="380"/>
                </a:lnTo>
                <a:lnTo>
                  <a:pt x="405" y="383"/>
                </a:lnTo>
                <a:lnTo>
                  <a:pt x="412" y="385"/>
                </a:lnTo>
                <a:lnTo>
                  <a:pt x="410" y="385"/>
                </a:lnTo>
                <a:lnTo>
                  <a:pt x="410" y="386"/>
                </a:lnTo>
                <a:lnTo>
                  <a:pt x="413" y="386"/>
                </a:lnTo>
                <a:lnTo>
                  <a:pt x="416" y="386"/>
                </a:lnTo>
                <a:lnTo>
                  <a:pt x="417" y="382"/>
                </a:lnTo>
                <a:lnTo>
                  <a:pt x="415" y="378"/>
                </a:lnTo>
                <a:lnTo>
                  <a:pt x="413" y="378"/>
                </a:lnTo>
                <a:close/>
                <a:moveTo>
                  <a:pt x="390" y="385"/>
                </a:moveTo>
                <a:lnTo>
                  <a:pt x="390" y="379"/>
                </a:lnTo>
                <a:lnTo>
                  <a:pt x="387" y="380"/>
                </a:lnTo>
                <a:lnTo>
                  <a:pt x="388" y="386"/>
                </a:lnTo>
                <a:lnTo>
                  <a:pt x="390" y="385"/>
                </a:lnTo>
                <a:close/>
                <a:moveTo>
                  <a:pt x="388" y="386"/>
                </a:moveTo>
                <a:lnTo>
                  <a:pt x="384" y="383"/>
                </a:lnTo>
                <a:lnTo>
                  <a:pt x="386" y="387"/>
                </a:lnTo>
                <a:lnTo>
                  <a:pt x="388" y="386"/>
                </a:lnTo>
                <a:close/>
                <a:moveTo>
                  <a:pt x="470" y="429"/>
                </a:moveTo>
                <a:lnTo>
                  <a:pt x="470" y="431"/>
                </a:lnTo>
                <a:lnTo>
                  <a:pt x="470" y="434"/>
                </a:lnTo>
                <a:lnTo>
                  <a:pt x="472" y="434"/>
                </a:lnTo>
                <a:lnTo>
                  <a:pt x="472" y="433"/>
                </a:lnTo>
                <a:lnTo>
                  <a:pt x="472" y="430"/>
                </a:lnTo>
                <a:lnTo>
                  <a:pt x="472" y="429"/>
                </a:lnTo>
                <a:lnTo>
                  <a:pt x="472" y="428"/>
                </a:lnTo>
                <a:lnTo>
                  <a:pt x="470" y="429"/>
                </a:lnTo>
                <a:close/>
                <a:moveTo>
                  <a:pt x="502" y="413"/>
                </a:moveTo>
                <a:lnTo>
                  <a:pt x="505" y="413"/>
                </a:lnTo>
                <a:lnTo>
                  <a:pt x="507" y="413"/>
                </a:lnTo>
                <a:lnTo>
                  <a:pt x="507" y="412"/>
                </a:lnTo>
                <a:lnTo>
                  <a:pt x="507" y="410"/>
                </a:lnTo>
                <a:lnTo>
                  <a:pt x="505" y="410"/>
                </a:lnTo>
                <a:lnTo>
                  <a:pt x="503" y="410"/>
                </a:lnTo>
                <a:lnTo>
                  <a:pt x="502" y="410"/>
                </a:lnTo>
                <a:lnTo>
                  <a:pt x="502" y="413"/>
                </a:lnTo>
                <a:close/>
                <a:moveTo>
                  <a:pt x="507" y="419"/>
                </a:moveTo>
                <a:lnTo>
                  <a:pt x="507" y="423"/>
                </a:lnTo>
                <a:lnTo>
                  <a:pt x="504" y="423"/>
                </a:lnTo>
                <a:lnTo>
                  <a:pt x="502" y="423"/>
                </a:lnTo>
                <a:lnTo>
                  <a:pt x="502" y="425"/>
                </a:lnTo>
                <a:lnTo>
                  <a:pt x="502" y="428"/>
                </a:lnTo>
                <a:lnTo>
                  <a:pt x="502" y="429"/>
                </a:lnTo>
                <a:lnTo>
                  <a:pt x="502" y="430"/>
                </a:lnTo>
                <a:lnTo>
                  <a:pt x="502" y="432"/>
                </a:lnTo>
                <a:lnTo>
                  <a:pt x="503" y="438"/>
                </a:lnTo>
                <a:lnTo>
                  <a:pt x="503" y="439"/>
                </a:lnTo>
                <a:lnTo>
                  <a:pt x="504" y="439"/>
                </a:lnTo>
                <a:lnTo>
                  <a:pt x="505" y="439"/>
                </a:lnTo>
                <a:lnTo>
                  <a:pt x="505" y="434"/>
                </a:lnTo>
                <a:lnTo>
                  <a:pt x="505" y="433"/>
                </a:lnTo>
                <a:lnTo>
                  <a:pt x="505" y="432"/>
                </a:lnTo>
                <a:lnTo>
                  <a:pt x="507" y="431"/>
                </a:lnTo>
                <a:lnTo>
                  <a:pt x="507" y="430"/>
                </a:lnTo>
                <a:lnTo>
                  <a:pt x="507" y="429"/>
                </a:lnTo>
                <a:lnTo>
                  <a:pt x="507" y="428"/>
                </a:lnTo>
                <a:lnTo>
                  <a:pt x="507" y="425"/>
                </a:lnTo>
                <a:lnTo>
                  <a:pt x="512" y="425"/>
                </a:lnTo>
                <a:lnTo>
                  <a:pt x="512" y="422"/>
                </a:lnTo>
                <a:lnTo>
                  <a:pt x="511" y="422"/>
                </a:lnTo>
                <a:lnTo>
                  <a:pt x="508" y="421"/>
                </a:lnTo>
                <a:lnTo>
                  <a:pt x="508" y="419"/>
                </a:lnTo>
                <a:lnTo>
                  <a:pt x="507" y="419"/>
                </a:lnTo>
                <a:close/>
                <a:moveTo>
                  <a:pt x="446" y="177"/>
                </a:moveTo>
                <a:lnTo>
                  <a:pt x="446" y="173"/>
                </a:lnTo>
                <a:lnTo>
                  <a:pt x="444" y="174"/>
                </a:lnTo>
                <a:lnTo>
                  <a:pt x="443" y="174"/>
                </a:lnTo>
                <a:lnTo>
                  <a:pt x="442" y="174"/>
                </a:lnTo>
                <a:lnTo>
                  <a:pt x="441" y="176"/>
                </a:lnTo>
                <a:lnTo>
                  <a:pt x="440" y="176"/>
                </a:lnTo>
                <a:lnTo>
                  <a:pt x="439" y="176"/>
                </a:lnTo>
                <a:lnTo>
                  <a:pt x="438" y="176"/>
                </a:lnTo>
                <a:lnTo>
                  <a:pt x="436" y="176"/>
                </a:lnTo>
                <a:lnTo>
                  <a:pt x="435" y="176"/>
                </a:lnTo>
                <a:lnTo>
                  <a:pt x="433" y="176"/>
                </a:lnTo>
                <a:lnTo>
                  <a:pt x="430" y="176"/>
                </a:lnTo>
                <a:lnTo>
                  <a:pt x="429" y="176"/>
                </a:lnTo>
                <a:lnTo>
                  <a:pt x="427" y="176"/>
                </a:lnTo>
                <a:lnTo>
                  <a:pt x="426" y="180"/>
                </a:lnTo>
                <a:lnTo>
                  <a:pt x="430" y="180"/>
                </a:lnTo>
                <a:lnTo>
                  <a:pt x="434" y="180"/>
                </a:lnTo>
                <a:lnTo>
                  <a:pt x="434" y="178"/>
                </a:lnTo>
                <a:lnTo>
                  <a:pt x="434" y="177"/>
                </a:lnTo>
                <a:lnTo>
                  <a:pt x="438" y="177"/>
                </a:lnTo>
                <a:lnTo>
                  <a:pt x="441" y="177"/>
                </a:lnTo>
                <a:lnTo>
                  <a:pt x="443" y="177"/>
                </a:lnTo>
                <a:lnTo>
                  <a:pt x="446" y="178"/>
                </a:lnTo>
                <a:lnTo>
                  <a:pt x="446" y="177"/>
                </a:lnTo>
                <a:close/>
                <a:moveTo>
                  <a:pt x="442" y="172"/>
                </a:moveTo>
                <a:lnTo>
                  <a:pt x="443" y="172"/>
                </a:lnTo>
                <a:lnTo>
                  <a:pt x="444" y="172"/>
                </a:lnTo>
                <a:lnTo>
                  <a:pt x="446" y="172"/>
                </a:lnTo>
                <a:lnTo>
                  <a:pt x="448" y="171"/>
                </a:lnTo>
                <a:lnTo>
                  <a:pt x="449" y="171"/>
                </a:lnTo>
                <a:lnTo>
                  <a:pt x="449" y="169"/>
                </a:lnTo>
                <a:lnTo>
                  <a:pt x="449" y="164"/>
                </a:lnTo>
                <a:lnTo>
                  <a:pt x="448" y="164"/>
                </a:lnTo>
                <a:lnTo>
                  <a:pt x="444" y="165"/>
                </a:lnTo>
                <a:lnTo>
                  <a:pt x="442" y="165"/>
                </a:lnTo>
                <a:lnTo>
                  <a:pt x="443" y="166"/>
                </a:lnTo>
                <a:lnTo>
                  <a:pt x="443" y="169"/>
                </a:lnTo>
                <a:lnTo>
                  <a:pt x="440" y="170"/>
                </a:lnTo>
                <a:lnTo>
                  <a:pt x="440" y="171"/>
                </a:lnTo>
                <a:lnTo>
                  <a:pt x="441" y="171"/>
                </a:lnTo>
                <a:lnTo>
                  <a:pt x="441" y="172"/>
                </a:lnTo>
                <a:lnTo>
                  <a:pt x="442" y="172"/>
                </a:lnTo>
                <a:close/>
                <a:moveTo>
                  <a:pt x="443" y="163"/>
                </a:moveTo>
                <a:lnTo>
                  <a:pt x="444" y="163"/>
                </a:lnTo>
                <a:lnTo>
                  <a:pt x="443" y="159"/>
                </a:lnTo>
                <a:lnTo>
                  <a:pt x="440" y="160"/>
                </a:lnTo>
                <a:lnTo>
                  <a:pt x="441" y="161"/>
                </a:lnTo>
                <a:lnTo>
                  <a:pt x="441" y="162"/>
                </a:lnTo>
                <a:lnTo>
                  <a:pt x="442" y="164"/>
                </a:lnTo>
                <a:lnTo>
                  <a:pt x="443" y="163"/>
                </a:lnTo>
                <a:close/>
                <a:moveTo>
                  <a:pt x="511" y="140"/>
                </a:moveTo>
                <a:lnTo>
                  <a:pt x="512" y="140"/>
                </a:lnTo>
                <a:lnTo>
                  <a:pt x="512" y="139"/>
                </a:lnTo>
                <a:lnTo>
                  <a:pt x="513" y="139"/>
                </a:lnTo>
                <a:lnTo>
                  <a:pt x="513" y="138"/>
                </a:lnTo>
                <a:lnTo>
                  <a:pt x="513" y="137"/>
                </a:lnTo>
                <a:lnTo>
                  <a:pt x="513" y="136"/>
                </a:lnTo>
                <a:lnTo>
                  <a:pt x="513" y="135"/>
                </a:lnTo>
                <a:lnTo>
                  <a:pt x="512" y="135"/>
                </a:lnTo>
                <a:lnTo>
                  <a:pt x="512" y="134"/>
                </a:lnTo>
                <a:lnTo>
                  <a:pt x="511" y="134"/>
                </a:lnTo>
                <a:lnTo>
                  <a:pt x="509" y="134"/>
                </a:lnTo>
                <a:lnTo>
                  <a:pt x="509" y="138"/>
                </a:lnTo>
                <a:lnTo>
                  <a:pt x="508" y="139"/>
                </a:lnTo>
                <a:lnTo>
                  <a:pt x="507" y="139"/>
                </a:lnTo>
                <a:lnTo>
                  <a:pt x="508" y="140"/>
                </a:lnTo>
                <a:lnTo>
                  <a:pt x="508" y="141"/>
                </a:lnTo>
                <a:lnTo>
                  <a:pt x="511" y="141"/>
                </a:lnTo>
                <a:lnTo>
                  <a:pt x="511" y="140"/>
                </a:lnTo>
                <a:close/>
                <a:moveTo>
                  <a:pt x="515" y="137"/>
                </a:moveTo>
                <a:lnTo>
                  <a:pt x="516" y="137"/>
                </a:lnTo>
                <a:lnTo>
                  <a:pt x="516" y="136"/>
                </a:lnTo>
                <a:lnTo>
                  <a:pt x="515" y="136"/>
                </a:lnTo>
                <a:lnTo>
                  <a:pt x="515" y="135"/>
                </a:lnTo>
                <a:lnTo>
                  <a:pt x="513" y="135"/>
                </a:lnTo>
                <a:lnTo>
                  <a:pt x="513" y="134"/>
                </a:lnTo>
                <a:lnTo>
                  <a:pt x="513" y="132"/>
                </a:lnTo>
                <a:lnTo>
                  <a:pt x="512" y="132"/>
                </a:lnTo>
                <a:lnTo>
                  <a:pt x="511" y="132"/>
                </a:lnTo>
                <a:lnTo>
                  <a:pt x="511" y="134"/>
                </a:lnTo>
                <a:lnTo>
                  <a:pt x="512" y="134"/>
                </a:lnTo>
                <a:lnTo>
                  <a:pt x="513" y="134"/>
                </a:lnTo>
                <a:lnTo>
                  <a:pt x="513" y="135"/>
                </a:lnTo>
                <a:lnTo>
                  <a:pt x="513" y="136"/>
                </a:lnTo>
                <a:lnTo>
                  <a:pt x="515" y="136"/>
                </a:lnTo>
                <a:lnTo>
                  <a:pt x="515" y="137"/>
                </a:lnTo>
                <a:close/>
                <a:moveTo>
                  <a:pt x="517" y="135"/>
                </a:moveTo>
                <a:lnTo>
                  <a:pt x="516" y="141"/>
                </a:lnTo>
                <a:lnTo>
                  <a:pt x="517" y="141"/>
                </a:lnTo>
                <a:lnTo>
                  <a:pt x="520" y="141"/>
                </a:lnTo>
                <a:lnTo>
                  <a:pt x="520" y="140"/>
                </a:lnTo>
                <a:lnTo>
                  <a:pt x="521" y="134"/>
                </a:lnTo>
                <a:lnTo>
                  <a:pt x="519" y="134"/>
                </a:lnTo>
                <a:lnTo>
                  <a:pt x="517" y="135"/>
                </a:lnTo>
                <a:close/>
                <a:moveTo>
                  <a:pt x="468" y="123"/>
                </a:moveTo>
                <a:lnTo>
                  <a:pt x="472" y="121"/>
                </a:lnTo>
                <a:lnTo>
                  <a:pt x="475" y="119"/>
                </a:lnTo>
                <a:lnTo>
                  <a:pt x="476" y="119"/>
                </a:lnTo>
                <a:lnTo>
                  <a:pt x="475" y="119"/>
                </a:lnTo>
                <a:lnTo>
                  <a:pt x="474" y="115"/>
                </a:lnTo>
                <a:lnTo>
                  <a:pt x="475" y="114"/>
                </a:lnTo>
                <a:lnTo>
                  <a:pt x="475" y="113"/>
                </a:lnTo>
                <a:lnTo>
                  <a:pt x="475" y="111"/>
                </a:lnTo>
                <a:lnTo>
                  <a:pt x="475" y="110"/>
                </a:lnTo>
                <a:lnTo>
                  <a:pt x="476" y="110"/>
                </a:lnTo>
                <a:lnTo>
                  <a:pt x="477" y="110"/>
                </a:lnTo>
                <a:lnTo>
                  <a:pt x="479" y="110"/>
                </a:lnTo>
                <a:lnTo>
                  <a:pt x="481" y="109"/>
                </a:lnTo>
                <a:lnTo>
                  <a:pt x="481" y="107"/>
                </a:lnTo>
                <a:lnTo>
                  <a:pt x="479" y="107"/>
                </a:lnTo>
                <a:lnTo>
                  <a:pt x="478" y="107"/>
                </a:lnTo>
                <a:lnTo>
                  <a:pt x="477" y="105"/>
                </a:lnTo>
                <a:lnTo>
                  <a:pt x="477" y="102"/>
                </a:lnTo>
                <a:lnTo>
                  <a:pt x="477" y="101"/>
                </a:lnTo>
                <a:lnTo>
                  <a:pt x="477" y="98"/>
                </a:lnTo>
                <a:lnTo>
                  <a:pt x="477" y="97"/>
                </a:lnTo>
                <a:lnTo>
                  <a:pt x="476" y="98"/>
                </a:lnTo>
                <a:lnTo>
                  <a:pt x="475" y="98"/>
                </a:lnTo>
                <a:lnTo>
                  <a:pt x="474" y="98"/>
                </a:lnTo>
                <a:lnTo>
                  <a:pt x="473" y="99"/>
                </a:lnTo>
                <a:lnTo>
                  <a:pt x="470" y="101"/>
                </a:lnTo>
                <a:lnTo>
                  <a:pt x="469" y="102"/>
                </a:lnTo>
                <a:lnTo>
                  <a:pt x="468" y="102"/>
                </a:lnTo>
                <a:lnTo>
                  <a:pt x="468" y="103"/>
                </a:lnTo>
                <a:lnTo>
                  <a:pt x="467" y="103"/>
                </a:lnTo>
                <a:lnTo>
                  <a:pt x="467" y="104"/>
                </a:lnTo>
                <a:lnTo>
                  <a:pt x="467" y="105"/>
                </a:lnTo>
                <a:lnTo>
                  <a:pt x="468" y="107"/>
                </a:lnTo>
                <a:lnTo>
                  <a:pt x="465" y="107"/>
                </a:lnTo>
                <a:lnTo>
                  <a:pt x="465" y="113"/>
                </a:lnTo>
                <a:lnTo>
                  <a:pt x="468" y="113"/>
                </a:lnTo>
                <a:lnTo>
                  <a:pt x="468" y="116"/>
                </a:lnTo>
                <a:lnTo>
                  <a:pt x="470" y="115"/>
                </a:lnTo>
                <a:lnTo>
                  <a:pt x="472" y="114"/>
                </a:lnTo>
                <a:lnTo>
                  <a:pt x="472" y="116"/>
                </a:lnTo>
                <a:lnTo>
                  <a:pt x="469" y="119"/>
                </a:lnTo>
                <a:lnTo>
                  <a:pt x="468" y="119"/>
                </a:lnTo>
                <a:lnTo>
                  <a:pt x="468" y="123"/>
                </a:lnTo>
                <a:close/>
                <a:moveTo>
                  <a:pt x="457" y="106"/>
                </a:moveTo>
                <a:lnTo>
                  <a:pt x="458" y="102"/>
                </a:lnTo>
                <a:lnTo>
                  <a:pt x="458" y="99"/>
                </a:lnTo>
                <a:lnTo>
                  <a:pt x="458" y="98"/>
                </a:lnTo>
                <a:lnTo>
                  <a:pt x="457" y="98"/>
                </a:lnTo>
                <a:lnTo>
                  <a:pt x="453" y="98"/>
                </a:lnTo>
                <a:lnTo>
                  <a:pt x="453" y="101"/>
                </a:lnTo>
                <a:lnTo>
                  <a:pt x="455" y="101"/>
                </a:lnTo>
                <a:lnTo>
                  <a:pt x="452" y="105"/>
                </a:lnTo>
                <a:lnTo>
                  <a:pt x="453" y="106"/>
                </a:lnTo>
                <a:lnTo>
                  <a:pt x="455" y="106"/>
                </a:lnTo>
                <a:lnTo>
                  <a:pt x="456" y="107"/>
                </a:lnTo>
                <a:lnTo>
                  <a:pt x="457" y="107"/>
                </a:lnTo>
                <a:lnTo>
                  <a:pt x="457" y="106"/>
                </a:lnTo>
                <a:close/>
                <a:moveTo>
                  <a:pt x="460" y="106"/>
                </a:moveTo>
                <a:lnTo>
                  <a:pt x="463" y="106"/>
                </a:lnTo>
                <a:lnTo>
                  <a:pt x="461" y="105"/>
                </a:lnTo>
                <a:lnTo>
                  <a:pt x="460" y="106"/>
                </a:lnTo>
                <a:close/>
                <a:moveTo>
                  <a:pt x="484" y="107"/>
                </a:moveTo>
                <a:lnTo>
                  <a:pt x="485" y="109"/>
                </a:lnTo>
                <a:lnTo>
                  <a:pt x="485" y="112"/>
                </a:lnTo>
                <a:lnTo>
                  <a:pt x="486" y="112"/>
                </a:lnTo>
                <a:lnTo>
                  <a:pt x="487" y="111"/>
                </a:lnTo>
                <a:lnTo>
                  <a:pt x="490" y="114"/>
                </a:lnTo>
                <a:lnTo>
                  <a:pt x="491" y="116"/>
                </a:lnTo>
                <a:lnTo>
                  <a:pt x="492" y="115"/>
                </a:lnTo>
                <a:lnTo>
                  <a:pt x="493" y="114"/>
                </a:lnTo>
                <a:lnTo>
                  <a:pt x="493" y="113"/>
                </a:lnTo>
                <a:lnTo>
                  <a:pt x="494" y="112"/>
                </a:lnTo>
                <a:lnTo>
                  <a:pt x="494" y="111"/>
                </a:lnTo>
                <a:lnTo>
                  <a:pt x="493" y="110"/>
                </a:lnTo>
                <a:lnTo>
                  <a:pt x="494" y="109"/>
                </a:lnTo>
                <a:lnTo>
                  <a:pt x="494" y="107"/>
                </a:lnTo>
                <a:lnTo>
                  <a:pt x="493" y="106"/>
                </a:lnTo>
                <a:lnTo>
                  <a:pt x="495" y="105"/>
                </a:lnTo>
                <a:lnTo>
                  <a:pt x="496" y="103"/>
                </a:lnTo>
                <a:lnTo>
                  <a:pt x="496" y="101"/>
                </a:lnTo>
                <a:lnTo>
                  <a:pt x="496" y="99"/>
                </a:lnTo>
                <a:lnTo>
                  <a:pt x="495" y="95"/>
                </a:lnTo>
                <a:lnTo>
                  <a:pt x="495" y="93"/>
                </a:lnTo>
                <a:lnTo>
                  <a:pt x="494" y="91"/>
                </a:lnTo>
                <a:lnTo>
                  <a:pt x="493" y="91"/>
                </a:lnTo>
                <a:lnTo>
                  <a:pt x="492" y="91"/>
                </a:lnTo>
                <a:lnTo>
                  <a:pt x="491" y="91"/>
                </a:lnTo>
                <a:lnTo>
                  <a:pt x="490" y="93"/>
                </a:lnTo>
                <a:lnTo>
                  <a:pt x="489" y="93"/>
                </a:lnTo>
                <a:lnTo>
                  <a:pt x="489" y="97"/>
                </a:lnTo>
                <a:lnTo>
                  <a:pt x="489" y="99"/>
                </a:lnTo>
                <a:lnTo>
                  <a:pt x="489" y="102"/>
                </a:lnTo>
                <a:lnTo>
                  <a:pt x="489" y="103"/>
                </a:lnTo>
                <a:lnTo>
                  <a:pt x="487" y="103"/>
                </a:lnTo>
                <a:lnTo>
                  <a:pt x="487" y="105"/>
                </a:lnTo>
                <a:lnTo>
                  <a:pt x="484" y="105"/>
                </a:lnTo>
                <a:lnTo>
                  <a:pt x="484" y="107"/>
                </a:lnTo>
                <a:close/>
                <a:moveTo>
                  <a:pt x="498" y="113"/>
                </a:moveTo>
                <a:lnTo>
                  <a:pt x="498" y="119"/>
                </a:lnTo>
                <a:lnTo>
                  <a:pt x="498" y="121"/>
                </a:lnTo>
                <a:lnTo>
                  <a:pt x="500" y="120"/>
                </a:lnTo>
                <a:lnTo>
                  <a:pt x="501" y="120"/>
                </a:lnTo>
                <a:lnTo>
                  <a:pt x="502" y="124"/>
                </a:lnTo>
                <a:lnTo>
                  <a:pt x="498" y="126"/>
                </a:lnTo>
                <a:lnTo>
                  <a:pt x="498" y="127"/>
                </a:lnTo>
                <a:lnTo>
                  <a:pt x="501" y="128"/>
                </a:lnTo>
                <a:lnTo>
                  <a:pt x="502" y="128"/>
                </a:lnTo>
                <a:lnTo>
                  <a:pt x="504" y="129"/>
                </a:lnTo>
                <a:lnTo>
                  <a:pt x="505" y="129"/>
                </a:lnTo>
                <a:lnTo>
                  <a:pt x="512" y="126"/>
                </a:lnTo>
                <a:lnTo>
                  <a:pt x="513" y="126"/>
                </a:lnTo>
                <a:lnTo>
                  <a:pt x="515" y="124"/>
                </a:lnTo>
                <a:lnTo>
                  <a:pt x="516" y="124"/>
                </a:lnTo>
                <a:lnTo>
                  <a:pt x="516" y="123"/>
                </a:lnTo>
                <a:lnTo>
                  <a:pt x="517" y="123"/>
                </a:lnTo>
                <a:lnTo>
                  <a:pt x="518" y="122"/>
                </a:lnTo>
                <a:lnTo>
                  <a:pt x="519" y="122"/>
                </a:lnTo>
                <a:lnTo>
                  <a:pt x="519" y="121"/>
                </a:lnTo>
                <a:lnTo>
                  <a:pt x="519" y="120"/>
                </a:lnTo>
                <a:lnTo>
                  <a:pt x="529" y="124"/>
                </a:lnTo>
                <a:lnTo>
                  <a:pt x="528" y="123"/>
                </a:lnTo>
                <a:lnTo>
                  <a:pt x="527" y="122"/>
                </a:lnTo>
                <a:lnTo>
                  <a:pt x="521" y="118"/>
                </a:lnTo>
                <a:lnTo>
                  <a:pt x="521" y="116"/>
                </a:lnTo>
                <a:lnTo>
                  <a:pt x="521" y="115"/>
                </a:lnTo>
                <a:lnTo>
                  <a:pt x="521" y="112"/>
                </a:lnTo>
                <a:lnTo>
                  <a:pt x="521" y="111"/>
                </a:lnTo>
                <a:lnTo>
                  <a:pt x="521" y="110"/>
                </a:lnTo>
                <a:lnTo>
                  <a:pt x="520" y="110"/>
                </a:lnTo>
                <a:lnTo>
                  <a:pt x="510" y="110"/>
                </a:lnTo>
                <a:lnTo>
                  <a:pt x="501" y="110"/>
                </a:lnTo>
                <a:lnTo>
                  <a:pt x="501" y="113"/>
                </a:lnTo>
                <a:lnTo>
                  <a:pt x="498" y="113"/>
                </a:lnTo>
                <a:close/>
                <a:moveTo>
                  <a:pt x="479" y="116"/>
                </a:moveTo>
                <a:lnTo>
                  <a:pt x="477" y="113"/>
                </a:lnTo>
                <a:lnTo>
                  <a:pt x="476" y="114"/>
                </a:lnTo>
                <a:lnTo>
                  <a:pt x="477" y="116"/>
                </a:lnTo>
                <a:lnTo>
                  <a:pt x="477" y="118"/>
                </a:lnTo>
                <a:lnTo>
                  <a:pt x="478" y="118"/>
                </a:lnTo>
                <a:lnTo>
                  <a:pt x="478" y="116"/>
                </a:lnTo>
                <a:lnTo>
                  <a:pt x="479" y="116"/>
                </a:lnTo>
                <a:close/>
                <a:moveTo>
                  <a:pt x="511" y="90"/>
                </a:moveTo>
                <a:lnTo>
                  <a:pt x="510" y="90"/>
                </a:lnTo>
                <a:lnTo>
                  <a:pt x="509" y="90"/>
                </a:lnTo>
                <a:lnTo>
                  <a:pt x="507" y="91"/>
                </a:lnTo>
                <a:lnTo>
                  <a:pt x="505" y="91"/>
                </a:lnTo>
                <a:lnTo>
                  <a:pt x="507" y="94"/>
                </a:lnTo>
                <a:lnTo>
                  <a:pt x="508" y="93"/>
                </a:lnTo>
                <a:lnTo>
                  <a:pt x="509" y="93"/>
                </a:lnTo>
                <a:lnTo>
                  <a:pt x="510" y="91"/>
                </a:lnTo>
                <a:lnTo>
                  <a:pt x="511" y="91"/>
                </a:lnTo>
                <a:lnTo>
                  <a:pt x="511" y="90"/>
                </a:lnTo>
                <a:close/>
                <a:moveTo>
                  <a:pt x="522" y="87"/>
                </a:moveTo>
                <a:lnTo>
                  <a:pt x="521" y="86"/>
                </a:lnTo>
                <a:lnTo>
                  <a:pt x="520" y="87"/>
                </a:lnTo>
                <a:lnTo>
                  <a:pt x="518" y="88"/>
                </a:lnTo>
                <a:lnTo>
                  <a:pt x="517" y="88"/>
                </a:lnTo>
                <a:lnTo>
                  <a:pt x="518" y="88"/>
                </a:lnTo>
                <a:lnTo>
                  <a:pt x="518" y="89"/>
                </a:lnTo>
                <a:lnTo>
                  <a:pt x="518" y="90"/>
                </a:lnTo>
                <a:lnTo>
                  <a:pt x="519" y="90"/>
                </a:lnTo>
                <a:lnTo>
                  <a:pt x="519" y="89"/>
                </a:lnTo>
                <a:lnTo>
                  <a:pt x="520" y="89"/>
                </a:lnTo>
                <a:lnTo>
                  <a:pt x="521" y="88"/>
                </a:lnTo>
                <a:lnTo>
                  <a:pt x="522" y="88"/>
                </a:lnTo>
                <a:lnTo>
                  <a:pt x="522" y="87"/>
                </a:lnTo>
                <a:close/>
                <a:moveTo>
                  <a:pt x="398" y="71"/>
                </a:moveTo>
                <a:lnTo>
                  <a:pt x="398" y="70"/>
                </a:lnTo>
                <a:lnTo>
                  <a:pt x="397" y="69"/>
                </a:lnTo>
                <a:lnTo>
                  <a:pt x="397" y="68"/>
                </a:lnTo>
                <a:lnTo>
                  <a:pt x="397" y="69"/>
                </a:lnTo>
                <a:lnTo>
                  <a:pt x="396" y="69"/>
                </a:lnTo>
                <a:lnTo>
                  <a:pt x="396" y="70"/>
                </a:lnTo>
                <a:lnTo>
                  <a:pt x="393" y="70"/>
                </a:lnTo>
                <a:lnTo>
                  <a:pt x="391" y="71"/>
                </a:lnTo>
                <a:lnTo>
                  <a:pt x="390" y="72"/>
                </a:lnTo>
                <a:lnTo>
                  <a:pt x="389" y="73"/>
                </a:lnTo>
                <a:lnTo>
                  <a:pt x="388" y="73"/>
                </a:lnTo>
                <a:lnTo>
                  <a:pt x="391" y="73"/>
                </a:lnTo>
                <a:lnTo>
                  <a:pt x="392" y="73"/>
                </a:lnTo>
                <a:lnTo>
                  <a:pt x="393" y="73"/>
                </a:lnTo>
                <a:lnTo>
                  <a:pt x="399" y="74"/>
                </a:lnTo>
                <a:lnTo>
                  <a:pt x="399" y="73"/>
                </a:lnTo>
                <a:lnTo>
                  <a:pt x="399" y="72"/>
                </a:lnTo>
                <a:lnTo>
                  <a:pt x="399" y="71"/>
                </a:lnTo>
                <a:lnTo>
                  <a:pt x="398" y="71"/>
                </a:lnTo>
                <a:close/>
                <a:moveTo>
                  <a:pt x="160" y="224"/>
                </a:moveTo>
                <a:lnTo>
                  <a:pt x="159" y="228"/>
                </a:lnTo>
                <a:lnTo>
                  <a:pt x="156" y="227"/>
                </a:lnTo>
                <a:lnTo>
                  <a:pt x="155" y="226"/>
                </a:lnTo>
                <a:lnTo>
                  <a:pt x="152" y="226"/>
                </a:lnTo>
                <a:lnTo>
                  <a:pt x="149" y="233"/>
                </a:lnTo>
                <a:lnTo>
                  <a:pt x="150" y="233"/>
                </a:lnTo>
                <a:lnTo>
                  <a:pt x="151" y="233"/>
                </a:lnTo>
                <a:lnTo>
                  <a:pt x="156" y="236"/>
                </a:lnTo>
                <a:lnTo>
                  <a:pt x="158" y="237"/>
                </a:lnTo>
                <a:lnTo>
                  <a:pt x="160" y="238"/>
                </a:lnTo>
                <a:lnTo>
                  <a:pt x="162" y="238"/>
                </a:lnTo>
                <a:lnTo>
                  <a:pt x="163" y="238"/>
                </a:lnTo>
                <a:lnTo>
                  <a:pt x="163" y="235"/>
                </a:lnTo>
                <a:lnTo>
                  <a:pt x="164" y="235"/>
                </a:lnTo>
                <a:lnTo>
                  <a:pt x="164" y="233"/>
                </a:lnTo>
                <a:lnTo>
                  <a:pt x="165" y="232"/>
                </a:lnTo>
                <a:lnTo>
                  <a:pt x="165" y="231"/>
                </a:lnTo>
                <a:lnTo>
                  <a:pt x="165" y="230"/>
                </a:lnTo>
                <a:lnTo>
                  <a:pt x="165" y="229"/>
                </a:lnTo>
                <a:lnTo>
                  <a:pt x="165" y="228"/>
                </a:lnTo>
                <a:lnTo>
                  <a:pt x="165" y="227"/>
                </a:lnTo>
                <a:lnTo>
                  <a:pt x="165" y="226"/>
                </a:lnTo>
                <a:lnTo>
                  <a:pt x="162" y="226"/>
                </a:lnTo>
                <a:lnTo>
                  <a:pt x="160" y="224"/>
                </a:lnTo>
                <a:close/>
                <a:moveTo>
                  <a:pt x="165" y="243"/>
                </a:moveTo>
                <a:lnTo>
                  <a:pt x="168" y="244"/>
                </a:lnTo>
                <a:lnTo>
                  <a:pt x="169" y="241"/>
                </a:lnTo>
                <a:lnTo>
                  <a:pt x="169" y="240"/>
                </a:lnTo>
                <a:lnTo>
                  <a:pt x="166" y="239"/>
                </a:lnTo>
                <a:lnTo>
                  <a:pt x="165" y="243"/>
                </a:lnTo>
                <a:close/>
                <a:moveTo>
                  <a:pt x="189" y="303"/>
                </a:moveTo>
                <a:lnTo>
                  <a:pt x="182" y="305"/>
                </a:lnTo>
                <a:lnTo>
                  <a:pt x="182" y="307"/>
                </a:lnTo>
                <a:lnTo>
                  <a:pt x="182" y="310"/>
                </a:lnTo>
                <a:lnTo>
                  <a:pt x="182" y="312"/>
                </a:lnTo>
                <a:lnTo>
                  <a:pt x="192" y="313"/>
                </a:lnTo>
                <a:lnTo>
                  <a:pt x="194" y="313"/>
                </a:lnTo>
                <a:lnTo>
                  <a:pt x="195" y="313"/>
                </a:lnTo>
                <a:lnTo>
                  <a:pt x="195" y="312"/>
                </a:lnTo>
                <a:lnTo>
                  <a:pt x="195" y="311"/>
                </a:lnTo>
                <a:lnTo>
                  <a:pt x="195" y="310"/>
                </a:lnTo>
                <a:lnTo>
                  <a:pt x="195" y="308"/>
                </a:lnTo>
                <a:lnTo>
                  <a:pt x="197" y="307"/>
                </a:lnTo>
                <a:lnTo>
                  <a:pt x="197" y="306"/>
                </a:lnTo>
                <a:lnTo>
                  <a:pt x="195" y="306"/>
                </a:lnTo>
                <a:lnTo>
                  <a:pt x="195" y="305"/>
                </a:lnTo>
                <a:lnTo>
                  <a:pt x="197" y="305"/>
                </a:lnTo>
                <a:lnTo>
                  <a:pt x="198" y="304"/>
                </a:lnTo>
                <a:lnTo>
                  <a:pt x="198" y="298"/>
                </a:lnTo>
                <a:lnTo>
                  <a:pt x="194" y="298"/>
                </a:lnTo>
                <a:lnTo>
                  <a:pt x="191" y="299"/>
                </a:lnTo>
                <a:lnTo>
                  <a:pt x="191" y="300"/>
                </a:lnTo>
                <a:lnTo>
                  <a:pt x="191" y="302"/>
                </a:lnTo>
                <a:lnTo>
                  <a:pt x="189" y="303"/>
                </a:lnTo>
                <a:close/>
                <a:moveTo>
                  <a:pt x="181" y="327"/>
                </a:moveTo>
                <a:lnTo>
                  <a:pt x="181" y="328"/>
                </a:lnTo>
                <a:lnTo>
                  <a:pt x="183" y="328"/>
                </a:lnTo>
                <a:lnTo>
                  <a:pt x="184" y="328"/>
                </a:lnTo>
                <a:lnTo>
                  <a:pt x="185" y="331"/>
                </a:lnTo>
                <a:lnTo>
                  <a:pt x="185" y="333"/>
                </a:lnTo>
                <a:lnTo>
                  <a:pt x="189" y="333"/>
                </a:lnTo>
                <a:lnTo>
                  <a:pt x="192" y="333"/>
                </a:lnTo>
                <a:lnTo>
                  <a:pt x="193" y="333"/>
                </a:lnTo>
                <a:lnTo>
                  <a:pt x="194" y="333"/>
                </a:lnTo>
                <a:lnTo>
                  <a:pt x="194" y="332"/>
                </a:lnTo>
                <a:lnTo>
                  <a:pt x="193" y="332"/>
                </a:lnTo>
                <a:lnTo>
                  <a:pt x="193" y="331"/>
                </a:lnTo>
                <a:lnTo>
                  <a:pt x="194" y="331"/>
                </a:lnTo>
                <a:lnTo>
                  <a:pt x="197" y="331"/>
                </a:lnTo>
                <a:lnTo>
                  <a:pt x="197" y="330"/>
                </a:lnTo>
                <a:lnTo>
                  <a:pt x="197" y="329"/>
                </a:lnTo>
                <a:lnTo>
                  <a:pt x="197" y="328"/>
                </a:lnTo>
                <a:lnTo>
                  <a:pt x="199" y="328"/>
                </a:lnTo>
                <a:lnTo>
                  <a:pt x="199" y="327"/>
                </a:lnTo>
                <a:lnTo>
                  <a:pt x="197" y="327"/>
                </a:lnTo>
                <a:lnTo>
                  <a:pt x="197" y="325"/>
                </a:lnTo>
                <a:lnTo>
                  <a:pt x="197" y="323"/>
                </a:lnTo>
                <a:lnTo>
                  <a:pt x="193" y="323"/>
                </a:lnTo>
                <a:lnTo>
                  <a:pt x="193" y="325"/>
                </a:lnTo>
                <a:lnTo>
                  <a:pt x="193" y="327"/>
                </a:lnTo>
                <a:lnTo>
                  <a:pt x="190" y="327"/>
                </a:lnTo>
                <a:lnTo>
                  <a:pt x="189" y="324"/>
                </a:lnTo>
                <a:lnTo>
                  <a:pt x="188" y="321"/>
                </a:lnTo>
                <a:lnTo>
                  <a:pt x="188" y="319"/>
                </a:lnTo>
                <a:lnTo>
                  <a:pt x="188" y="318"/>
                </a:lnTo>
                <a:lnTo>
                  <a:pt x="190" y="318"/>
                </a:lnTo>
                <a:lnTo>
                  <a:pt x="190" y="315"/>
                </a:lnTo>
                <a:lnTo>
                  <a:pt x="190" y="314"/>
                </a:lnTo>
                <a:lnTo>
                  <a:pt x="182" y="314"/>
                </a:lnTo>
                <a:lnTo>
                  <a:pt x="182" y="319"/>
                </a:lnTo>
                <a:lnTo>
                  <a:pt x="182" y="320"/>
                </a:lnTo>
                <a:lnTo>
                  <a:pt x="181" y="321"/>
                </a:lnTo>
                <a:lnTo>
                  <a:pt x="181" y="327"/>
                </a:lnTo>
                <a:close/>
                <a:moveTo>
                  <a:pt x="201" y="332"/>
                </a:moveTo>
                <a:lnTo>
                  <a:pt x="201" y="336"/>
                </a:lnTo>
                <a:lnTo>
                  <a:pt x="205" y="336"/>
                </a:lnTo>
                <a:lnTo>
                  <a:pt x="206" y="332"/>
                </a:lnTo>
                <a:lnTo>
                  <a:pt x="201" y="332"/>
                </a:lnTo>
                <a:close/>
                <a:moveTo>
                  <a:pt x="201" y="339"/>
                </a:moveTo>
                <a:lnTo>
                  <a:pt x="201" y="341"/>
                </a:lnTo>
                <a:lnTo>
                  <a:pt x="197" y="340"/>
                </a:lnTo>
                <a:lnTo>
                  <a:pt x="197" y="341"/>
                </a:lnTo>
                <a:lnTo>
                  <a:pt x="195" y="350"/>
                </a:lnTo>
                <a:lnTo>
                  <a:pt x="198" y="350"/>
                </a:lnTo>
                <a:lnTo>
                  <a:pt x="200" y="352"/>
                </a:lnTo>
                <a:lnTo>
                  <a:pt x="203" y="352"/>
                </a:lnTo>
                <a:lnTo>
                  <a:pt x="203" y="350"/>
                </a:lnTo>
                <a:lnTo>
                  <a:pt x="203" y="348"/>
                </a:lnTo>
                <a:lnTo>
                  <a:pt x="203" y="345"/>
                </a:lnTo>
                <a:lnTo>
                  <a:pt x="205" y="342"/>
                </a:lnTo>
                <a:lnTo>
                  <a:pt x="205" y="339"/>
                </a:lnTo>
                <a:lnTo>
                  <a:pt x="201" y="339"/>
                </a:lnTo>
                <a:close/>
                <a:moveTo>
                  <a:pt x="205" y="342"/>
                </a:moveTo>
                <a:lnTo>
                  <a:pt x="205" y="344"/>
                </a:lnTo>
                <a:lnTo>
                  <a:pt x="203" y="348"/>
                </a:lnTo>
                <a:lnTo>
                  <a:pt x="203" y="350"/>
                </a:lnTo>
                <a:lnTo>
                  <a:pt x="203" y="352"/>
                </a:lnTo>
                <a:lnTo>
                  <a:pt x="203" y="353"/>
                </a:lnTo>
                <a:lnTo>
                  <a:pt x="205" y="354"/>
                </a:lnTo>
                <a:lnTo>
                  <a:pt x="203" y="354"/>
                </a:lnTo>
                <a:lnTo>
                  <a:pt x="202" y="354"/>
                </a:lnTo>
                <a:lnTo>
                  <a:pt x="202" y="355"/>
                </a:lnTo>
                <a:lnTo>
                  <a:pt x="201" y="355"/>
                </a:lnTo>
                <a:lnTo>
                  <a:pt x="201" y="356"/>
                </a:lnTo>
                <a:lnTo>
                  <a:pt x="201" y="357"/>
                </a:lnTo>
                <a:lnTo>
                  <a:pt x="202" y="357"/>
                </a:lnTo>
                <a:lnTo>
                  <a:pt x="202" y="358"/>
                </a:lnTo>
                <a:lnTo>
                  <a:pt x="203" y="358"/>
                </a:lnTo>
                <a:lnTo>
                  <a:pt x="205" y="358"/>
                </a:lnTo>
                <a:lnTo>
                  <a:pt x="206" y="358"/>
                </a:lnTo>
                <a:lnTo>
                  <a:pt x="206" y="357"/>
                </a:lnTo>
                <a:lnTo>
                  <a:pt x="206" y="356"/>
                </a:lnTo>
                <a:lnTo>
                  <a:pt x="206" y="355"/>
                </a:lnTo>
                <a:lnTo>
                  <a:pt x="205" y="354"/>
                </a:lnTo>
                <a:lnTo>
                  <a:pt x="205" y="352"/>
                </a:lnTo>
                <a:lnTo>
                  <a:pt x="205" y="350"/>
                </a:lnTo>
                <a:lnTo>
                  <a:pt x="205" y="345"/>
                </a:lnTo>
                <a:lnTo>
                  <a:pt x="205" y="344"/>
                </a:lnTo>
                <a:lnTo>
                  <a:pt x="205" y="342"/>
                </a:lnTo>
                <a:close/>
                <a:moveTo>
                  <a:pt x="186" y="356"/>
                </a:moveTo>
                <a:lnTo>
                  <a:pt x="191" y="350"/>
                </a:lnTo>
                <a:lnTo>
                  <a:pt x="192" y="349"/>
                </a:lnTo>
                <a:lnTo>
                  <a:pt x="192" y="348"/>
                </a:lnTo>
                <a:lnTo>
                  <a:pt x="192" y="347"/>
                </a:lnTo>
                <a:lnTo>
                  <a:pt x="193" y="341"/>
                </a:lnTo>
                <a:lnTo>
                  <a:pt x="193" y="340"/>
                </a:lnTo>
                <a:lnTo>
                  <a:pt x="191" y="340"/>
                </a:lnTo>
                <a:lnTo>
                  <a:pt x="190" y="339"/>
                </a:lnTo>
                <a:lnTo>
                  <a:pt x="190" y="340"/>
                </a:lnTo>
                <a:lnTo>
                  <a:pt x="186" y="341"/>
                </a:lnTo>
                <a:lnTo>
                  <a:pt x="185" y="344"/>
                </a:lnTo>
                <a:lnTo>
                  <a:pt x="184" y="347"/>
                </a:lnTo>
                <a:lnTo>
                  <a:pt x="184" y="348"/>
                </a:lnTo>
                <a:lnTo>
                  <a:pt x="183" y="348"/>
                </a:lnTo>
                <a:lnTo>
                  <a:pt x="183" y="347"/>
                </a:lnTo>
                <a:lnTo>
                  <a:pt x="180" y="352"/>
                </a:lnTo>
                <a:lnTo>
                  <a:pt x="184" y="354"/>
                </a:lnTo>
                <a:lnTo>
                  <a:pt x="186" y="356"/>
                </a:lnTo>
                <a:close/>
                <a:moveTo>
                  <a:pt x="185" y="340"/>
                </a:moveTo>
                <a:lnTo>
                  <a:pt x="185" y="338"/>
                </a:lnTo>
                <a:lnTo>
                  <a:pt x="184" y="338"/>
                </a:lnTo>
                <a:lnTo>
                  <a:pt x="183" y="338"/>
                </a:lnTo>
                <a:lnTo>
                  <a:pt x="182" y="337"/>
                </a:lnTo>
                <a:lnTo>
                  <a:pt x="181" y="337"/>
                </a:lnTo>
                <a:lnTo>
                  <a:pt x="181" y="336"/>
                </a:lnTo>
                <a:lnTo>
                  <a:pt x="180" y="336"/>
                </a:lnTo>
                <a:lnTo>
                  <a:pt x="180" y="342"/>
                </a:lnTo>
                <a:lnTo>
                  <a:pt x="180" y="344"/>
                </a:lnTo>
                <a:lnTo>
                  <a:pt x="181" y="344"/>
                </a:lnTo>
                <a:lnTo>
                  <a:pt x="181" y="342"/>
                </a:lnTo>
                <a:lnTo>
                  <a:pt x="182" y="342"/>
                </a:lnTo>
                <a:lnTo>
                  <a:pt x="184" y="342"/>
                </a:lnTo>
                <a:lnTo>
                  <a:pt x="185" y="341"/>
                </a:lnTo>
                <a:lnTo>
                  <a:pt x="185" y="340"/>
                </a:lnTo>
                <a:close/>
                <a:moveTo>
                  <a:pt x="150" y="375"/>
                </a:moveTo>
                <a:lnTo>
                  <a:pt x="149" y="394"/>
                </a:lnTo>
                <a:lnTo>
                  <a:pt x="151" y="394"/>
                </a:lnTo>
                <a:lnTo>
                  <a:pt x="158" y="389"/>
                </a:lnTo>
                <a:lnTo>
                  <a:pt x="159" y="378"/>
                </a:lnTo>
                <a:lnTo>
                  <a:pt x="159" y="377"/>
                </a:lnTo>
                <a:lnTo>
                  <a:pt x="158" y="377"/>
                </a:lnTo>
                <a:lnTo>
                  <a:pt x="157" y="377"/>
                </a:lnTo>
                <a:lnTo>
                  <a:pt x="156" y="377"/>
                </a:lnTo>
                <a:lnTo>
                  <a:pt x="154" y="375"/>
                </a:lnTo>
                <a:lnTo>
                  <a:pt x="150" y="375"/>
                </a:lnTo>
                <a:close/>
                <a:moveTo>
                  <a:pt x="102" y="390"/>
                </a:moveTo>
                <a:lnTo>
                  <a:pt x="94" y="392"/>
                </a:lnTo>
                <a:lnTo>
                  <a:pt x="95" y="395"/>
                </a:lnTo>
                <a:lnTo>
                  <a:pt x="93" y="396"/>
                </a:lnTo>
                <a:lnTo>
                  <a:pt x="94" y="396"/>
                </a:lnTo>
                <a:lnTo>
                  <a:pt x="95" y="397"/>
                </a:lnTo>
                <a:lnTo>
                  <a:pt x="98" y="398"/>
                </a:lnTo>
                <a:lnTo>
                  <a:pt x="102" y="399"/>
                </a:lnTo>
                <a:lnTo>
                  <a:pt x="103" y="399"/>
                </a:lnTo>
                <a:lnTo>
                  <a:pt x="104" y="400"/>
                </a:lnTo>
                <a:lnTo>
                  <a:pt x="106" y="399"/>
                </a:lnTo>
                <a:lnTo>
                  <a:pt x="106" y="398"/>
                </a:lnTo>
                <a:lnTo>
                  <a:pt x="106" y="397"/>
                </a:lnTo>
                <a:lnTo>
                  <a:pt x="105" y="396"/>
                </a:lnTo>
                <a:lnTo>
                  <a:pt x="104" y="394"/>
                </a:lnTo>
                <a:lnTo>
                  <a:pt x="103" y="392"/>
                </a:lnTo>
                <a:lnTo>
                  <a:pt x="103" y="391"/>
                </a:lnTo>
                <a:lnTo>
                  <a:pt x="102" y="390"/>
                </a:lnTo>
                <a:close/>
                <a:moveTo>
                  <a:pt x="111" y="412"/>
                </a:moveTo>
                <a:lnTo>
                  <a:pt x="111" y="413"/>
                </a:lnTo>
                <a:lnTo>
                  <a:pt x="112" y="413"/>
                </a:lnTo>
                <a:lnTo>
                  <a:pt x="115" y="412"/>
                </a:lnTo>
                <a:lnTo>
                  <a:pt x="115" y="406"/>
                </a:lnTo>
                <a:lnTo>
                  <a:pt x="114" y="406"/>
                </a:lnTo>
                <a:lnTo>
                  <a:pt x="111" y="407"/>
                </a:lnTo>
                <a:lnTo>
                  <a:pt x="110" y="407"/>
                </a:lnTo>
                <a:lnTo>
                  <a:pt x="110" y="408"/>
                </a:lnTo>
                <a:lnTo>
                  <a:pt x="110" y="411"/>
                </a:lnTo>
                <a:lnTo>
                  <a:pt x="111" y="412"/>
                </a:lnTo>
                <a:close/>
                <a:moveTo>
                  <a:pt x="203" y="29"/>
                </a:moveTo>
                <a:lnTo>
                  <a:pt x="207" y="29"/>
                </a:lnTo>
                <a:lnTo>
                  <a:pt x="209" y="29"/>
                </a:lnTo>
                <a:lnTo>
                  <a:pt x="209" y="27"/>
                </a:lnTo>
                <a:lnTo>
                  <a:pt x="209" y="21"/>
                </a:lnTo>
                <a:lnTo>
                  <a:pt x="214" y="21"/>
                </a:lnTo>
                <a:lnTo>
                  <a:pt x="215" y="21"/>
                </a:lnTo>
                <a:lnTo>
                  <a:pt x="218" y="21"/>
                </a:lnTo>
                <a:lnTo>
                  <a:pt x="220" y="21"/>
                </a:lnTo>
                <a:lnTo>
                  <a:pt x="226" y="21"/>
                </a:lnTo>
                <a:lnTo>
                  <a:pt x="228" y="21"/>
                </a:lnTo>
                <a:lnTo>
                  <a:pt x="228" y="18"/>
                </a:lnTo>
                <a:lnTo>
                  <a:pt x="233" y="18"/>
                </a:lnTo>
                <a:lnTo>
                  <a:pt x="236" y="18"/>
                </a:lnTo>
                <a:lnTo>
                  <a:pt x="244" y="18"/>
                </a:lnTo>
                <a:lnTo>
                  <a:pt x="248" y="19"/>
                </a:lnTo>
                <a:lnTo>
                  <a:pt x="248" y="20"/>
                </a:lnTo>
                <a:lnTo>
                  <a:pt x="249" y="22"/>
                </a:lnTo>
                <a:lnTo>
                  <a:pt x="249" y="24"/>
                </a:lnTo>
                <a:lnTo>
                  <a:pt x="250" y="27"/>
                </a:lnTo>
                <a:lnTo>
                  <a:pt x="250" y="28"/>
                </a:lnTo>
                <a:lnTo>
                  <a:pt x="250" y="29"/>
                </a:lnTo>
                <a:lnTo>
                  <a:pt x="250" y="30"/>
                </a:lnTo>
                <a:lnTo>
                  <a:pt x="250" y="31"/>
                </a:lnTo>
                <a:lnTo>
                  <a:pt x="250" y="32"/>
                </a:lnTo>
                <a:lnTo>
                  <a:pt x="250" y="35"/>
                </a:lnTo>
                <a:lnTo>
                  <a:pt x="250" y="36"/>
                </a:lnTo>
                <a:lnTo>
                  <a:pt x="249" y="36"/>
                </a:lnTo>
                <a:lnTo>
                  <a:pt x="249" y="37"/>
                </a:lnTo>
                <a:lnTo>
                  <a:pt x="249" y="39"/>
                </a:lnTo>
                <a:lnTo>
                  <a:pt x="249" y="40"/>
                </a:lnTo>
                <a:lnTo>
                  <a:pt x="251" y="42"/>
                </a:lnTo>
                <a:lnTo>
                  <a:pt x="252" y="37"/>
                </a:lnTo>
                <a:lnTo>
                  <a:pt x="253" y="37"/>
                </a:lnTo>
                <a:lnTo>
                  <a:pt x="254" y="36"/>
                </a:lnTo>
                <a:lnTo>
                  <a:pt x="257" y="36"/>
                </a:lnTo>
                <a:lnTo>
                  <a:pt x="258" y="36"/>
                </a:lnTo>
                <a:lnTo>
                  <a:pt x="260" y="37"/>
                </a:lnTo>
                <a:lnTo>
                  <a:pt x="261" y="37"/>
                </a:lnTo>
                <a:lnTo>
                  <a:pt x="263" y="37"/>
                </a:lnTo>
                <a:lnTo>
                  <a:pt x="266" y="38"/>
                </a:lnTo>
                <a:lnTo>
                  <a:pt x="269" y="38"/>
                </a:lnTo>
                <a:lnTo>
                  <a:pt x="270" y="39"/>
                </a:lnTo>
                <a:lnTo>
                  <a:pt x="271" y="39"/>
                </a:lnTo>
                <a:lnTo>
                  <a:pt x="272" y="39"/>
                </a:lnTo>
                <a:lnTo>
                  <a:pt x="276" y="39"/>
                </a:lnTo>
                <a:lnTo>
                  <a:pt x="277" y="39"/>
                </a:lnTo>
                <a:lnTo>
                  <a:pt x="278" y="39"/>
                </a:lnTo>
                <a:lnTo>
                  <a:pt x="279" y="39"/>
                </a:lnTo>
                <a:lnTo>
                  <a:pt x="280" y="39"/>
                </a:lnTo>
                <a:lnTo>
                  <a:pt x="283" y="39"/>
                </a:lnTo>
                <a:lnTo>
                  <a:pt x="284" y="39"/>
                </a:lnTo>
                <a:lnTo>
                  <a:pt x="284" y="40"/>
                </a:lnTo>
                <a:lnTo>
                  <a:pt x="283" y="43"/>
                </a:lnTo>
                <a:lnTo>
                  <a:pt x="286" y="43"/>
                </a:lnTo>
                <a:lnTo>
                  <a:pt x="286" y="40"/>
                </a:lnTo>
                <a:lnTo>
                  <a:pt x="287" y="40"/>
                </a:lnTo>
                <a:lnTo>
                  <a:pt x="288" y="40"/>
                </a:lnTo>
                <a:lnTo>
                  <a:pt x="288" y="42"/>
                </a:lnTo>
                <a:lnTo>
                  <a:pt x="289" y="42"/>
                </a:lnTo>
                <a:lnTo>
                  <a:pt x="291" y="43"/>
                </a:lnTo>
                <a:lnTo>
                  <a:pt x="292" y="43"/>
                </a:lnTo>
                <a:lnTo>
                  <a:pt x="292" y="44"/>
                </a:lnTo>
                <a:lnTo>
                  <a:pt x="293" y="44"/>
                </a:lnTo>
                <a:lnTo>
                  <a:pt x="294" y="45"/>
                </a:lnTo>
                <a:lnTo>
                  <a:pt x="295" y="45"/>
                </a:lnTo>
                <a:lnTo>
                  <a:pt x="296" y="46"/>
                </a:lnTo>
                <a:lnTo>
                  <a:pt x="297" y="46"/>
                </a:lnTo>
                <a:lnTo>
                  <a:pt x="298" y="47"/>
                </a:lnTo>
                <a:lnTo>
                  <a:pt x="300" y="48"/>
                </a:lnTo>
                <a:lnTo>
                  <a:pt x="301" y="49"/>
                </a:lnTo>
                <a:lnTo>
                  <a:pt x="304" y="53"/>
                </a:lnTo>
                <a:lnTo>
                  <a:pt x="301" y="60"/>
                </a:lnTo>
                <a:lnTo>
                  <a:pt x="300" y="63"/>
                </a:lnTo>
                <a:lnTo>
                  <a:pt x="298" y="63"/>
                </a:lnTo>
                <a:lnTo>
                  <a:pt x="298" y="64"/>
                </a:lnTo>
                <a:lnTo>
                  <a:pt x="297" y="67"/>
                </a:lnTo>
                <a:lnTo>
                  <a:pt x="296" y="67"/>
                </a:lnTo>
                <a:lnTo>
                  <a:pt x="296" y="68"/>
                </a:lnTo>
                <a:lnTo>
                  <a:pt x="297" y="69"/>
                </a:lnTo>
                <a:lnTo>
                  <a:pt x="298" y="69"/>
                </a:lnTo>
                <a:lnTo>
                  <a:pt x="300" y="70"/>
                </a:lnTo>
                <a:lnTo>
                  <a:pt x="313" y="70"/>
                </a:lnTo>
                <a:lnTo>
                  <a:pt x="314" y="69"/>
                </a:lnTo>
                <a:lnTo>
                  <a:pt x="315" y="69"/>
                </a:lnTo>
                <a:lnTo>
                  <a:pt x="315" y="70"/>
                </a:lnTo>
                <a:lnTo>
                  <a:pt x="317" y="72"/>
                </a:lnTo>
                <a:lnTo>
                  <a:pt x="318" y="74"/>
                </a:lnTo>
                <a:lnTo>
                  <a:pt x="318" y="77"/>
                </a:lnTo>
                <a:lnTo>
                  <a:pt x="319" y="78"/>
                </a:lnTo>
                <a:lnTo>
                  <a:pt x="319" y="79"/>
                </a:lnTo>
                <a:lnTo>
                  <a:pt x="320" y="80"/>
                </a:lnTo>
                <a:lnTo>
                  <a:pt x="320" y="81"/>
                </a:lnTo>
                <a:lnTo>
                  <a:pt x="319" y="81"/>
                </a:lnTo>
                <a:lnTo>
                  <a:pt x="313" y="81"/>
                </a:lnTo>
                <a:lnTo>
                  <a:pt x="305" y="80"/>
                </a:lnTo>
                <a:lnTo>
                  <a:pt x="305" y="73"/>
                </a:lnTo>
                <a:lnTo>
                  <a:pt x="301" y="73"/>
                </a:lnTo>
                <a:lnTo>
                  <a:pt x="301" y="77"/>
                </a:lnTo>
                <a:lnTo>
                  <a:pt x="300" y="77"/>
                </a:lnTo>
                <a:lnTo>
                  <a:pt x="297" y="77"/>
                </a:lnTo>
                <a:lnTo>
                  <a:pt x="297" y="74"/>
                </a:lnTo>
                <a:lnTo>
                  <a:pt x="296" y="74"/>
                </a:lnTo>
                <a:lnTo>
                  <a:pt x="295" y="73"/>
                </a:lnTo>
                <a:lnTo>
                  <a:pt x="294" y="73"/>
                </a:lnTo>
                <a:lnTo>
                  <a:pt x="293" y="74"/>
                </a:lnTo>
                <a:lnTo>
                  <a:pt x="293" y="76"/>
                </a:lnTo>
                <a:lnTo>
                  <a:pt x="293" y="77"/>
                </a:lnTo>
                <a:lnTo>
                  <a:pt x="292" y="77"/>
                </a:lnTo>
                <a:lnTo>
                  <a:pt x="286" y="77"/>
                </a:lnTo>
                <a:lnTo>
                  <a:pt x="287" y="86"/>
                </a:lnTo>
                <a:lnTo>
                  <a:pt x="287" y="93"/>
                </a:lnTo>
                <a:lnTo>
                  <a:pt x="287" y="95"/>
                </a:lnTo>
                <a:lnTo>
                  <a:pt x="285" y="95"/>
                </a:lnTo>
                <a:lnTo>
                  <a:pt x="281" y="95"/>
                </a:lnTo>
                <a:lnTo>
                  <a:pt x="281" y="87"/>
                </a:lnTo>
                <a:lnTo>
                  <a:pt x="280" y="87"/>
                </a:lnTo>
                <a:lnTo>
                  <a:pt x="277" y="87"/>
                </a:lnTo>
                <a:lnTo>
                  <a:pt x="275" y="87"/>
                </a:lnTo>
                <a:lnTo>
                  <a:pt x="274" y="87"/>
                </a:lnTo>
                <a:lnTo>
                  <a:pt x="271" y="87"/>
                </a:lnTo>
                <a:lnTo>
                  <a:pt x="270" y="87"/>
                </a:lnTo>
                <a:lnTo>
                  <a:pt x="270" y="88"/>
                </a:lnTo>
                <a:lnTo>
                  <a:pt x="271" y="89"/>
                </a:lnTo>
                <a:lnTo>
                  <a:pt x="271" y="91"/>
                </a:lnTo>
                <a:lnTo>
                  <a:pt x="271" y="93"/>
                </a:lnTo>
                <a:lnTo>
                  <a:pt x="270" y="93"/>
                </a:lnTo>
                <a:lnTo>
                  <a:pt x="269" y="94"/>
                </a:lnTo>
                <a:lnTo>
                  <a:pt x="268" y="95"/>
                </a:lnTo>
                <a:lnTo>
                  <a:pt x="267" y="96"/>
                </a:lnTo>
                <a:lnTo>
                  <a:pt x="267" y="95"/>
                </a:lnTo>
                <a:lnTo>
                  <a:pt x="268" y="94"/>
                </a:lnTo>
                <a:lnTo>
                  <a:pt x="269" y="94"/>
                </a:lnTo>
                <a:lnTo>
                  <a:pt x="270" y="93"/>
                </a:lnTo>
                <a:lnTo>
                  <a:pt x="269" y="90"/>
                </a:lnTo>
                <a:lnTo>
                  <a:pt x="267" y="88"/>
                </a:lnTo>
                <a:lnTo>
                  <a:pt x="268" y="87"/>
                </a:lnTo>
                <a:lnTo>
                  <a:pt x="267" y="87"/>
                </a:lnTo>
                <a:lnTo>
                  <a:pt x="266" y="87"/>
                </a:lnTo>
                <a:lnTo>
                  <a:pt x="263" y="87"/>
                </a:lnTo>
                <a:lnTo>
                  <a:pt x="262" y="87"/>
                </a:lnTo>
                <a:lnTo>
                  <a:pt x="260" y="87"/>
                </a:lnTo>
                <a:lnTo>
                  <a:pt x="260" y="89"/>
                </a:lnTo>
                <a:lnTo>
                  <a:pt x="259" y="89"/>
                </a:lnTo>
                <a:lnTo>
                  <a:pt x="258" y="88"/>
                </a:lnTo>
                <a:lnTo>
                  <a:pt x="258" y="87"/>
                </a:lnTo>
                <a:lnTo>
                  <a:pt x="257" y="87"/>
                </a:lnTo>
                <a:lnTo>
                  <a:pt x="253" y="89"/>
                </a:lnTo>
                <a:lnTo>
                  <a:pt x="253" y="88"/>
                </a:lnTo>
                <a:lnTo>
                  <a:pt x="252" y="87"/>
                </a:lnTo>
                <a:lnTo>
                  <a:pt x="251" y="86"/>
                </a:lnTo>
                <a:lnTo>
                  <a:pt x="252" y="85"/>
                </a:lnTo>
                <a:lnTo>
                  <a:pt x="253" y="85"/>
                </a:lnTo>
                <a:lnTo>
                  <a:pt x="254" y="84"/>
                </a:lnTo>
                <a:lnTo>
                  <a:pt x="253" y="82"/>
                </a:lnTo>
                <a:lnTo>
                  <a:pt x="254" y="81"/>
                </a:lnTo>
                <a:lnTo>
                  <a:pt x="255" y="81"/>
                </a:lnTo>
                <a:lnTo>
                  <a:pt x="254" y="79"/>
                </a:lnTo>
                <a:lnTo>
                  <a:pt x="253" y="78"/>
                </a:lnTo>
                <a:lnTo>
                  <a:pt x="253" y="79"/>
                </a:lnTo>
                <a:lnTo>
                  <a:pt x="251" y="79"/>
                </a:lnTo>
                <a:lnTo>
                  <a:pt x="250" y="77"/>
                </a:lnTo>
                <a:lnTo>
                  <a:pt x="252" y="76"/>
                </a:lnTo>
                <a:lnTo>
                  <a:pt x="252" y="73"/>
                </a:lnTo>
                <a:lnTo>
                  <a:pt x="249" y="74"/>
                </a:lnTo>
                <a:lnTo>
                  <a:pt x="249" y="73"/>
                </a:lnTo>
                <a:lnTo>
                  <a:pt x="249" y="72"/>
                </a:lnTo>
                <a:lnTo>
                  <a:pt x="249" y="71"/>
                </a:lnTo>
                <a:lnTo>
                  <a:pt x="249" y="70"/>
                </a:lnTo>
                <a:lnTo>
                  <a:pt x="249" y="69"/>
                </a:lnTo>
                <a:lnTo>
                  <a:pt x="249" y="67"/>
                </a:lnTo>
                <a:lnTo>
                  <a:pt x="249" y="62"/>
                </a:lnTo>
                <a:lnTo>
                  <a:pt x="249" y="57"/>
                </a:lnTo>
                <a:lnTo>
                  <a:pt x="249" y="55"/>
                </a:lnTo>
                <a:lnTo>
                  <a:pt x="249" y="49"/>
                </a:lnTo>
                <a:lnTo>
                  <a:pt x="249" y="48"/>
                </a:lnTo>
                <a:lnTo>
                  <a:pt x="249" y="47"/>
                </a:lnTo>
                <a:lnTo>
                  <a:pt x="249" y="46"/>
                </a:lnTo>
                <a:lnTo>
                  <a:pt x="249" y="45"/>
                </a:lnTo>
                <a:lnTo>
                  <a:pt x="249" y="44"/>
                </a:lnTo>
                <a:lnTo>
                  <a:pt x="249" y="43"/>
                </a:lnTo>
                <a:lnTo>
                  <a:pt x="248" y="43"/>
                </a:lnTo>
                <a:lnTo>
                  <a:pt x="244" y="43"/>
                </a:lnTo>
                <a:lnTo>
                  <a:pt x="242" y="44"/>
                </a:lnTo>
                <a:lnTo>
                  <a:pt x="241" y="47"/>
                </a:lnTo>
                <a:lnTo>
                  <a:pt x="241" y="48"/>
                </a:lnTo>
                <a:lnTo>
                  <a:pt x="241" y="47"/>
                </a:lnTo>
                <a:lnTo>
                  <a:pt x="237" y="45"/>
                </a:lnTo>
                <a:lnTo>
                  <a:pt x="235" y="44"/>
                </a:lnTo>
                <a:lnTo>
                  <a:pt x="234" y="43"/>
                </a:lnTo>
                <a:lnTo>
                  <a:pt x="234" y="45"/>
                </a:lnTo>
                <a:lnTo>
                  <a:pt x="234" y="46"/>
                </a:lnTo>
                <a:lnTo>
                  <a:pt x="234" y="47"/>
                </a:lnTo>
                <a:lnTo>
                  <a:pt x="234" y="48"/>
                </a:lnTo>
                <a:lnTo>
                  <a:pt x="235" y="49"/>
                </a:lnTo>
                <a:lnTo>
                  <a:pt x="236" y="49"/>
                </a:lnTo>
                <a:lnTo>
                  <a:pt x="237" y="49"/>
                </a:lnTo>
                <a:lnTo>
                  <a:pt x="238" y="51"/>
                </a:lnTo>
                <a:lnTo>
                  <a:pt x="240" y="51"/>
                </a:lnTo>
                <a:lnTo>
                  <a:pt x="242" y="51"/>
                </a:lnTo>
                <a:lnTo>
                  <a:pt x="243" y="51"/>
                </a:lnTo>
                <a:lnTo>
                  <a:pt x="243" y="52"/>
                </a:lnTo>
                <a:lnTo>
                  <a:pt x="245" y="52"/>
                </a:lnTo>
                <a:lnTo>
                  <a:pt x="245" y="55"/>
                </a:lnTo>
                <a:lnTo>
                  <a:pt x="244" y="55"/>
                </a:lnTo>
                <a:lnTo>
                  <a:pt x="242" y="55"/>
                </a:lnTo>
                <a:lnTo>
                  <a:pt x="238" y="55"/>
                </a:lnTo>
                <a:lnTo>
                  <a:pt x="235" y="55"/>
                </a:lnTo>
                <a:lnTo>
                  <a:pt x="232" y="55"/>
                </a:lnTo>
                <a:lnTo>
                  <a:pt x="231" y="55"/>
                </a:lnTo>
                <a:lnTo>
                  <a:pt x="229" y="55"/>
                </a:lnTo>
                <a:lnTo>
                  <a:pt x="227" y="55"/>
                </a:lnTo>
                <a:lnTo>
                  <a:pt x="227" y="54"/>
                </a:lnTo>
                <a:lnTo>
                  <a:pt x="227" y="46"/>
                </a:lnTo>
                <a:lnTo>
                  <a:pt x="227" y="44"/>
                </a:lnTo>
                <a:lnTo>
                  <a:pt x="227" y="43"/>
                </a:lnTo>
                <a:lnTo>
                  <a:pt x="227" y="40"/>
                </a:lnTo>
                <a:lnTo>
                  <a:pt x="224" y="43"/>
                </a:lnTo>
                <a:lnTo>
                  <a:pt x="216" y="46"/>
                </a:lnTo>
                <a:lnTo>
                  <a:pt x="215" y="46"/>
                </a:lnTo>
                <a:lnTo>
                  <a:pt x="214" y="45"/>
                </a:lnTo>
                <a:lnTo>
                  <a:pt x="212" y="45"/>
                </a:lnTo>
                <a:lnTo>
                  <a:pt x="211" y="45"/>
                </a:lnTo>
                <a:lnTo>
                  <a:pt x="210" y="45"/>
                </a:lnTo>
                <a:lnTo>
                  <a:pt x="210" y="44"/>
                </a:lnTo>
                <a:lnTo>
                  <a:pt x="209" y="44"/>
                </a:lnTo>
                <a:lnTo>
                  <a:pt x="208" y="44"/>
                </a:lnTo>
                <a:lnTo>
                  <a:pt x="207" y="44"/>
                </a:lnTo>
                <a:lnTo>
                  <a:pt x="207" y="43"/>
                </a:lnTo>
                <a:lnTo>
                  <a:pt x="206" y="43"/>
                </a:lnTo>
                <a:lnTo>
                  <a:pt x="205" y="43"/>
                </a:lnTo>
                <a:lnTo>
                  <a:pt x="203" y="43"/>
                </a:lnTo>
                <a:lnTo>
                  <a:pt x="202" y="43"/>
                </a:lnTo>
                <a:lnTo>
                  <a:pt x="201" y="43"/>
                </a:lnTo>
                <a:lnTo>
                  <a:pt x="200" y="44"/>
                </a:lnTo>
                <a:lnTo>
                  <a:pt x="200" y="45"/>
                </a:lnTo>
                <a:lnTo>
                  <a:pt x="199" y="45"/>
                </a:lnTo>
                <a:lnTo>
                  <a:pt x="198" y="45"/>
                </a:lnTo>
                <a:lnTo>
                  <a:pt x="198" y="46"/>
                </a:lnTo>
                <a:lnTo>
                  <a:pt x="199" y="46"/>
                </a:lnTo>
                <a:lnTo>
                  <a:pt x="207" y="46"/>
                </a:lnTo>
                <a:lnTo>
                  <a:pt x="207" y="54"/>
                </a:lnTo>
                <a:lnTo>
                  <a:pt x="207" y="61"/>
                </a:lnTo>
                <a:lnTo>
                  <a:pt x="191" y="61"/>
                </a:lnTo>
                <a:lnTo>
                  <a:pt x="188" y="61"/>
                </a:lnTo>
                <a:lnTo>
                  <a:pt x="186" y="67"/>
                </a:lnTo>
                <a:lnTo>
                  <a:pt x="180" y="68"/>
                </a:lnTo>
                <a:lnTo>
                  <a:pt x="175" y="68"/>
                </a:lnTo>
                <a:lnTo>
                  <a:pt x="175" y="64"/>
                </a:lnTo>
                <a:lnTo>
                  <a:pt x="173" y="64"/>
                </a:lnTo>
                <a:lnTo>
                  <a:pt x="165" y="64"/>
                </a:lnTo>
                <a:lnTo>
                  <a:pt x="166" y="65"/>
                </a:lnTo>
                <a:lnTo>
                  <a:pt x="166" y="67"/>
                </a:lnTo>
                <a:lnTo>
                  <a:pt x="166" y="68"/>
                </a:lnTo>
                <a:lnTo>
                  <a:pt x="167" y="68"/>
                </a:lnTo>
                <a:lnTo>
                  <a:pt x="168" y="68"/>
                </a:lnTo>
                <a:lnTo>
                  <a:pt x="169" y="68"/>
                </a:lnTo>
                <a:lnTo>
                  <a:pt x="173" y="68"/>
                </a:lnTo>
                <a:lnTo>
                  <a:pt x="174" y="68"/>
                </a:lnTo>
                <a:lnTo>
                  <a:pt x="174" y="69"/>
                </a:lnTo>
                <a:lnTo>
                  <a:pt x="174" y="70"/>
                </a:lnTo>
                <a:lnTo>
                  <a:pt x="175" y="73"/>
                </a:lnTo>
                <a:lnTo>
                  <a:pt x="175" y="77"/>
                </a:lnTo>
                <a:lnTo>
                  <a:pt x="173" y="77"/>
                </a:lnTo>
                <a:lnTo>
                  <a:pt x="172" y="77"/>
                </a:lnTo>
                <a:lnTo>
                  <a:pt x="173" y="77"/>
                </a:lnTo>
                <a:lnTo>
                  <a:pt x="174" y="79"/>
                </a:lnTo>
                <a:lnTo>
                  <a:pt x="174" y="80"/>
                </a:lnTo>
                <a:lnTo>
                  <a:pt x="173" y="80"/>
                </a:lnTo>
                <a:lnTo>
                  <a:pt x="172" y="80"/>
                </a:lnTo>
                <a:lnTo>
                  <a:pt x="171" y="80"/>
                </a:lnTo>
                <a:lnTo>
                  <a:pt x="168" y="80"/>
                </a:lnTo>
                <a:lnTo>
                  <a:pt x="167" y="80"/>
                </a:lnTo>
                <a:lnTo>
                  <a:pt x="165" y="80"/>
                </a:lnTo>
                <a:lnTo>
                  <a:pt x="164" y="80"/>
                </a:lnTo>
                <a:lnTo>
                  <a:pt x="162" y="78"/>
                </a:lnTo>
                <a:lnTo>
                  <a:pt x="160" y="77"/>
                </a:lnTo>
                <a:lnTo>
                  <a:pt x="159" y="71"/>
                </a:lnTo>
                <a:lnTo>
                  <a:pt x="158" y="67"/>
                </a:lnTo>
                <a:lnTo>
                  <a:pt x="158" y="65"/>
                </a:lnTo>
                <a:lnTo>
                  <a:pt x="157" y="65"/>
                </a:lnTo>
                <a:lnTo>
                  <a:pt x="157" y="64"/>
                </a:lnTo>
                <a:lnTo>
                  <a:pt x="157" y="63"/>
                </a:lnTo>
                <a:lnTo>
                  <a:pt x="157" y="62"/>
                </a:lnTo>
                <a:lnTo>
                  <a:pt x="159" y="62"/>
                </a:lnTo>
                <a:lnTo>
                  <a:pt x="163" y="62"/>
                </a:lnTo>
                <a:lnTo>
                  <a:pt x="165" y="62"/>
                </a:lnTo>
                <a:lnTo>
                  <a:pt x="165" y="63"/>
                </a:lnTo>
                <a:lnTo>
                  <a:pt x="165" y="64"/>
                </a:lnTo>
                <a:lnTo>
                  <a:pt x="173" y="64"/>
                </a:lnTo>
                <a:lnTo>
                  <a:pt x="174" y="63"/>
                </a:lnTo>
                <a:lnTo>
                  <a:pt x="174" y="61"/>
                </a:lnTo>
                <a:lnTo>
                  <a:pt x="174" y="60"/>
                </a:lnTo>
                <a:lnTo>
                  <a:pt x="173" y="52"/>
                </a:lnTo>
                <a:lnTo>
                  <a:pt x="172" y="45"/>
                </a:lnTo>
                <a:lnTo>
                  <a:pt x="175" y="46"/>
                </a:lnTo>
                <a:lnTo>
                  <a:pt x="175" y="43"/>
                </a:lnTo>
                <a:lnTo>
                  <a:pt x="175" y="42"/>
                </a:lnTo>
                <a:lnTo>
                  <a:pt x="175" y="40"/>
                </a:lnTo>
                <a:lnTo>
                  <a:pt x="171" y="39"/>
                </a:lnTo>
                <a:lnTo>
                  <a:pt x="169" y="34"/>
                </a:lnTo>
                <a:lnTo>
                  <a:pt x="169" y="32"/>
                </a:lnTo>
                <a:lnTo>
                  <a:pt x="168" y="28"/>
                </a:lnTo>
                <a:lnTo>
                  <a:pt x="175" y="28"/>
                </a:lnTo>
                <a:lnTo>
                  <a:pt x="175" y="27"/>
                </a:lnTo>
                <a:lnTo>
                  <a:pt x="175" y="22"/>
                </a:lnTo>
                <a:lnTo>
                  <a:pt x="175" y="21"/>
                </a:lnTo>
                <a:lnTo>
                  <a:pt x="175" y="20"/>
                </a:lnTo>
                <a:lnTo>
                  <a:pt x="177" y="20"/>
                </a:lnTo>
                <a:lnTo>
                  <a:pt x="177" y="19"/>
                </a:lnTo>
                <a:lnTo>
                  <a:pt x="181" y="18"/>
                </a:lnTo>
                <a:lnTo>
                  <a:pt x="184" y="17"/>
                </a:lnTo>
                <a:lnTo>
                  <a:pt x="186" y="15"/>
                </a:lnTo>
                <a:lnTo>
                  <a:pt x="188" y="15"/>
                </a:lnTo>
                <a:lnTo>
                  <a:pt x="191" y="14"/>
                </a:lnTo>
                <a:lnTo>
                  <a:pt x="192" y="13"/>
                </a:lnTo>
                <a:lnTo>
                  <a:pt x="194" y="12"/>
                </a:lnTo>
                <a:lnTo>
                  <a:pt x="195" y="12"/>
                </a:lnTo>
                <a:lnTo>
                  <a:pt x="197" y="11"/>
                </a:lnTo>
                <a:lnTo>
                  <a:pt x="199" y="11"/>
                </a:lnTo>
                <a:lnTo>
                  <a:pt x="200" y="10"/>
                </a:lnTo>
                <a:lnTo>
                  <a:pt x="203" y="10"/>
                </a:lnTo>
                <a:lnTo>
                  <a:pt x="206" y="9"/>
                </a:lnTo>
                <a:lnTo>
                  <a:pt x="207" y="11"/>
                </a:lnTo>
                <a:lnTo>
                  <a:pt x="208" y="12"/>
                </a:lnTo>
                <a:lnTo>
                  <a:pt x="210" y="14"/>
                </a:lnTo>
                <a:lnTo>
                  <a:pt x="211" y="15"/>
                </a:lnTo>
                <a:lnTo>
                  <a:pt x="211" y="17"/>
                </a:lnTo>
                <a:lnTo>
                  <a:pt x="210" y="18"/>
                </a:lnTo>
                <a:lnTo>
                  <a:pt x="209" y="18"/>
                </a:lnTo>
                <a:lnTo>
                  <a:pt x="207" y="18"/>
                </a:lnTo>
                <a:lnTo>
                  <a:pt x="205" y="20"/>
                </a:lnTo>
                <a:lnTo>
                  <a:pt x="202" y="20"/>
                </a:lnTo>
                <a:lnTo>
                  <a:pt x="203" y="29"/>
                </a:lnTo>
                <a:close/>
                <a:moveTo>
                  <a:pt x="242" y="10"/>
                </a:moveTo>
                <a:lnTo>
                  <a:pt x="237" y="10"/>
                </a:lnTo>
                <a:lnTo>
                  <a:pt x="234" y="10"/>
                </a:lnTo>
                <a:lnTo>
                  <a:pt x="234" y="9"/>
                </a:lnTo>
                <a:lnTo>
                  <a:pt x="233" y="9"/>
                </a:lnTo>
                <a:lnTo>
                  <a:pt x="228" y="7"/>
                </a:lnTo>
                <a:lnTo>
                  <a:pt x="228" y="6"/>
                </a:lnTo>
                <a:lnTo>
                  <a:pt x="228" y="3"/>
                </a:lnTo>
                <a:lnTo>
                  <a:pt x="229" y="3"/>
                </a:lnTo>
                <a:lnTo>
                  <a:pt x="232" y="3"/>
                </a:lnTo>
                <a:lnTo>
                  <a:pt x="234" y="3"/>
                </a:lnTo>
                <a:lnTo>
                  <a:pt x="235" y="3"/>
                </a:lnTo>
                <a:lnTo>
                  <a:pt x="236" y="2"/>
                </a:lnTo>
                <a:lnTo>
                  <a:pt x="238" y="2"/>
                </a:lnTo>
                <a:lnTo>
                  <a:pt x="240" y="2"/>
                </a:lnTo>
                <a:lnTo>
                  <a:pt x="241" y="2"/>
                </a:lnTo>
                <a:lnTo>
                  <a:pt x="245" y="0"/>
                </a:lnTo>
                <a:lnTo>
                  <a:pt x="245" y="1"/>
                </a:lnTo>
                <a:lnTo>
                  <a:pt x="245" y="2"/>
                </a:lnTo>
                <a:lnTo>
                  <a:pt x="246" y="7"/>
                </a:lnTo>
                <a:lnTo>
                  <a:pt x="243" y="9"/>
                </a:lnTo>
                <a:lnTo>
                  <a:pt x="242" y="7"/>
                </a:lnTo>
                <a:lnTo>
                  <a:pt x="242" y="10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82" name="Freeform 160">
            <a:extLst>
              <a:ext uri="{FF2B5EF4-FFF2-40B4-BE49-F238E27FC236}">
                <a16:creationId xmlns:a16="http://schemas.microsoft.com/office/drawing/2014/main" id="{79891A28-F053-C1C3-1C34-DEA22BBFCDF0}"/>
              </a:ext>
            </a:extLst>
          </p:cNvPr>
          <p:cNvSpPr>
            <a:spLocks noEditPoints="1"/>
          </p:cNvSpPr>
          <p:nvPr/>
        </p:nvSpPr>
        <p:spPr bwMode="auto">
          <a:xfrm>
            <a:off x="1813237" y="2282963"/>
            <a:ext cx="1210067" cy="1718946"/>
          </a:xfrm>
          <a:custGeom>
            <a:avLst/>
            <a:gdLst>
              <a:gd name="T0" fmla="*/ 674 w 818"/>
              <a:gd name="T1" fmla="*/ 863 h 1162"/>
              <a:gd name="T2" fmla="*/ 16 w 818"/>
              <a:gd name="T3" fmla="*/ 479 h 1162"/>
              <a:gd name="T4" fmla="*/ 104 w 818"/>
              <a:gd name="T5" fmla="*/ 374 h 1162"/>
              <a:gd name="T6" fmla="*/ 87 w 818"/>
              <a:gd name="T7" fmla="*/ 267 h 1162"/>
              <a:gd name="T8" fmla="*/ 625 w 818"/>
              <a:gd name="T9" fmla="*/ 945 h 1162"/>
              <a:gd name="T10" fmla="*/ 549 w 818"/>
              <a:gd name="T11" fmla="*/ 936 h 1162"/>
              <a:gd name="T12" fmla="*/ 572 w 818"/>
              <a:gd name="T13" fmla="*/ 891 h 1162"/>
              <a:gd name="T14" fmla="*/ 495 w 818"/>
              <a:gd name="T15" fmla="*/ 713 h 1162"/>
              <a:gd name="T16" fmla="*/ 450 w 818"/>
              <a:gd name="T17" fmla="*/ 641 h 1162"/>
              <a:gd name="T18" fmla="*/ 381 w 818"/>
              <a:gd name="T19" fmla="*/ 609 h 1162"/>
              <a:gd name="T20" fmla="*/ 290 w 818"/>
              <a:gd name="T21" fmla="*/ 569 h 1162"/>
              <a:gd name="T22" fmla="*/ 181 w 818"/>
              <a:gd name="T23" fmla="*/ 540 h 1162"/>
              <a:gd name="T24" fmla="*/ 121 w 818"/>
              <a:gd name="T25" fmla="*/ 537 h 1162"/>
              <a:gd name="T26" fmla="*/ 77 w 818"/>
              <a:gd name="T27" fmla="*/ 529 h 1162"/>
              <a:gd name="T28" fmla="*/ 84 w 818"/>
              <a:gd name="T29" fmla="*/ 434 h 1162"/>
              <a:gd name="T30" fmla="*/ 114 w 818"/>
              <a:gd name="T31" fmla="*/ 332 h 1162"/>
              <a:gd name="T32" fmla="*/ 180 w 818"/>
              <a:gd name="T33" fmla="*/ 208 h 1162"/>
              <a:gd name="T34" fmla="*/ 251 w 818"/>
              <a:gd name="T35" fmla="*/ 286 h 1162"/>
              <a:gd name="T36" fmla="*/ 303 w 818"/>
              <a:gd name="T37" fmla="*/ 294 h 1162"/>
              <a:gd name="T38" fmla="*/ 377 w 818"/>
              <a:gd name="T39" fmla="*/ 282 h 1162"/>
              <a:gd name="T40" fmla="*/ 376 w 818"/>
              <a:gd name="T41" fmla="*/ 368 h 1162"/>
              <a:gd name="T42" fmla="*/ 498 w 818"/>
              <a:gd name="T43" fmla="*/ 435 h 1162"/>
              <a:gd name="T44" fmla="*/ 503 w 818"/>
              <a:gd name="T45" fmla="*/ 339 h 1162"/>
              <a:gd name="T46" fmla="*/ 517 w 818"/>
              <a:gd name="T47" fmla="*/ 290 h 1162"/>
              <a:gd name="T48" fmla="*/ 490 w 818"/>
              <a:gd name="T49" fmla="*/ 172 h 1162"/>
              <a:gd name="T50" fmla="*/ 562 w 818"/>
              <a:gd name="T51" fmla="*/ 272 h 1162"/>
              <a:gd name="T52" fmla="*/ 693 w 818"/>
              <a:gd name="T53" fmla="*/ 301 h 1162"/>
              <a:gd name="T54" fmla="*/ 696 w 818"/>
              <a:gd name="T55" fmla="*/ 348 h 1162"/>
              <a:gd name="T56" fmla="*/ 618 w 818"/>
              <a:gd name="T57" fmla="*/ 378 h 1162"/>
              <a:gd name="T58" fmla="*/ 689 w 818"/>
              <a:gd name="T59" fmla="*/ 458 h 1162"/>
              <a:gd name="T60" fmla="*/ 732 w 818"/>
              <a:gd name="T61" fmla="*/ 465 h 1162"/>
              <a:gd name="T62" fmla="*/ 772 w 818"/>
              <a:gd name="T63" fmla="*/ 446 h 1162"/>
              <a:gd name="T64" fmla="*/ 794 w 818"/>
              <a:gd name="T65" fmla="*/ 617 h 1162"/>
              <a:gd name="T66" fmla="*/ 785 w 818"/>
              <a:gd name="T67" fmla="*/ 710 h 1162"/>
              <a:gd name="T68" fmla="*/ 717 w 818"/>
              <a:gd name="T69" fmla="*/ 805 h 1162"/>
              <a:gd name="T70" fmla="*/ 661 w 818"/>
              <a:gd name="T71" fmla="*/ 807 h 1162"/>
              <a:gd name="T72" fmla="*/ 633 w 818"/>
              <a:gd name="T73" fmla="*/ 883 h 1162"/>
              <a:gd name="T74" fmla="*/ 714 w 818"/>
              <a:gd name="T75" fmla="*/ 1036 h 1162"/>
              <a:gd name="T76" fmla="*/ 732 w 818"/>
              <a:gd name="T77" fmla="*/ 1156 h 1162"/>
              <a:gd name="T78" fmla="*/ 680 w 818"/>
              <a:gd name="T79" fmla="*/ 1056 h 1162"/>
              <a:gd name="T80" fmla="*/ 701 w 818"/>
              <a:gd name="T81" fmla="*/ 973 h 1162"/>
              <a:gd name="T82" fmla="*/ 662 w 818"/>
              <a:gd name="T83" fmla="*/ 936 h 1162"/>
              <a:gd name="T84" fmla="*/ 609 w 818"/>
              <a:gd name="T85" fmla="*/ 911 h 1162"/>
              <a:gd name="T86" fmla="*/ 767 w 818"/>
              <a:gd name="T87" fmla="*/ 724 h 1162"/>
              <a:gd name="T88" fmla="*/ 269 w 818"/>
              <a:gd name="T89" fmla="*/ 529 h 1162"/>
              <a:gd name="T90" fmla="*/ 249 w 818"/>
              <a:gd name="T91" fmla="*/ 524 h 1162"/>
              <a:gd name="T92" fmla="*/ 136 w 818"/>
              <a:gd name="T93" fmla="*/ 529 h 1162"/>
              <a:gd name="T94" fmla="*/ 329 w 818"/>
              <a:gd name="T95" fmla="*/ 483 h 1162"/>
              <a:gd name="T96" fmla="*/ 274 w 818"/>
              <a:gd name="T97" fmla="*/ 434 h 1162"/>
              <a:gd name="T98" fmla="*/ 238 w 818"/>
              <a:gd name="T99" fmla="*/ 384 h 1162"/>
              <a:gd name="T100" fmla="*/ 200 w 818"/>
              <a:gd name="T101" fmla="*/ 346 h 1162"/>
              <a:gd name="T102" fmla="*/ 226 w 818"/>
              <a:gd name="T103" fmla="*/ 333 h 1162"/>
              <a:gd name="T104" fmla="*/ 289 w 818"/>
              <a:gd name="T105" fmla="*/ 376 h 1162"/>
              <a:gd name="T106" fmla="*/ 177 w 818"/>
              <a:gd name="T107" fmla="*/ 496 h 1162"/>
              <a:gd name="T108" fmla="*/ 340 w 818"/>
              <a:gd name="T109" fmla="*/ 534 h 1162"/>
              <a:gd name="T110" fmla="*/ 560 w 818"/>
              <a:gd name="T111" fmla="*/ 422 h 1162"/>
              <a:gd name="T112" fmla="*/ 546 w 818"/>
              <a:gd name="T113" fmla="*/ 381 h 1162"/>
              <a:gd name="T114" fmla="*/ 678 w 818"/>
              <a:gd name="T115" fmla="*/ 320 h 1162"/>
              <a:gd name="T116" fmla="*/ 191 w 818"/>
              <a:gd name="T117" fmla="*/ 288 h 1162"/>
              <a:gd name="T118" fmla="*/ 222 w 818"/>
              <a:gd name="T119" fmla="*/ 241 h 1162"/>
              <a:gd name="T120" fmla="*/ 491 w 818"/>
              <a:gd name="T121" fmla="*/ 141 h 1162"/>
              <a:gd name="T122" fmla="*/ 555 w 818"/>
              <a:gd name="T123" fmla="*/ 38 h 1162"/>
              <a:gd name="T124" fmla="*/ 498 w 818"/>
              <a:gd name="T125" fmla="*/ 60 h 1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18" h="1162">
                <a:moveTo>
                  <a:pt x="629" y="1012"/>
                </a:moveTo>
                <a:lnTo>
                  <a:pt x="628" y="1012"/>
                </a:lnTo>
                <a:lnTo>
                  <a:pt x="627" y="1009"/>
                </a:lnTo>
                <a:lnTo>
                  <a:pt x="626" y="1006"/>
                </a:lnTo>
                <a:lnTo>
                  <a:pt x="626" y="1003"/>
                </a:lnTo>
                <a:lnTo>
                  <a:pt x="629" y="1003"/>
                </a:lnTo>
                <a:lnTo>
                  <a:pt x="635" y="1003"/>
                </a:lnTo>
                <a:lnTo>
                  <a:pt x="635" y="1001"/>
                </a:lnTo>
                <a:lnTo>
                  <a:pt x="642" y="1001"/>
                </a:lnTo>
                <a:lnTo>
                  <a:pt x="643" y="1001"/>
                </a:lnTo>
                <a:lnTo>
                  <a:pt x="643" y="1002"/>
                </a:lnTo>
                <a:lnTo>
                  <a:pt x="644" y="1003"/>
                </a:lnTo>
                <a:lnTo>
                  <a:pt x="643" y="1004"/>
                </a:lnTo>
                <a:lnTo>
                  <a:pt x="643" y="1006"/>
                </a:lnTo>
                <a:lnTo>
                  <a:pt x="643" y="1007"/>
                </a:lnTo>
                <a:lnTo>
                  <a:pt x="643" y="1008"/>
                </a:lnTo>
                <a:lnTo>
                  <a:pt x="644" y="1008"/>
                </a:lnTo>
                <a:lnTo>
                  <a:pt x="644" y="1009"/>
                </a:lnTo>
                <a:lnTo>
                  <a:pt x="644" y="1010"/>
                </a:lnTo>
                <a:lnTo>
                  <a:pt x="645" y="1010"/>
                </a:lnTo>
                <a:lnTo>
                  <a:pt x="645" y="1011"/>
                </a:lnTo>
                <a:lnTo>
                  <a:pt x="646" y="1011"/>
                </a:lnTo>
                <a:lnTo>
                  <a:pt x="646" y="1012"/>
                </a:lnTo>
                <a:lnTo>
                  <a:pt x="645" y="1012"/>
                </a:lnTo>
                <a:lnTo>
                  <a:pt x="639" y="1012"/>
                </a:lnTo>
                <a:lnTo>
                  <a:pt x="638" y="1012"/>
                </a:lnTo>
                <a:lnTo>
                  <a:pt x="633" y="1012"/>
                </a:lnTo>
                <a:lnTo>
                  <a:pt x="630" y="1012"/>
                </a:lnTo>
                <a:lnTo>
                  <a:pt x="629" y="1012"/>
                </a:lnTo>
                <a:close/>
                <a:moveTo>
                  <a:pt x="530" y="982"/>
                </a:moveTo>
                <a:lnTo>
                  <a:pt x="529" y="982"/>
                </a:lnTo>
                <a:lnTo>
                  <a:pt x="529" y="981"/>
                </a:lnTo>
                <a:lnTo>
                  <a:pt x="530" y="979"/>
                </a:lnTo>
                <a:lnTo>
                  <a:pt x="530" y="978"/>
                </a:lnTo>
                <a:lnTo>
                  <a:pt x="530" y="977"/>
                </a:lnTo>
                <a:lnTo>
                  <a:pt x="530" y="976"/>
                </a:lnTo>
                <a:lnTo>
                  <a:pt x="531" y="976"/>
                </a:lnTo>
                <a:lnTo>
                  <a:pt x="532" y="976"/>
                </a:lnTo>
                <a:lnTo>
                  <a:pt x="534" y="976"/>
                </a:lnTo>
                <a:lnTo>
                  <a:pt x="536" y="976"/>
                </a:lnTo>
                <a:lnTo>
                  <a:pt x="538" y="974"/>
                </a:lnTo>
                <a:lnTo>
                  <a:pt x="538" y="973"/>
                </a:lnTo>
                <a:lnTo>
                  <a:pt x="538" y="970"/>
                </a:lnTo>
                <a:lnTo>
                  <a:pt x="539" y="968"/>
                </a:lnTo>
                <a:lnTo>
                  <a:pt x="539" y="965"/>
                </a:lnTo>
                <a:lnTo>
                  <a:pt x="540" y="962"/>
                </a:lnTo>
                <a:lnTo>
                  <a:pt x="540" y="961"/>
                </a:lnTo>
                <a:lnTo>
                  <a:pt x="541" y="959"/>
                </a:lnTo>
                <a:lnTo>
                  <a:pt x="544" y="959"/>
                </a:lnTo>
                <a:lnTo>
                  <a:pt x="546" y="959"/>
                </a:lnTo>
                <a:lnTo>
                  <a:pt x="548" y="959"/>
                </a:lnTo>
                <a:lnTo>
                  <a:pt x="550" y="959"/>
                </a:lnTo>
                <a:lnTo>
                  <a:pt x="553" y="959"/>
                </a:lnTo>
                <a:lnTo>
                  <a:pt x="555" y="958"/>
                </a:lnTo>
                <a:lnTo>
                  <a:pt x="555" y="956"/>
                </a:lnTo>
                <a:lnTo>
                  <a:pt x="556" y="956"/>
                </a:lnTo>
                <a:lnTo>
                  <a:pt x="556" y="953"/>
                </a:lnTo>
                <a:lnTo>
                  <a:pt x="557" y="952"/>
                </a:lnTo>
                <a:lnTo>
                  <a:pt x="557" y="951"/>
                </a:lnTo>
                <a:lnTo>
                  <a:pt x="557" y="950"/>
                </a:lnTo>
                <a:lnTo>
                  <a:pt x="556" y="949"/>
                </a:lnTo>
                <a:lnTo>
                  <a:pt x="561" y="949"/>
                </a:lnTo>
                <a:lnTo>
                  <a:pt x="564" y="949"/>
                </a:lnTo>
                <a:lnTo>
                  <a:pt x="567" y="949"/>
                </a:lnTo>
                <a:lnTo>
                  <a:pt x="567" y="950"/>
                </a:lnTo>
                <a:lnTo>
                  <a:pt x="566" y="950"/>
                </a:lnTo>
                <a:lnTo>
                  <a:pt x="566" y="951"/>
                </a:lnTo>
                <a:lnTo>
                  <a:pt x="567" y="951"/>
                </a:lnTo>
                <a:lnTo>
                  <a:pt x="567" y="952"/>
                </a:lnTo>
                <a:lnTo>
                  <a:pt x="567" y="953"/>
                </a:lnTo>
                <a:lnTo>
                  <a:pt x="567" y="955"/>
                </a:lnTo>
                <a:lnTo>
                  <a:pt x="567" y="956"/>
                </a:lnTo>
                <a:lnTo>
                  <a:pt x="567" y="957"/>
                </a:lnTo>
                <a:lnTo>
                  <a:pt x="567" y="958"/>
                </a:lnTo>
                <a:lnTo>
                  <a:pt x="567" y="959"/>
                </a:lnTo>
                <a:lnTo>
                  <a:pt x="567" y="962"/>
                </a:lnTo>
                <a:lnTo>
                  <a:pt x="567" y="964"/>
                </a:lnTo>
                <a:lnTo>
                  <a:pt x="567" y="965"/>
                </a:lnTo>
                <a:lnTo>
                  <a:pt x="567" y="967"/>
                </a:lnTo>
                <a:lnTo>
                  <a:pt x="565" y="967"/>
                </a:lnTo>
                <a:lnTo>
                  <a:pt x="564" y="967"/>
                </a:lnTo>
                <a:lnTo>
                  <a:pt x="561" y="967"/>
                </a:lnTo>
                <a:lnTo>
                  <a:pt x="559" y="967"/>
                </a:lnTo>
                <a:lnTo>
                  <a:pt x="557" y="967"/>
                </a:lnTo>
                <a:lnTo>
                  <a:pt x="555" y="967"/>
                </a:lnTo>
                <a:lnTo>
                  <a:pt x="555" y="977"/>
                </a:lnTo>
                <a:lnTo>
                  <a:pt x="555" y="981"/>
                </a:lnTo>
                <a:lnTo>
                  <a:pt x="555" y="983"/>
                </a:lnTo>
                <a:lnTo>
                  <a:pt x="551" y="983"/>
                </a:lnTo>
                <a:lnTo>
                  <a:pt x="549" y="983"/>
                </a:lnTo>
                <a:lnTo>
                  <a:pt x="547" y="983"/>
                </a:lnTo>
                <a:lnTo>
                  <a:pt x="546" y="983"/>
                </a:lnTo>
                <a:lnTo>
                  <a:pt x="543" y="983"/>
                </a:lnTo>
                <a:lnTo>
                  <a:pt x="543" y="982"/>
                </a:lnTo>
                <a:lnTo>
                  <a:pt x="541" y="982"/>
                </a:lnTo>
                <a:lnTo>
                  <a:pt x="540" y="982"/>
                </a:lnTo>
                <a:lnTo>
                  <a:pt x="539" y="982"/>
                </a:lnTo>
                <a:lnTo>
                  <a:pt x="538" y="982"/>
                </a:lnTo>
                <a:lnTo>
                  <a:pt x="535" y="982"/>
                </a:lnTo>
                <a:lnTo>
                  <a:pt x="534" y="982"/>
                </a:lnTo>
                <a:lnTo>
                  <a:pt x="531" y="982"/>
                </a:lnTo>
                <a:lnTo>
                  <a:pt x="530" y="982"/>
                </a:lnTo>
                <a:close/>
                <a:moveTo>
                  <a:pt x="621" y="945"/>
                </a:moveTo>
                <a:lnTo>
                  <a:pt x="621" y="948"/>
                </a:lnTo>
                <a:lnTo>
                  <a:pt x="622" y="948"/>
                </a:lnTo>
                <a:lnTo>
                  <a:pt x="622" y="949"/>
                </a:lnTo>
                <a:lnTo>
                  <a:pt x="621" y="949"/>
                </a:lnTo>
                <a:lnTo>
                  <a:pt x="621" y="948"/>
                </a:lnTo>
                <a:lnTo>
                  <a:pt x="621" y="947"/>
                </a:lnTo>
                <a:lnTo>
                  <a:pt x="620" y="945"/>
                </a:lnTo>
                <a:lnTo>
                  <a:pt x="621" y="945"/>
                </a:lnTo>
                <a:close/>
                <a:moveTo>
                  <a:pt x="677" y="872"/>
                </a:moveTo>
                <a:lnTo>
                  <a:pt x="674" y="872"/>
                </a:lnTo>
                <a:lnTo>
                  <a:pt x="674" y="867"/>
                </a:lnTo>
                <a:lnTo>
                  <a:pt x="674" y="864"/>
                </a:lnTo>
                <a:lnTo>
                  <a:pt x="674" y="863"/>
                </a:lnTo>
                <a:lnTo>
                  <a:pt x="674" y="850"/>
                </a:lnTo>
                <a:lnTo>
                  <a:pt x="676" y="850"/>
                </a:lnTo>
                <a:lnTo>
                  <a:pt x="678" y="851"/>
                </a:lnTo>
                <a:lnTo>
                  <a:pt x="681" y="852"/>
                </a:lnTo>
                <a:lnTo>
                  <a:pt x="682" y="852"/>
                </a:lnTo>
                <a:lnTo>
                  <a:pt x="684" y="853"/>
                </a:lnTo>
                <a:lnTo>
                  <a:pt x="685" y="853"/>
                </a:lnTo>
                <a:lnTo>
                  <a:pt x="687" y="855"/>
                </a:lnTo>
                <a:lnTo>
                  <a:pt x="688" y="855"/>
                </a:lnTo>
                <a:lnTo>
                  <a:pt x="689" y="856"/>
                </a:lnTo>
                <a:lnTo>
                  <a:pt x="693" y="858"/>
                </a:lnTo>
                <a:lnTo>
                  <a:pt x="694" y="859"/>
                </a:lnTo>
                <a:lnTo>
                  <a:pt x="694" y="872"/>
                </a:lnTo>
                <a:lnTo>
                  <a:pt x="690" y="872"/>
                </a:lnTo>
                <a:lnTo>
                  <a:pt x="677" y="872"/>
                </a:lnTo>
                <a:close/>
                <a:moveTo>
                  <a:pt x="739" y="794"/>
                </a:moveTo>
                <a:lnTo>
                  <a:pt x="737" y="803"/>
                </a:lnTo>
                <a:lnTo>
                  <a:pt x="739" y="803"/>
                </a:lnTo>
                <a:lnTo>
                  <a:pt x="741" y="803"/>
                </a:lnTo>
                <a:lnTo>
                  <a:pt x="740" y="806"/>
                </a:lnTo>
                <a:lnTo>
                  <a:pt x="739" y="810"/>
                </a:lnTo>
                <a:lnTo>
                  <a:pt x="738" y="813"/>
                </a:lnTo>
                <a:lnTo>
                  <a:pt x="725" y="813"/>
                </a:lnTo>
                <a:lnTo>
                  <a:pt x="722" y="813"/>
                </a:lnTo>
                <a:lnTo>
                  <a:pt x="721" y="808"/>
                </a:lnTo>
                <a:lnTo>
                  <a:pt x="723" y="808"/>
                </a:lnTo>
                <a:lnTo>
                  <a:pt x="724" y="808"/>
                </a:lnTo>
                <a:lnTo>
                  <a:pt x="727" y="802"/>
                </a:lnTo>
                <a:lnTo>
                  <a:pt x="727" y="798"/>
                </a:lnTo>
                <a:lnTo>
                  <a:pt x="728" y="792"/>
                </a:lnTo>
                <a:lnTo>
                  <a:pt x="729" y="792"/>
                </a:lnTo>
                <a:lnTo>
                  <a:pt x="730" y="792"/>
                </a:lnTo>
                <a:lnTo>
                  <a:pt x="731" y="792"/>
                </a:lnTo>
                <a:lnTo>
                  <a:pt x="732" y="792"/>
                </a:lnTo>
                <a:lnTo>
                  <a:pt x="734" y="793"/>
                </a:lnTo>
                <a:lnTo>
                  <a:pt x="739" y="794"/>
                </a:lnTo>
                <a:close/>
                <a:moveTo>
                  <a:pt x="774" y="765"/>
                </a:moveTo>
                <a:lnTo>
                  <a:pt x="772" y="765"/>
                </a:lnTo>
                <a:lnTo>
                  <a:pt x="772" y="752"/>
                </a:lnTo>
                <a:lnTo>
                  <a:pt x="774" y="752"/>
                </a:lnTo>
                <a:lnTo>
                  <a:pt x="776" y="752"/>
                </a:lnTo>
                <a:lnTo>
                  <a:pt x="785" y="753"/>
                </a:lnTo>
                <a:lnTo>
                  <a:pt x="792" y="753"/>
                </a:lnTo>
                <a:lnTo>
                  <a:pt x="792" y="755"/>
                </a:lnTo>
                <a:lnTo>
                  <a:pt x="792" y="756"/>
                </a:lnTo>
                <a:lnTo>
                  <a:pt x="792" y="758"/>
                </a:lnTo>
                <a:lnTo>
                  <a:pt x="792" y="759"/>
                </a:lnTo>
                <a:lnTo>
                  <a:pt x="791" y="759"/>
                </a:lnTo>
                <a:lnTo>
                  <a:pt x="790" y="759"/>
                </a:lnTo>
                <a:lnTo>
                  <a:pt x="789" y="759"/>
                </a:lnTo>
                <a:lnTo>
                  <a:pt x="790" y="761"/>
                </a:lnTo>
                <a:lnTo>
                  <a:pt x="786" y="761"/>
                </a:lnTo>
                <a:lnTo>
                  <a:pt x="785" y="761"/>
                </a:lnTo>
                <a:lnTo>
                  <a:pt x="785" y="766"/>
                </a:lnTo>
                <a:lnTo>
                  <a:pt x="784" y="766"/>
                </a:lnTo>
                <a:lnTo>
                  <a:pt x="783" y="766"/>
                </a:lnTo>
                <a:lnTo>
                  <a:pt x="781" y="766"/>
                </a:lnTo>
                <a:lnTo>
                  <a:pt x="780" y="765"/>
                </a:lnTo>
                <a:lnTo>
                  <a:pt x="779" y="765"/>
                </a:lnTo>
                <a:lnTo>
                  <a:pt x="777" y="765"/>
                </a:lnTo>
                <a:lnTo>
                  <a:pt x="776" y="765"/>
                </a:lnTo>
                <a:lnTo>
                  <a:pt x="774" y="765"/>
                </a:lnTo>
                <a:close/>
                <a:moveTo>
                  <a:pt x="268" y="627"/>
                </a:moveTo>
                <a:lnTo>
                  <a:pt x="267" y="627"/>
                </a:lnTo>
                <a:lnTo>
                  <a:pt x="267" y="625"/>
                </a:lnTo>
                <a:lnTo>
                  <a:pt x="267" y="624"/>
                </a:lnTo>
                <a:lnTo>
                  <a:pt x="268" y="623"/>
                </a:lnTo>
                <a:lnTo>
                  <a:pt x="268" y="622"/>
                </a:lnTo>
                <a:lnTo>
                  <a:pt x="272" y="623"/>
                </a:lnTo>
                <a:lnTo>
                  <a:pt x="272" y="626"/>
                </a:lnTo>
                <a:lnTo>
                  <a:pt x="271" y="626"/>
                </a:lnTo>
                <a:lnTo>
                  <a:pt x="269" y="627"/>
                </a:lnTo>
                <a:lnTo>
                  <a:pt x="268" y="627"/>
                </a:lnTo>
                <a:close/>
                <a:moveTo>
                  <a:pt x="245" y="614"/>
                </a:moveTo>
                <a:lnTo>
                  <a:pt x="243" y="614"/>
                </a:lnTo>
                <a:lnTo>
                  <a:pt x="243" y="613"/>
                </a:lnTo>
                <a:lnTo>
                  <a:pt x="242" y="612"/>
                </a:lnTo>
                <a:lnTo>
                  <a:pt x="241" y="610"/>
                </a:lnTo>
                <a:lnTo>
                  <a:pt x="241" y="609"/>
                </a:lnTo>
                <a:lnTo>
                  <a:pt x="242" y="609"/>
                </a:lnTo>
                <a:lnTo>
                  <a:pt x="242" y="606"/>
                </a:lnTo>
                <a:lnTo>
                  <a:pt x="242" y="600"/>
                </a:lnTo>
                <a:lnTo>
                  <a:pt x="247" y="600"/>
                </a:lnTo>
                <a:lnTo>
                  <a:pt x="251" y="601"/>
                </a:lnTo>
                <a:lnTo>
                  <a:pt x="258" y="601"/>
                </a:lnTo>
                <a:lnTo>
                  <a:pt x="262" y="602"/>
                </a:lnTo>
                <a:lnTo>
                  <a:pt x="265" y="602"/>
                </a:lnTo>
                <a:lnTo>
                  <a:pt x="264" y="604"/>
                </a:lnTo>
                <a:lnTo>
                  <a:pt x="259" y="615"/>
                </a:lnTo>
                <a:lnTo>
                  <a:pt x="256" y="615"/>
                </a:lnTo>
                <a:lnTo>
                  <a:pt x="254" y="615"/>
                </a:lnTo>
                <a:lnTo>
                  <a:pt x="250" y="614"/>
                </a:lnTo>
                <a:lnTo>
                  <a:pt x="245" y="614"/>
                </a:lnTo>
                <a:close/>
                <a:moveTo>
                  <a:pt x="117" y="551"/>
                </a:moveTo>
                <a:lnTo>
                  <a:pt x="112" y="551"/>
                </a:lnTo>
                <a:lnTo>
                  <a:pt x="112" y="550"/>
                </a:lnTo>
                <a:lnTo>
                  <a:pt x="112" y="549"/>
                </a:lnTo>
                <a:lnTo>
                  <a:pt x="118" y="549"/>
                </a:lnTo>
                <a:lnTo>
                  <a:pt x="117" y="551"/>
                </a:lnTo>
                <a:close/>
                <a:moveTo>
                  <a:pt x="11" y="483"/>
                </a:moveTo>
                <a:lnTo>
                  <a:pt x="10" y="483"/>
                </a:lnTo>
                <a:lnTo>
                  <a:pt x="2" y="483"/>
                </a:lnTo>
                <a:lnTo>
                  <a:pt x="0" y="483"/>
                </a:lnTo>
                <a:lnTo>
                  <a:pt x="0" y="477"/>
                </a:lnTo>
                <a:lnTo>
                  <a:pt x="0" y="475"/>
                </a:lnTo>
                <a:lnTo>
                  <a:pt x="0" y="473"/>
                </a:lnTo>
                <a:lnTo>
                  <a:pt x="1" y="466"/>
                </a:lnTo>
                <a:lnTo>
                  <a:pt x="11" y="466"/>
                </a:lnTo>
                <a:lnTo>
                  <a:pt x="14" y="468"/>
                </a:lnTo>
                <a:lnTo>
                  <a:pt x="16" y="472"/>
                </a:lnTo>
                <a:lnTo>
                  <a:pt x="17" y="474"/>
                </a:lnTo>
                <a:lnTo>
                  <a:pt x="18" y="476"/>
                </a:lnTo>
                <a:lnTo>
                  <a:pt x="18" y="477"/>
                </a:lnTo>
                <a:lnTo>
                  <a:pt x="17" y="477"/>
                </a:lnTo>
                <a:lnTo>
                  <a:pt x="17" y="479"/>
                </a:lnTo>
                <a:lnTo>
                  <a:pt x="16" y="479"/>
                </a:lnTo>
                <a:lnTo>
                  <a:pt x="14" y="482"/>
                </a:lnTo>
                <a:lnTo>
                  <a:pt x="11" y="483"/>
                </a:lnTo>
                <a:close/>
                <a:moveTo>
                  <a:pt x="91" y="449"/>
                </a:moveTo>
                <a:lnTo>
                  <a:pt x="91" y="450"/>
                </a:lnTo>
                <a:lnTo>
                  <a:pt x="91" y="449"/>
                </a:lnTo>
                <a:lnTo>
                  <a:pt x="90" y="448"/>
                </a:lnTo>
                <a:lnTo>
                  <a:pt x="90" y="447"/>
                </a:lnTo>
                <a:lnTo>
                  <a:pt x="88" y="446"/>
                </a:lnTo>
                <a:lnTo>
                  <a:pt x="87" y="445"/>
                </a:lnTo>
                <a:lnTo>
                  <a:pt x="86" y="443"/>
                </a:lnTo>
                <a:lnTo>
                  <a:pt x="85" y="441"/>
                </a:lnTo>
                <a:lnTo>
                  <a:pt x="85" y="440"/>
                </a:lnTo>
                <a:lnTo>
                  <a:pt x="84" y="440"/>
                </a:lnTo>
                <a:lnTo>
                  <a:pt x="84" y="439"/>
                </a:lnTo>
                <a:lnTo>
                  <a:pt x="83" y="438"/>
                </a:lnTo>
                <a:lnTo>
                  <a:pt x="83" y="437"/>
                </a:lnTo>
                <a:lnTo>
                  <a:pt x="80" y="433"/>
                </a:lnTo>
                <a:lnTo>
                  <a:pt x="79" y="432"/>
                </a:lnTo>
                <a:lnTo>
                  <a:pt x="79" y="431"/>
                </a:lnTo>
                <a:lnTo>
                  <a:pt x="78" y="431"/>
                </a:lnTo>
                <a:lnTo>
                  <a:pt x="78" y="430"/>
                </a:lnTo>
                <a:lnTo>
                  <a:pt x="78" y="429"/>
                </a:lnTo>
                <a:lnTo>
                  <a:pt x="79" y="430"/>
                </a:lnTo>
                <a:lnTo>
                  <a:pt x="79" y="431"/>
                </a:lnTo>
                <a:lnTo>
                  <a:pt x="82" y="433"/>
                </a:lnTo>
                <a:lnTo>
                  <a:pt x="82" y="434"/>
                </a:lnTo>
                <a:lnTo>
                  <a:pt x="83" y="435"/>
                </a:lnTo>
                <a:lnTo>
                  <a:pt x="83" y="437"/>
                </a:lnTo>
                <a:lnTo>
                  <a:pt x="84" y="437"/>
                </a:lnTo>
                <a:lnTo>
                  <a:pt x="84" y="438"/>
                </a:lnTo>
                <a:lnTo>
                  <a:pt x="84" y="439"/>
                </a:lnTo>
                <a:lnTo>
                  <a:pt x="85" y="439"/>
                </a:lnTo>
                <a:lnTo>
                  <a:pt x="85" y="440"/>
                </a:lnTo>
                <a:lnTo>
                  <a:pt x="86" y="441"/>
                </a:lnTo>
                <a:lnTo>
                  <a:pt x="86" y="442"/>
                </a:lnTo>
                <a:lnTo>
                  <a:pt x="87" y="443"/>
                </a:lnTo>
                <a:lnTo>
                  <a:pt x="88" y="445"/>
                </a:lnTo>
                <a:lnTo>
                  <a:pt x="88" y="446"/>
                </a:lnTo>
                <a:lnTo>
                  <a:pt x="90" y="446"/>
                </a:lnTo>
                <a:lnTo>
                  <a:pt x="90" y="448"/>
                </a:lnTo>
                <a:lnTo>
                  <a:pt x="91" y="449"/>
                </a:lnTo>
                <a:close/>
                <a:moveTo>
                  <a:pt x="75" y="398"/>
                </a:moveTo>
                <a:lnTo>
                  <a:pt x="71" y="398"/>
                </a:lnTo>
                <a:lnTo>
                  <a:pt x="66" y="397"/>
                </a:lnTo>
                <a:lnTo>
                  <a:pt x="66" y="395"/>
                </a:lnTo>
                <a:lnTo>
                  <a:pt x="66" y="393"/>
                </a:lnTo>
                <a:lnTo>
                  <a:pt x="66" y="392"/>
                </a:lnTo>
                <a:lnTo>
                  <a:pt x="66" y="387"/>
                </a:lnTo>
                <a:lnTo>
                  <a:pt x="66" y="384"/>
                </a:lnTo>
                <a:lnTo>
                  <a:pt x="66" y="380"/>
                </a:lnTo>
                <a:lnTo>
                  <a:pt x="68" y="380"/>
                </a:lnTo>
                <a:lnTo>
                  <a:pt x="70" y="380"/>
                </a:lnTo>
                <a:lnTo>
                  <a:pt x="77" y="380"/>
                </a:lnTo>
                <a:lnTo>
                  <a:pt x="78" y="380"/>
                </a:lnTo>
                <a:lnTo>
                  <a:pt x="77" y="381"/>
                </a:lnTo>
                <a:lnTo>
                  <a:pt x="77" y="382"/>
                </a:lnTo>
                <a:lnTo>
                  <a:pt x="77" y="383"/>
                </a:lnTo>
                <a:lnTo>
                  <a:pt x="76" y="387"/>
                </a:lnTo>
                <a:lnTo>
                  <a:pt x="76" y="389"/>
                </a:lnTo>
                <a:lnTo>
                  <a:pt x="76" y="390"/>
                </a:lnTo>
                <a:lnTo>
                  <a:pt x="76" y="395"/>
                </a:lnTo>
                <a:lnTo>
                  <a:pt x="75" y="398"/>
                </a:lnTo>
                <a:close/>
                <a:moveTo>
                  <a:pt x="84" y="341"/>
                </a:moveTo>
                <a:lnTo>
                  <a:pt x="85" y="342"/>
                </a:lnTo>
                <a:lnTo>
                  <a:pt x="85" y="340"/>
                </a:lnTo>
                <a:lnTo>
                  <a:pt x="85" y="339"/>
                </a:lnTo>
                <a:lnTo>
                  <a:pt x="86" y="339"/>
                </a:lnTo>
                <a:lnTo>
                  <a:pt x="86" y="338"/>
                </a:lnTo>
                <a:lnTo>
                  <a:pt x="88" y="334"/>
                </a:lnTo>
                <a:lnTo>
                  <a:pt x="93" y="329"/>
                </a:lnTo>
                <a:lnTo>
                  <a:pt x="97" y="332"/>
                </a:lnTo>
                <a:lnTo>
                  <a:pt x="99" y="332"/>
                </a:lnTo>
                <a:lnTo>
                  <a:pt x="100" y="334"/>
                </a:lnTo>
                <a:lnTo>
                  <a:pt x="103" y="338"/>
                </a:lnTo>
                <a:lnTo>
                  <a:pt x="105" y="339"/>
                </a:lnTo>
                <a:lnTo>
                  <a:pt x="107" y="339"/>
                </a:lnTo>
                <a:lnTo>
                  <a:pt x="108" y="339"/>
                </a:lnTo>
                <a:lnTo>
                  <a:pt x="109" y="340"/>
                </a:lnTo>
                <a:lnTo>
                  <a:pt x="110" y="340"/>
                </a:lnTo>
                <a:lnTo>
                  <a:pt x="113" y="341"/>
                </a:lnTo>
                <a:lnTo>
                  <a:pt x="114" y="341"/>
                </a:lnTo>
                <a:lnTo>
                  <a:pt x="116" y="343"/>
                </a:lnTo>
                <a:lnTo>
                  <a:pt x="116" y="345"/>
                </a:lnTo>
                <a:lnTo>
                  <a:pt x="117" y="347"/>
                </a:lnTo>
                <a:lnTo>
                  <a:pt x="117" y="348"/>
                </a:lnTo>
                <a:lnTo>
                  <a:pt x="117" y="350"/>
                </a:lnTo>
                <a:lnTo>
                  <a:pt x="116" y="353"/>
                </a:lnTo>
                <a:lnTo>
                  <a:pt x="117" y="353"/>
                </a:lnTo>
                <a:lnTo>
                  <a:pt x="117" y="350"/>
                </a:lnTo>
                <a:lnTo>
                  <a:pt x="117" y="349"/>
                </a:lnTo>
                <a:lnTo>
                  <a:pt x="118" y="348"/>
                </a:lnTo>
                <a:lnTo>
                  <a:pt x="118" y="347"/>
                </a:lnTo>
                <a:lnTo>
                  <a:pt x="118" y="348"/>
                </a:lnTo>
                <a:lnTo>
                  <a:pt x="119" y="350"/>
                </a:lnTo>
                <a:lnTo>
                  <a:pt x="119" y="353"/>
                </a:lnTo>
                <a:lnTo>
                  <a:pt x="119" y="354"/>
                </a:lnTo>
                <a:lnTo>
                  <a:pt x="118" y="354"/>
                </a:lnTo>
                <a:lnTo>
                  <a:pt x="117" y="354"/>
                </a:lnTo>
                <a:lnTo>
                  <a:pt x="117" y="355"/>
                </a:lnTo>
                <a:lnTo>
                  <a:pt x="116" y="355"/>
                </a:lnTo>
                <a:lnTo>
                  <a:pt x="116" y="356"/>
                </a:lnTo>
                <a:lnTo>
                  <a:pt x="114" y="356"/>
                </a:lnTo>
                <a:lnTo>
                  <a:pt x="116" y="355"/>
                </a:lnTo>
                <a:lnTo>
                  <a:pt x="114" y="356"/>
                </a:lnTo>
                <a:lnTo>
                  <a:pt x="113" y="357"/>
                </a:lnTo>
                <a:lnTo>
                  <a:pt x="112" y="362"/>
                </a:lnTo>
                <a:lnTo>
                  <a:pt x="110" y="367"/>
                </a:lnTo>
                <a:lnTo>
                  <a:pt x="110" y="368"/>
                </a:lnTo>
                <a:lnTo>
                  <a:pt x="109" y="370"/>
                </a:lnTo>
                <a:lnTo>
                  <a:pt x="109" y="373"/>
                </a:lnTo>
                <a:lnTo>
                  <a:pt x="109" y="375"/>
                </a:lnTo>
                <a:lnTo>
                  <a:pt x="109" y="376"/>
                </a:lnTo>
                <a:lnTo>
                  <a:pt x="108" y="376"/>
                </a:lnTo>
                <a:lnTo>
                  <a:pt x="107" y="374"/>
                </a:lnTo>
                <a:lnTo>
                  <a:pt x="105" y="374"/>
                </a:lnTo>
                <a:lnTo>
                  <a:pt x="104" y="374"/>
                </a:lnTo>
                <a:lnTo>
                  <a:pt x="103" y="374"/>
                </a:lnTo>
                <a:lnTo>
                  <a:pt x="102" y="374"/>
                </a:lnTo>
                <a:lnTo>
                  <a:pt x="99" y="374"/>
                </a:lnTo>
                <a:lnTo>
                  <a:pt x="95" y="373"/>
                </a:lnTo>
                <a:lnTo>
                  <a:pt x="91" y="372"/>
                </a:lnTo>
                <a:lnTo>
                  <a:pt x="88" y="372"/>
                </a:lnTo>
                <a:lnTo>
                  <a:pt x="86" y="371"/>
                </a:lnTo>
                <a:lnTo>
                  <a:pt x="83" y="370"/>
                </a:lnTo>
                <a:lnTo>
                  <a:pt x="82" y="370"/>
                </a:lnTo>
                <a:lnTo>
                  <a:pt x="80" y="370"/>
                </a:lnTo>
                <a:lnTo>
                  <a:pt x="80" y="366"/>
                </a:lnTo>
                <a:lnTo>
                  <a:pt x="80" y="365"/>
                </a:lnTo>
                <a:lnTo>
                  <a:pt x="82" y="365"/>
                </a:lnTo>
                <a:lnTo>
                  <a:pt x="82" y="364"/>
                </a:lnTo>
                <a:lnTo>
                  <a:pt x="82" y="363"/>
                </a:lnTo>
                <a:lnTo>
                  <a:pt x="80" y="363"/>
                </a:lnTo>
                <a:lnTo>
                  <a:pt x="80" y="362"/>
                </a:lnTo>
                <a:lnTo>
                  <a:pt x="80" y="361"/>
                </a:lnTo>
                <a:lnTo>
                  <a:pt x="80" y="359"/>
                </a:lnTo>
                <a:lnTo>
                  <a:pt x="80" y="358"/>
                </a:lnTo>
                <a:lnTo>
                  <a:pt x="74" y="329"/>
                </a:lnTo>
                <a:lnTo>
                  <a:pt x="74" y="328"/>
                </a:lnTo>
                <a:lnTo>
                  <a:pt x="74" y="326"/>
                </a:lnTo>
                <a:lnTo>
                  <a:pt x="74" y="325"/>
                </a:lnTo>
                <a:lnTo>
                  <a:pt x="74" y="323"/>
                </a:lnTo>
                <a:lnTo>
                  <a:pt x="74" y="322"/>
                </a:lnTo>
                <a:lnTo>
                  <a:pt x="76" y="322"/>
                </a:lnTo>
                <a:lnTo>
                  <a:pt x="77" y="324"/>
                </a:lnTo>
                <a:lnTo>
                  <a:pt x="78" y="328"/>
                </a:lnTo>
                <a:lnTo>
                  <a:pt x="80" y="330"/>
                </a:lnTo>
                <a:lnTo>
                  <a:pt x="80" y="332"/>
                </a:lnTo>
                <a:lnTo>
                  <a:pt x="82" y="336"/>
                </a:lnTo>
                <a:lnTo>
                  <a:pt x="83" y="336"/>
                </a:lnTo>
                <a:lnTo>
                  <a:pt x="84" y="339"/>
                </a:lnTo>
                <a:lnTo>
                  <a:pt x="84" y="340"/>
                </a:lnTo>
                <a:lnTo>
                  <a:pt x="84" y="341"/>
                </a:lnTo>
                <a:close/>
                <a:moveTo>
                  <a:pt x="772" y="417"/>
                </a:moveTo>
                <a:lnTo>
                  <a:pt x="770" y="417"/>
                </a:lnTo>
                <a:lnTo>
                  <a:pt x="770" y="409"/>
                </a:lnTo>
                <a:lnTo>
                  <a:pt x="777" y="409"/>
                </a:lnTo>
                <a:lnTo>
                  <a:pt x="777" y="415"/>
                </a:lnTo>
                <a:lnTo>
                  <a:pt x="776" y="417"/>
                </a:lnTo>
                <a:lnTo>
                  <a:pt x="775" y="417"/>
                </a:lnTo>
                <a:lnTo>
                  <a:pt x="774" y="417"/>
                </a:lnTo>
                <a:lnTo>
                  <a:pt x="774" y="418"/>
                </a:lnTo>
                <a:lnTo>
                  <a:pt x="772" y="417"/>
                </a:lnTo>
                <a:close/>
                <a:moveTo>
                  <a:pt x="644" y="381"/>
                </a:moveTo>
                <a:lnTo>
                  <a:pt x="643" y="381"/>
                </a:lnTo>
                <a:lnTo>
                  <a:pt x="643" y="380"/>
                </a:lnTo>
                <a:lnTo>
                  <a:pt x="645" y="378"/>
                </a:lnTo>
                <a:lnTo>
                  <a:pt x="647" y="376"/>
                </a:lnTo>
                <a:lnTo>
                  <a:pt x="646" y="379"/>
                </a:lnTo>
                <a:lnTo>
                  <a:pt x="645" y="380"/>
                </a:lnTo>
                <a:lnTo>
                  <a:pt x="644" y="381"/>
                </a:lnTo>
                <a:close/>
                <a:moveTo>
                  <a:pt x="660" y="376"/>
                </a:moveTo>
                <a:lnTo>
                  <a:pt x="660" y="372"/>
                </a:lnTo>
                <a:lnTo>
                  <a:pt x="662" y="372"/>
                </a:lnTo>
                <a:lnTo>
                  <a:pt x="662" y="373"/>
                </a:lnTo>
                <a:lnTo>
                  <a:pt x="662" y="376"/>
                </a:lnTo>
                <a:lnTo>
                  <a:pt x="661" y="376"/>
                </a:lnTo>
                <a:lnTo>
                  <a:pt x="660" y="376"/>
                </a:lnTo>
                <a:close/>
                <a:moveTo>
                  <a:pt x="671" y="378"/>
                </a:moveTo>
                <a:lnTo>
                  <a:pt x="670" y="378"/>
                </a:lnTo>
                <a:lnTo>
                  <a:pt x="670" y="376"/>
                </a:lnTo>
                <a:lnTo>
                  <a:pt x="670" y="375"/>
                </a:lnTo>
                <a:lnTo>
                  <a:pt x="669" y="373"/>
                </a:lnTo>
                <a:lnTo>
                  <a:pt x="670" y="373"/>
                </a:lnTo>
                <a:lnTo>
                  <a:pt x="671" y="373"/>
                </a:lnTo>
                <a:lnTo>
                  <a:pt x="672" y="373"/>
                </a:lnTo>
                <a:lnTo>
                  <a:pt x="673" y="373"/>
                </a:lnTo>
                <a:lnTo>
                  <a:pt x="673" y="378"/>
                </a:lnTo>
                <a:lnTo>
                  <a:pt x="671" y="378"/>
                </a:lnTo>
                <a:close/>
                <a:moveTo>
                  <a:pt x="94" y="281"/>
                </a:moveTo>
                <a:lnTo>
                  <a:pt x="94" y="283"/>
                </a:lnTo>
                <a:lnTo>
                  <a:pt x="93" y="283"/>
                </a:lnTo>
                <a:lnTo>
                  <a:pt x="92" y="284"/>
                </a:lnTo>
                <a:lnTo>
                  <a:pt x="92" y="286"/>
                </a:lnTo>
                <a:lnTo>
                  <a:pt x="91" y="286"/>
                </a:lnTo>
                <a:lnTo>
                  <a:pt x="88" y="292"/>
                </a:lnTo>
                <a:lnTo>
                  <a:pt x="86" y="295"/>
                </a:lnTo>
                <a:lnTo>
                  <a:pt x="85" y="296"/>
                </a:lnTo>
                <a:lnTo>
                  <a:pt x="84" y="296"/>
                </a:lnTo>
                <a:lnTo>
                  <a:pt x="83" y="296"/>
                </a:lnTo>
                <a:lnTo>
                  <a:pt x="82" y="296"/>
                </a:lnTo>
                <a:lnTo>
                  <a:pt x="79" y="296"/>
                </a:lnTo>
                <a:lnTo>
                  <a:pt x="78" y="296"/>
                </a:lnTo>
                <a:lnTo>
                  <a:pt x="77" y="296"/>
                </a:lnTo>
                <a:lnTo>
                  <a:pt x="76" y="296"/>
                </a:lnTo>
                <a:lnTo>
                  <a:pt x="76" y="298"/>
                </a:lnTo>
                <a:lnTo>
                  <a:pt x="76" y="300"/>
                </a:lnTo>
                <a:lnTo>
                  <a:pt x="75" y="300"/>
                </a:lnTo>
                <a:lnTo>
                  <a:pt x="74" y="300"/>
                </a:lnTo>
                <a:lnTo>
                  <a:pt x="73" y="299"/>
                </a:lnTo>
                <a:lnTo>
                  <a:pt x="71" y="298"/>
                </a:lnTo>
                <a:lnTo>
                  <a:pt x="70" y="298"/>
                </a:lnTo>
                <a:lnTo>
                  <a:pt x="65" y="298"/>
                </a:lnTo>
                <a:lnTo>
                  <a:pt x="57" y="290"/>
                </a:lnTo>
                <a:lnTo>
                  <a:pt x="61" y="284"/>
                </a:lnTo>
                <a:lnTo>
                  <a:pt x="64" y="284"/>
                </a:lnTo>
                <a:lnTo>
                  <a:pt x="66" y="286"/>
                </a:lnTo>
                <a:lnTo>
                  <a:pt x="69" y="283"/>
                </a:lnTo>
                <a:lnTo>
                  <a:pt x="73" y="282"/>
                </a:lnTo>
                <a:lnTo>
                  <a:pt x="75" y="281"/>
                </a:lnTo>
                <a:lnTo>
                  <a:pt x="76" y="282"/>
                </a:lnTo>
                <a:lnTo>
                  <a:pt x="77" y="282"/>
                </a:lnTo>
                <a:lnTo>
                  <a:pt x="78" y="283"/>
                </a:lnTo>
                <a:lnTo>
                  <a:pt x="79" y="284"/>
                </a:lnTo>
                <a:lnTo>
                  <a:pt x="80" y="284"/>
                </a:lnTo>
                <a:lnTo>
                  <a:pt x="80" y="281"/>
                </a:lnTo>
                <a:lnTo>
                  <a:pt x="82" y="278"/>
                </a:lnTo>
                <a:lnTo>
                  <a:pt x="83" y="273"/>
                </a:lnTo>
                <a:lnTo>
                  <a:pt x="84" y="269"/>
                </a:lnTo>
                <a:lnTo>
                  <a:pt x="84" y="267"/>
                </a:lnTo>
                <a:lnTo>
                  <a:pt x="85" y="267"/>
                </a:lnTo>
                <a:lnTo>
                  <a:pt x="86" y="267"/>
                </a:lnTo>
                <a:lnTo>
                  <a:pt x="87" y="267"/>
                </a:lnTo>
                <a:lnTo>
                  <a:pt x="90" y="267"/>
                </a:lnTo>
                <a:lnTo>
                  <a:pt x="91" y="269"/>
                </a:lnTo>
                <a:lnTo>
                  <a:pt x="95" y="269"/>
                </a:lnTo>
                <a:lnTo>
                  <a:pt x="94" y="270"/>
                </a:lnTo>
                <a:lnTo>
                  <a:pt x="94" y="271"/>
                </a:lnTo>
                <a:lnTo>
                  <a:pt x="94" y="273"/>
                </a:lnTo>
                <a:lnTo>
                  <a:pt x="94" y="274"/>
                </a:lnTo>
                <a:lnTo>
                  <a:pt x="94" y="275"/>
                </a:lnTo>
                <a:lnTo>
                  <a:pt x="94" y="279"/>
                </a:lnTo>
                <a:lnTo>
                  <a:pt x="94" y="281"/>
                </a:lnTo>
                <a:close/>
                <a:moveTo>
                  <a:pt x="82" y="283"/>
                </a:moveTo>
                <a:lnTo>
                  <a:pt x="82" y="284"/>
                </a:lnTo>
                <a:lnTo>
                  <a:pt x="84" y="286"/>
                </a:lnTo>
                <a:lnTo>
                  <a:pt x="84" y="284"/>
                </a:lnTo>
                <a:lnTo>
                  <a:pt x="84" y="282"/>
                </a:lnTo>
                <a:lnTo>
                  <a:pt x="83" y="281"/>
                </a:lnTo>
                <a:lnTo>
                  <a:pt x="82" y="281"/>
                </a:lnTo>
                <a:lnTo>
                  <a:pt x="82" y="283"/>
                </a:lnTo>
                <a:close/>
                <a:moveTo>
                  <a:pt x="777" y="381"/>
                </a:moveTo>
                <a:lnTo>
                  <a:pt x="776" y="388"/>
                </a:lnTo>
                <a:lnTo>
                  <a:pt x="771" y="388"/>
                </a:lnTo>
                <a:lnTo>
                  <a:pt x="771" y="384"/>
                </a:lnTo>
                <a:lnTo>
                  <a:pt x="768" y="382"/>
                </a:lnTo>
                <a:lnTo>
                  <a:pt x="759" y="382"/>
                </a:lnTo>
                <a:lnTo>
                  <a:pt x="759" y="380"/>
                </a:lnTo>
                <a:lnTo>
                  <a:pt x="763" y="380"/>
                </a:lnTo>
                <a:lnTo>
                  <a:pt x="775" y="380"/>
                </a:lnTo>
                <a:lnTo>
                  <a:pt x="777" y="380"/>
                </a:lnTo>
                <a:lnTo>
                  <a:pt x="777" y="381"/>
                </a:lnTo>
                <a:close/>
                <a:moveTo>
                  <a:pt x="237" y="222"/>
                </a:moveTo>
                <a:lnTo>
                  <a:pt x="234" y="225"/>
                </a:lnTo>
                <a:lnTo>
                  <a:pt x="231" y="222"/>
                </a:lnTo>
                <a:lnTo>
                  <a:pt x="231" y="220"/>
                </a:lnTo>
                <a:lnTo>
                  <a:pt x="233" y="221"/>
                </a:lnTo>
                <a:lnTo>
                  <a:pt x="237" y="222"/>
                </a:lnTo>
                <a:close/>
                <a:moveTo>
                  <a:pt x="616" y="249"/>
                </a:moveTo>
                <a:lnTo>
                  <a:pt x="615" y="249"/>
                </a:lnTo>
                <a:lnTo>
                  <a:pt x="613" y="249"/>
                </a:lnTo>
                <a:lnTo>
                  <a:pt x="613" y="248"/>
                </a:lnTo>
                <a:lnTo>
                  <a:pt x="612" y="248"/>
                </a:lnTo>
                <a:lnTo>
                  <a:pt x="612" y="247"/>
                </a:lnTo>
                <a:lnTo>
                  <a:pt x="613" y="246"/>
                </a:lnTo>
                <a:lnTo>
                  <a:pt x="613" y="248"/>
                </a:lnTo>
                <a:lnTo>
                  <a:pt x="616" y="249"/>
                </a:lnTo>
                <a:close/>
                <a:moveTo>
                  <a:pt x="216" y="146"/>
                </a:moveTo>
                <a:lnTo>
                  <a:pt x="212" y="146"/>
                </a:lnTo>
                <a:lnTo>
                  <a:pt x="213" y="138"/>
                </a:lnTo>
                <a:lnTo>
                  <a:pt x="217" y="139"/>
                </a:lnTo>
                <a:lnTo>
                  <a:pt x="216" y="146"/>
                </a:lnTo>
                <a:close/>
                <a:moveTo>
                  <a:pt x="176" y="145"/>
                </a:moveTo>
                <a:lnTo>
                  <a:pt x="172" y="145"/>
                </a:lnTo>
                <a:lnTo>
                  <a:pt x="172" y="139"/>
                </a:lnTo>
                <a:lnTo>
                  <a:pt x="174" y="139"/>
                </a:lnTo>
                <a:lnTo>
                  <a:pt x="176" y="139"/>
                </a:lnTo>
                <a:lnTo>
                  <a:pt x="181" y="139"/>
                </a:lnTo>
                <a:lnTo>
                  <a:pt x="182" y="139"/>
                </a:lnTo>
                <a:lnTo>
                  <a:pt x="183" y="139"/>
                </a:lnTo>
                <a:lnTo>
                  <a:pt x="185" y="139"/>
                </a:lnTo>
                <a:lnTo>
                  <a:pt x="185" y="137"/>
                </a:lnTo>
                <a:lnTo>
                  <a:pt x="185" y="136"/>
                </a:lnTo>
                <a:lnTo>
                  <a:pt x="185" y="135"/>
                </a:lnTo>
                <a:lnTo>
                  <a:pt x="204" y="135"/>
                </a:lnTo>
                <a:lnTo>
                  <a:pt x="205" y="135"/>
                </a:lnTo>
                <a:lnTo>
                  <a:pt x="207" y="135"/>
                </a:lnTo>
                <a:lnTo>
                  <a:pt x="209" y="135"/>
                </a:lnTo>
                <a:lnTo>
                  <a:pt x="212" y="135"/>
                </a:lnTo>
                <a:lnTo>
                  <a:pt x="212" y="136"/>
                </a:lnTo>
                <a:lnTo>
                  <a:pt x="211" y="141"/>
                </a:lnTo>
                <a:lnTo>
                  <a:pt x="209" y="145"/>
                </a:lnTo>
                <a:lnTo>
                  <a:pt x="209" y="146"/>
                </a:lnTo>
                <a:lnTo>
                  <a:pt x="208" y="146"/>
                </a:lnTo>
                <a:lnTo>
                  <a:pt x="204" y="145"/>
                </a:lnTo>
                <a:lnTo>
                  <a:pt x="199" y="145"/>
                </a:lnTo>
                <a:lnTo>
                  <a:pt x="198" y="145"/>
                </a:lnTo>
                <a:lnTo>
                  <a:pt x="195" y="145"/>
                </a:lnTo>
                <a:lnTo>
                  <a:pt x="194" y="145"/>
                </a:lnTo>
                <a:lnTo>
                  <a:pt x="193" y="145"/>
                </a:lnTo>
                <a:lnTo>
                  <a:pt x="189" y="145"/>
                </a:lnTo>
                <a:lnTo>
                  <a:pt x="176" y="145"/>
                </a:lnTo>
                <a:close/>
                <a:moveTo>
                  <a:pt x="579" y="224"/>
                </a:moveTo>
                <a:lnTo>
                  <a:pt x="579" y="229"/>
                </a:lnTo>
                <a:lnTo>
                  <a:pt x="575" y="224"/>
                </a:lnTo>
                <a:lnTo>
                  <a:pt x="574" y="222"/>
                </a:lnTo>
                <a:lnTo>
                  <a:pt x="570" y="219"/>
                </a:lnTo>
                <a:lnTo>
                  <a:pt x="569" y="216"/>
                </a:lnTo>
                <a:lnTo>
                  <a:pt x="568" y="215"/>
                </a:lnTo>
                <a:lnTo>
                  <a:pt x="566" y="212"/>
                </a:lnTo>
                <a:lnTo>
                  <a:pt x="566" y="211"/>
                </a:lnTo>
                <a:lnTo>
                  <a:pt x="565" y="209"/>
                </a:lnTo>
                <a:lnTo>
                  <a:pt x="567" y="206"/>
                </a:lnTo>
                <a:lnTo>
                  <a:pt x="568" y="204"/>
                </a:lnTo>
                <a:lnTo>
                  <a:pt x="568" y="203"/>
                </a:lnTo>
                <a:lnTo>
                  <a:pt x="569" y="200"/>
                </a:lnTo>
                <a:lnTo>
                  <a:pt x="570" y="199"/>
                </a:lnTo>
                <a:lnTo>
                  <a:pt x="570" y="198"/>
                </a:lnTo>
                <a:lnTo>
                  <a:pt x="574" y="202"/>
                </a:lnTo>
                <a:lnTo>
                  <a:pt x="579" y="207"/>
                </a:lnTo>
                <a:lnTo>
                  <a:pt x="579" y="213"/>
                </a:lnTo>
                <a:lnTo>
                  <a:pt x="579" y="224"/>
                </a:lnTo>
                <a:close/>
                <a:moveTo>
                  <a:pt x="621" y="945"/>
                </a:moveTo>
                <a:lnTo>
                  <a:pt x="624" y="944"/>
                </a:lnTo>
                <a:lnTo>
                  <a:pt x="624" y="947"/>
                </a:lnTo>
                <a:lnTo>
                  <a:pt x="625" y="947"/>
                </a:lnTo>
                <a:lnTo>
                  <a:pt x="625" y="948"/>
                </a:lnTo>
                <a:lnTo>
                  <a:pt x="625" y="949"/>
                </a:lnTo>
                <a:lnTo>
                  <a:pt x="625" y="948"/>
                </a:lnTo>
                <a:lnTo>
                  <a:pt x="625" y="947"/>
                </a:lnTo>
                <a:lnTo>
                  <a:pt x="626" y="947"/>
                </a:lnTo>
                <a:lnTo>
                  <a:pt x="626" y="948"/>
                </a:lnTo>
                <a:lnTo>
                  <a:pt x="627" y="948"/>
                </a:lnTo>
                <a:lnTo>
                  <a:pt x="627" y="947"/>
                </a:lnTo>
                <a:lnTo>
                  <a:pt x="627" y="945"/>
                </a:lnTo>
                <a:lnTo>
                  <a:pt x="627" y="944"/>
                </a:lnTo>
                <a:lnTo>
                  <a:pt x="626" y="944"/>
                </a:lnTo>
                <a:lnTo>
                  <a:pt x="626" y="945"/>
                </a:lnTo>
                <a:lnTo>
                  <a:pt x="625" y="945"/>
                </a:lnTo>
                <a:lnTo>
                  <a:pt x="625" y="944"/>
                </a:lnTo>
                <a:lnTo>
                  <a:pt x="626" y="942"/>
                </a:lnTo>
                <a:lnTo>
                  <a:pt x="627" y="940"/>
                </a:lnTo>
                <a:lnTo>
                  <a:pt x="628" y="940"/>
                </a:lnTo>
                <a:lnTo>
                  <a:pt x="628" y="941"/>
                </a:lnTo>
                <a:lnTo>
                  <a:pt x="628" y="942"/>
                </a:lnTo>
                <a:lnTo>
                  <a:pt x="628" y="943"/>
                </a:lnTo>
                <a:lnTo>
                  <a:pt x="628" y="944"/>
                </a:lnTo>
                <a:lnTo>
                  <a:pt x="629" y="944"/>
                </a:lnTo>
                <a:lnTo>
                  <a:pt x="629" y="947"/>
                </a:lnTo>
                <a:lnTo>
                  <a:pt x="630" y="947"/>
                </a:lnTo>
                <a:lnTo>
                  <a:pt x="630" y="948"/>
                </a:lnTo>
                <a:lnTo>
                  <a:pt x="630" y="949"/>
                </a:lnTo>
                <a:lnTo>
                  <a:pt x="630" y="950"/>
                </a:lnTo>
                <a:lnTo>
                  <a:pt x="631" y="951"/>
                </a:lnTo>
                <a:lnTo>
                  <a:pt x="631" y="952"/>
                </a:lnTo>
                <a:lnTo>
                  <a:pt x="633" y="952"/>
                </a:lnTo>
                <a:lnTo>
                  <a:pt x="633" y="953"/>
                </a:lnTo>
                <a:lnTo>
                  <a:pt x="635" y="952"/>
                </a:lnTo>
                <a:lnTo>
                  <a:pt x="637" y="950"/>
                </a:lnTo>
                <a:lnTo>
                  <a:pt x="638" y="948"/>
                </a:lnTo>
                <a:lnTo>
                  <a:pt x="639" y="948"/>
                </a:lnTo>
                <a:lnTo>
                  <a:pt x="641" y="947"/>
                </a:lnTo>
                <a:lnTo>
                  <a:pt x="642" y="947"/>
                </a:lnTo>
                <a:lnTo>
                  <a:pt x="643" y="949"/>
                </a:lnTo>
                <a:lnTo>
                  <a:pt x="647" y="945"/>
                </a:lnTo>
                <a:lnTo>
                  <a:pt x="647" y="944"/>
                </a:lnTo>
                <a:lnTo>
                  <a:pt x="647" y="943"/>
                </a:lnTo>
                <a:lnTo>
                  <a:pt x="647" y="942"/>
                </a:lnTo>
                <a:lnTo>
                  <a:pt x="650" y="940"/>
                </a:lnTo>
                <a:lnTo>
                  <a:pt x="656" y="933"/>
                </a:lnTo>
                <a:lnTo>
                  <a:pt x="659" y="931"/>
                </a:lnTo>
                <a:lnTo>
                  <a:pt x="660" y="930"/>
                </a:lnTo>
                <a:lnTo>
                  <a:pt x="659" y="930"/>
                </a:lnTo>
                <a:lnTo>
                  <a:pt x="656" y="927"/>
                </a:lnTo>
                <a:lnTo>
                  <a:pt x="651" y="923"/>
                </a:lnTo>
                <a:lnTo>
                  <a:pt x="650" y="931"/>
                </a:lnTo>
                <a:lnTo>
                  <a:pt x="646" y="931"/>
                </a:lnTo>
                <a:lnTo>
                  <a:pt x="644" y="931"/>
                </a:lnTo>
                <a:lnTo>
                  <a:pt x="643" y="931"/>
                </a:lnTo>
                <a:lnTo>
                  <a:pt x="639" y="931"/>
                </a:lnTo>
                <a:lnTo>
                  <a:pt x="638" y="931"/>
                </a:lnTo>
                <a:lnTo>
                  <a:pt x="638" y="933"/>
                </a:lnTo>
                <a:lnTo>
                  <a:pt x="638" y="934"/>
                </a:lnTo>
                <a:lnTo>
                  <a:pt x="637" y="934"/>
                </a:lnTo>
                <a:lnTo>
                  <a:pt x="631" y="934"/>
                </a:lnTo>
                <a:lnTo>
                  <a:pt x="627" y="934"/>
                </a:lnTo>
                <a:lnTo>
                  <a:pt x="625" y="934"/>
                </a:lnTo>
                <a:lnTo>
                  <a:pt x="624" y="934"/>
                </a:lnTo>
                <a:lnTo>
                  <a:pt x="622" y="934"/>
                </a:lnTo>
                <a:lnTo>
                  <a:pt x="621" y="934"/>
                </a:lnTo>
                <a:lnTo>
                  <a:pt x="618" y="934"/>
                </a:lnTo>
                <a:lnTo>
                  <a:pt x="612" y="934"/>
                </a:lnTo>
                <a:lnTo>
                  <a:pt x="609" y="934"/>
                </a:lnTo>
                <a:lnTo>
                  <a:pt x="609" y="936"/>
                </a:lnTo>
                <a:lnTo>
                  <a:pt x="609" y="939"/>
                </a:lnTo>
                <a:lnTo>
                  <a:pt x="609" y="941"/>
                </a:lnTo>
                <a:lnTo>
                  <a:pt x="607" y="941"/>
                </a:lnTo>
                <a:lnTo>
                  <a:pt x="607" y="944"/>
                </a:lnTo>
                <a:lnTo>
                  <a:pt x="605" y="944"/>
                </a:lnTo>
                <a:lnTo>
                  <a:pt x="604" y="947"/>
                </a:lnTo>
                <a:lnTo>
                  <a:pt x="605" y="949"/>
                </a:lnTo>
                <a:lnTo>
                  <a:pt x="605" y="952"/>
                </a:lnTo>
                <a:lnTo>
                  <a:pt x="608" y="952"/>
                </a:lnTo>
                <a:lnTo>
                  <a:pt x="609" y="952"/>
                </a:lnTo>
                <a:lnTo>
                  <a:pt x="608" y="955"/>
                </a:lnTo>
                <a:lnTo>
                  <a:pt x="608" y="956"/>
                </a:lnTo>
                <a:lnTo>
                  <a:pt x="608" y="957"/>
                </a:lnTo>
                <a:lnTo>
                  <a:pt x="615" y="957"/>
                </a:lnTo>
                <a:lnTo>
                  <a:pt x="616" y="957"/>
                </a:lnTo>
                <a:lnTo>
                  <a:pt x="616" y="958"/>
                </a:lnTo>
                <a:lnTo>
                  <a:pt x="608" y="958"/>
                </a:lnTo>
                <a:lnTo>
                  <a:pt x="608" y="961"/>
                </a:lnTo>
                <a:lnTo>
                  <a:pt x="605" y="961"/>
                </a:lnTo>
                <a:lnTo>
                  <a:pt x="604" y="961"/>
                </a:lnTo>
                <a:lnTo>
                  <a:pt x="603" y="961"/>
                </a:lnTo>
                <a:lnTo>
                  <a:pt x="596" y="961"/>
                </a:lnTo>
                <a:lnTo>
                  <a:pt x="594" y="961"/>
                </a:lnTo>
                <a:lnTo>
                  <a:pt x="592" y="961"/>
                </a:lnTo>
                <a:lnTo>
                  <a:pt x="589" y="961"/>
                </a:lnTo>
                <a:lnTo>
                  <a:pt x="587" y="960"/>
                </a:lnTo>
                <a:lnTo>
                  <a:pt x="587" y="956"/>
                </a:lnTo>
                <a:lnTo>
                  <a:pt x="587" y="955"/>
                </a:lnTo>
                <a:lnTo>
                  <a:pt x="587" y="953"/>
                </a:lnTo>
                <a:lnTo>
                  <a:pt x="587" y="952"/>
                </a:lnTo>
                <a:lnTo>
                  <a:pt x="586" y="952"/>
                </a:lnTo>
                <a:lnTo>
                  <a:pt x="584" y="952"/>
                </a:lnTo>
                <a:lnTo>
                  <a:pt x="583" y="951"/>
                </a:lnTo>
                <a:lnTo>
                  <a:pt x="579" y="951"/>
                </a:lnTo>
                <a:lnTo>
                  <a:pt x="577" y="951"/>
                </a:lnTo>
                <a:lnTo>
                  <a:pt x="576" y="951"/>
                </a:lnTo>
                <a:lnTo>
                  <a:pt x="573" y="951"/>
                </a:lnTo>
                <a:lnTo>
                  <a:pt x="572" y="951"/>
                </a:lnTo>
                <a:lnTo>
                  <a:pt x="572" y="950"/>
                </a:lnTo>
                <a:lnTo>
                  <a:pt x="572" y="948"/>
                </a:lnTo>
                <a:lnTo>
                  <a:pt x="573" y="947"/>
                </a:lnTo>
                <a:lnTo>
                  <a:pt x="573" y="945"/>
                </a:lnTo>
                <a:lnTo>
                  <a:pt x="573" y="944"/>
                </a:lnTo>
                <a:lnTo>
                  <a:pt x="573" y="943"/>
                </a:lnTo>
                <a:lnTo>
                  <a:pt x="568" y="943"/>
                </a:lnTo>
                <a:lnTo>
                  <a:pt x="568" y="942"/>
                </a:lnTo>
                <a:lnTo>
                  <a:pt x="568" y="940"/>
                </a:lnTo>
                <a:lnTo>
                  <a:pt x="566" y="940"/>
                </a:lnTo>
                <a:lnTo>
                  <a:pt x="565" y="940"/>
                </a:lnTo>
                <a:lnTo>
                  <a:pt x="564" y="940"/>
                </a:lnTo>
                <a:lnTo>
                  <a:pt x="562" y="940"/>
                </a:lnTo>
                <a:lnTo>
                  <a:pt x="561" y="940"/>
                </a:lnTo>
                <a:lnTo>
                  <a:pt x="558" y="940"/>
                </a:lnTo>
                <a:lnTo>
                  <a:pt x="557" y="939"/>
                </a:lnTo>
                <a:lnTo>
                  <a:pt x="556" y="939"/>
                </a:lnTo>
                <a:lnTo>
                  <a:pt x="555" y="939"/>
                </a:lnTo>
                <a:lnTo>
                  <a:pt x="555" y="936"/>
                </a:lnTo>
                <a:lnTo>
                  <a:pt x="553" y="936"/>
                </a:lnTo>
                <a:lnTo>
                  <a:pt x="552" y="936"/>
                </a:lnTo>
                <a:lnTo>
                  <a:pt x="550" y="936"/>
                </a:lnTo>
                <a:lnTo>
                  <a:pt x="549" y="936"/>
                </a:lnTo>
                <a:lnTo>
                  <a:pt x="546" y="936"/>
                </a:lnTo>
                <a:lnTo>
                  <a:pt x="544" y="936"/>
                </a:lnTo>
                <a:lnTo>
                  <a:pt x="541" y="936"/>
                </a:lnTo>
                <a:lnTo>
                  <a:pt x="538" y="936"/>
                </a:lnTo>
                <a:lnTo>
                  <a:pt x="536" y="936"/>
                </a:lnTo>
                <a:lnTo>
                  <a:pt x="538" y="934"/>
                </a:lnTo>
                <a:lnTo>
                  <a:pt x="538" y="932"/>
                </a:lnTo>
                <a:lnTo>
                  <a:pt x="535" y="932"/>
                </a:lnTo>
                <a:lnTo>
                  <a:pt x="535" y="931"/>
                </a:lnTo>
                <a:lnTo>
                  <a:pt x="535" y="930"/>
                </a:lnTo>
                <a:lnTo>
                  <a:pt x="535" y="928"/>
                </a:lnTo>
                <a:lnTo>
                  <a:pt x="536" y="928"/>
                </a:lnTo>
                <a:lnTo>
                  <a:pt x="538" y="928"/>
                </a:lnTo>
                <a:lnTo>
                  <a:pt x="538" y="927"/>
                </a:lnTo>
                <a:lnTo>
                  <a:pt x="538" y="926"/>
                </a:lnTo>
                <a:lnTo>
                  <a:pt x="538" y="925"/>
                </a:lnTo>
                <a:lnTo>
                  <a:pt x="539" y="924"/>
                </a:lnTo>
                <a:lnTo>
                  <a:pt x="540" y="923"/>
                </a:lnTo>
                <a:lnTo>
                  <a:pt x="541" y="923"/>
                </a:lnTo>
                <a:lnTo>
                  <a:pt x="541" y="922"/>
                </a:lnTo>
                <a:lnTo>
                  <a:pt x="542" y="922"/>
                </a:lnTo>
                <a:lnTo>
                  <a:pt x="543" y="920"/>
                </a:lnTo>
                <a:lnTo>
                  <a:pt x="543" y="919"/>
                </a:lnTo>
                <a:lnTo>
                  <a:pt x="544" y="919"/>
                </a:lnTo>
                <a:lnTo>
                  <a:pt x="544" y="918"/>
                </a:lnTo>
                <a:lnTo>
                  <a:pt x="546" y="918"/>
                </a:lnTo>
                <a:lnTo>
                  <a:pt x="546" y="917"/>
                </a:lnTo>
                <a:lnTo>
                  <a:pt x="547" y="917"/>
                </a:lnTo>
                <a:lnTo>
                  <a:pt x="556" y="917"/>
                </a:lnTo>
                <a:lnTo>
                  <a:pt x="556" y="915"/>
                </a:lnTo>
                <a:lnTo>
                  <a:pt x="556" y="914"/>
                </a:lnTo>
                <a:lnTo>
                  <a:pt x="556" y="912"/>
                </a:lnTo>
                <a:lnTo>
                  <a:pt x="556" y="911"/>
                </a:lnTo>
                <a:lnTo>
                  <a:pt x="556" y="910"/>
                </a:lnTo>
                <a:lnTo>
                  <a:pt x="556" y="909"/>
                </a:lnTo>
                <a:lnTo>
                  <a:pt x="556" y="908"/>
                </a:lnTo>
                <a:lnTo>
                  <a:pt x="556" y="907"/>
                </a:lnTo>
                <a:lnTo>
                  <a:pt x="556" y="906"/>
                </a:lnTo>
                <a:lnTo>
                  <a:pt x="556" y="905"/>
                </a:lnTo>
                <a:lnTo>
                  <a:pt x="557" y="906"/>
                </a:lnTo>
                <a:lnTo>
                  <a:pt x="558" y="906"/>
                </a:lnTo>
                <a:lnTo>
                  <a:pt x="558" y="907"/>
                </a:lnTo>
                <a:lnTo>
                  <a:pt x="558" y="910"/>
                </a:lnTo>
                <a:lnTo>
                  <a:pt x="558" y="911"/>
                </a:lnTo>
                <a:lnTo>
                  <a:pt x="558" y="914"/>
                </a:lnTo>
                <a:lnTo>
                  <a:pt x="558" y="916"/>
                </a:lnTo>
                <a:lnTo>
                  <a:pt x="558" y="917"/>
                </a:lnTo>
                <a:lnTo>
                  <a:pt x="558" y="919"/>
                </a:lnTo>
                <a:lnTo>
                  <a:pt x="558" y="920"/>
                </a:lnTo>
                <a:lnTo>
                  <a:pt x="558" y="922"/>
                </a:lnTo>
                <a:lnTo>
                  <a:pt x="559" y="923"/>
                </a:lnTo>
                <a:lnTo>
                  <a:pt x="558" y="923"/>
                </a:lnTo>
                <a:lnTo>
                  <a:pt x="558" y="924"/>
                </a:lnTo>
                <a:lnTo>
                  <a:pt x="558" y="925"/>
                </a:lnTo>
                <a:lnTo>
                  <a:pt x="558" y="926"/>
                </a:lnTo>
                <a:lnTo>
                  <a:pt x="559" y="927"/>
                </a:lnTo>
                <a:lnTo>
                  <a:pt x="561" y="927"/>
                </a:lnTo>
                <a:lnTo>
                  <a:pt x="562" y="927"/>
                </a:lnTo>
                <a:lnTo>
                  <a:pt x="564" y="927"/>
                </a:lnTo>
                <a:lnTo>
                  <a:pt x="565" y="927"/>
                </a:lnTo>
                <a:lnTo>
                  <a:pt x="566" y="927"/>
                </a:lnTo>
                <a:lnTo>
                  <a:pt x="567" y="928"/>
                </a:lnTo>
                <a:lnTo>
                  <a:pt x="569" y="928"/>
                </a:lnTo>
                <a:lnTo>
                  <a:pt x="570" y="928"/>
                </a:lnTo>
                <a:lnTo>
                  <a:pt x="570" y="926"/>
                </a:lnTo>
                <a:lnTo>
                  <a:pt x="570" y="925"/>
                </a:lnTo>
                <a:lnTo>
                  <a:pt x="570" y="924"/>
                </a:lnTo>
                <a:lnTo>
                  <a:pt x="572" y="923"/>
                </a:lnTo>
                <a:lnTo>
                  <a:pt x="572" y="920"/>
                </a:lnTo>
                <a:lnTo>
                  <a:pt x="572" y="919"/>
                </a:lnTo>
                <a:lnTo>
                  <a:pt x="573" y="918"/>
                </a:lnTo>
                <a:lnTo>
                  <a:pt x="573" y="917"/>
                </a:lnTo>
                <a:lnTo>
                  <a:pt x="573" y="916"/>
                </a:lnTo>
                <a:lnTo>
                  <a:pt x="573" y="915"/>
                </a:lnTo>
                <a:lnTo>
                  <a:pt x="573" y="914"/>
                </a:lnTo>
                <a:lnTo>
                  <a:pt x="574" y="912"/>
                </a:lnTo>
                <a:lnTo>
                  <a:pt x="574" y="911"/>
                </a:lnTo>
                <a:lnTo>
                  <a:pt x="574" y="909"/>
                </a:lnTo>
                <a:lnTo>
                  <a:pt x="574" y="908"/>
                </a:lnTo>
                <a:lnTo>
                  <a:pt x="574" y="907"/>
                </a:lnTo>
                <a:lnTo>
                  <a:pt x="575" y="906"/>
                </a:lnTo>
                <a:lnTo>
                  <a:pt x="570" y="906"/>
                </a:lnTo>
                <a:lnTo>
                  <a:pt x="568" y="906"/>
                </a:lnTo>
                <a:lnTo>
                  <a:pt x="561" y="906"/>
                </a:lnTo>
                <a:lnTo>
                  <a:pt x="557" y="906"/>
                </a:lnTo>
                <a:lnTo>
                  <a:pt x="557" y="903"/>
                </a:lnTo>
                <a:lnTo>
                  <a:pt x="556" y="903"/>
                </a:lnTo>
                <a:lnTo>
                  <a:pt x="555" y="902"/>
                </a:lnTo>
                <a:lnTo>
                  <a:pt x="555" y="901"/>
                </a:lnTo>
                <a:lnTo>
                  <a:pt x="553" y="901"/>
                </a:lnTo>
                <a:lnTo>
                  <a:pt x="553" y="900"/>
                </a:lnTo>
                <a:lnTo>
                  <a:pt x="552" y="899"/>
                </a:lnTo>
                <a:lnTo>
                  <a:pt x="552" y="898"/>
                </a:lnTo>
                <a:lnTo>
                  <a:pt x="551" y="895"/>
                </a:lnTo>
                <a:lnTo>
                  <a:pt x="550" y="895"/>
                </a:lnTo>
                <a:lnTo>
                  <a:pt x="550" y="894"/>
                </a:lnTo>
                <a:lnTo>
                  <a:pt x="544" y="894"/>
                </a:lnTo>
                <a:lnTo>
                  <a:pt x="543" y="894"/>
                </a:lnTo>
                <a:lnTo>
                  <a:pt x="543" y="893"/>
                </a:lnTo>
                <a:lnTo>
                  <a:pt x="542" y="893"/>
                </a:lnTo>
                <a:lnTo>
                  <a:pt x="543" y="893"/>
                </a:lnTo>
                <a:lnTo>
                  <a:pt x="543" y="892"/>
                </a:lnTo>
                <a:lnTo>
                  <a:pt x="544" y="892"/>
                </a:lnTo>
                <a:lnTo>
                  <a:pt x="546" y="892"/>
                </a:lnTo>
                <a:lnTo>
                  <a:pt x="548" y="892"/>
                </a:lnTo>
                <a:lnTo>
                  <a:pt x="552" y="892"/>
                </a:lnTo>
                <a:lnTo>
                  <a:pt x="553" y="892"/>
                </a:lnTo>
                <a:lnTo>
                  <a:pt x="558" y="892"/>
                </a:lnTo>
                <a:lnTo>
                  <a:pt x="561" y="892"/>
                </a:lnTo>
                <a:lnTo>
                  <a:pt x="572" y="893"/>
                </a:lnTo>
                <a:lnTo>
                  <a:pt x="575" y="893"/>
                </a:lnTo>
                <a:lnTo>
                  <a:pt x="575" y="892"/>
                </a:lnTo>
                <a:lnTo>
                  <a:pt x="576" y="892"/>
                </a:lnTo>
                <a:lnTo>
                  <a:pt x="575" y="892"/>
                </a:lnTo>
                <a:lnTo>
                  <a:pt x="575" y="891"/>
                </a:lnTo>
                <a:lnTo>
                  <a:pt x="572" y="891"/>
                </a:lnTo>
                <a:lnTo>
                  <a:pt x="564" y="887"/>
                </a:lnTo>
                <a:lnTo>
                  <a:pt x="562" y="887"/>
                </a:lnTo>
                <a:lnTo>
                  <a:pt x="562" y="886"/>
                </a:lnTo>
                <a:lnTo>
                  <a:pt x="562" y="876"/>
                </a:lnTo>
                <a:lnTo>
                  <a:pt x="561" y="876"/>
                </a:lnTo>
                <a:lnTo>
                  <a:pt x="559" y="876"/>
                </a:lnTo>
                <a:lnTo>
                  <a:pt x="557" y="876"/>
                </a:lnTo>
                <a:lnTo>
                  <a:pt x="555" y="876"/>
                </a:lnTo>
                <a:lnTo>
                  <a:pt x="552" y="876"/>
                </a:lnTo>
                <a:lnTo>
                  <a:pt x="550" y="876"/>
                </a:lnTo>
                <a:lnTo>
                  <a:pt x="548" y="876"/>
                </a:lnTo>
                <a:lnTo>
                  <a:pt x="544" y="876"/>
                </a:lnTo>
                <a:lnTo>
                  <a:pt x="542" y="876"/>
                </a:lnTo>
                <a:lnTo>
                  <a:pt x="541" y="876"/>
                </a:lnTo>
                <a:lnTo>
                  <a:pt x="539" y="876"/>
                </a:lnTo>
                <a:lnTo>
                  <a:pt x="539" y="874"/>
                </a:lnTo>
                <a:lnTo>
                  <a:pt x="539" y="873"/>
                </a:lnTo>
                <a:lnTo>
                  <a:pt x="539" y="870"/>
                </a:lnTo>
                <a:lnTo>
                  <a:pt x="538" y="869"/>
                </a:lnTo>
                <a:lnTo>
                  <a:pt x="538" y="868"/>
                </a:lnTo>
                <a:lnTo>
                  <a:pt x="538" y="867"/>
                </a:lnTo>
                <a:lnTo>
                  <a:pt x="538" y="866"/>
                </a:lnTo>
                <a:lnTo>
                  <a:pt x="538" y="860"/>
                </a:lnTo>
                <a:lnTo>
                  <a:pt x="536" y="860"/>
                </a:lnTo>
                <a:lnTo>
                  <a:pt x="534" y="860"/>
                </a:lnTo>
                <a:lnTo>
                  <a:pt x="532" y="860"/>
                </a:lnTo>
                <a:lnTo>
                  <a:pt x="532" y="858"/>
                </a:lnTo>
                <a:lnTo>
                  <a:pt x="532" y="857"/>
                </a:lnTo>
                <a:lnTo>
                  <a:pt x="532" y="856"/>
                </a:lnTo>
                <a:lnTo>
                  <a:pt x="532" y="855"/>
                </a:lnTo>
                <a:lnTo>
                  <a:pt x="532" y="848"/>
                </a:lnTo>
                <a:lnTo>
                  <a:pt x="531" y="847"/>
                </a:lnTo>
                <a:lnTo>
                  <a:pt x="530" y="847"/>
                </a:lnTo>
                <a:lnTo>
                  <a:pt x="530" y="849"/>
                </a:lnTo>
                <a:lnTo>
                  <a:pt x="529" y="848"/>
                </a:lnTo>
                <a:lnTo>
                  <a:pt x="526" y="845"/>
                </a:lnTo>
                <a:lnTo>
                  <a:pt x="525" y="845"/>
                </a:lnTo>
                <a:lnTo>
                  <a:pt x="522" y="847"/>
                </a:lnTo>
                <a:lnTo>
                  <a:pt x="522" y="845"/>
                </a:lnTo>
                <a:lnTo>
                  <a:pt x="521" y="844"/>
                </a:lnTo>
                <a:lnTo>
                  <a:pt x="519" y="842"/>
                </a:lnTo>
                <a:lnTo>
                  <a:pt x="519" y="841"/>
                </a:lnTo>
                <a:lnTo>
                  <a:pt x="518" y="840"/>
                </a:lnTo>
                <a:lnTo>
                  <a:pt x="518" y="839"/>
                </a:lnTo>
                <a:lnTo>
                  <a:pt x="517" y="838"/>
                </a:lnTo>
                <a:lnTo>
                  <a:pt x="517" y="836"/>
                </a:lnTo>
                <a:lnTo>
                  <a:pt x="516" y="836"/>
                </a:lnTo>
                <a:lnTo>
                  <a:pt x="516" y="835"/>
                </a:lnTo>
                <a:lnTo>
                  <a:pt x="515" y="834"/>
                </a:lnTo>
                <a:lnTo>
                  <a:pt x="514" y="833"/>
                </a:lnTo>
                <a:lnTo>
                  <a:pt x="510" y="830"/>
                </a:lnTo>
                <a:lnTo>
                  <a:pt x="508" y="828"/>
                </a:lnTo>
                <a:lnTo>
                  <a:pt x="507" y="827"/>
                </a:lnTo>
                <a:lnTo>
                  <a:pt x="505" y="825"/>
                </a:lnTo>
                <a:lnTo>
                  <a:pt x="505" y="824"/>
                </a:lnTo>
                <a:lnTo>
                  <a:pt x="505" y="822"/>
                </a:lnTo>
                <a:lnTo>
                  <a:pt x="505" y="820"/>
                </a:lnTo>
                <a:lnTo>
                  <a:pt x="505" y="819"/>
                </a:lnTo>
                <a:lnTo>
                  <a:pt x="505" y="814"/>
                </a:lnTo>
                <a:lnTo>
                  <a:pt x="505" y="813"/>
                </a:lnTo>
                <a:lnTo>
                  <a:pt x="505" y="810"/>
                </a:lnTo>
                <a:lnTo>
                  <a:pt x="505" y="808"/>
                </a:lnTo>
                <a:lnTo>
                  <a:pt x="505" y="806"/>
                </a:lnTo>
                <a:lnTo>
                  <a:pt x="505" y="803"/>
                </a:lnTo>
                <a:lnTo>
                  <a:pt x="505" y="802"/>
                </a:lnTo>
                <a:lnTo>
                  <a:pt x="505" y="801"/>
                </a:lnTo>
                <a:lnTo>
                  <a:pt x="505" y="800"/>
                </a:lnTo>
                <a:lnTo>
                  <a:pt x="505" y="789"/>
                </a:lnTo>
                <a:lnTo>
                  <a:pt x="505" y="786"/>
                </a:lnTo>
                <a:lnTo>
                  <a:pt x="506" y="786"/>
                </a:lnTo>
                <a:lnTo>
                  <a:pt x="506" y="785"/>
                </a:lnTo>
                <a:lnTo>
                  <a:pt x="506" y="778"/>
                </a:lnTo>
                <a:lnTo>
                  <a:pt x="506" y="776"/>
                </a:lnTo>
                <a:lnTo>
                  <a:pt x="506" y="774"/>
                </a:lnTo>
                <a:lnTo>
                  <a:pt x="506" y="768"/>
                </a:lnTo>
                <a:lnTo>
                  <a:pt x="506" y="767"/>
                </a:lnTo>
                <a:lnTo>
                  <a:pt x="506" y="766"/>
                </a:lnTo>
                <a:lnTo>
                  <a:pt x="501" y="766"/>
                </a:lnTo>
                <a:lnTo>
                  <a:pt x="499" y="766"/>
                </a:lnTo>
                <a:lnTo>
                  <a:pt x="496" y="766"/>
                </a:lnTo>
                <a:lnTo>
                  <a:pt x="496" y="761"/>
                </a:lnTo>
                <a:lnTo>
                  <a:pt x="497" y="761"/>
                </a:lnTo>
                <a:lnTo>
                  <a:pt x="497" y="749"/>
                </a:lnTo>
                <a:lnTo>
                  <a:pt x="496" y="749"/>
                </a:lnTo>
                <a:lnTo>
                  <a:pt x="493" y="749"/>
                </a:lnTo>
                <a:lnTo>
                  <a:pt x="491" y="749"/>
                </a:lnTo>
                <a:lnTo>
                  <a:pt x="491" y="744"/>
                </a:lnTo>
                <a:lnTo>
                  <a:pt x="489" y="743"/>
                </a:lnTo>
                <a:lnTo>
                  <a:pt x="488" y="742"/>
                </a:lnTo>
                <a:lnTo>
                  <a:pt x="487" y="742"/>
                </a:lnTo>
                <a:lnTo>
                  <a:pt x="487" y="741"/>
                </a:lnTo>
                <a:lnTo>
                  <a:pt x="486" y="740"/>
                </a:lnTo>
                <a:lnTo>
                  <a:pt x="486" y="739"/>
                </a:lnTo>
                <a:lnTo>
                  <a:pt x="486" y="738"/>
                </a:lnTo>
                <a:lnTo>
                  <a:pt x="486" y="735"/>
                </a:lnTo>
                <a:lnTo>
                  <a:pt x="486" y="734"/>
                </a:lnTo>
                <a:lnTo>
                  <a:pt x="486" y="733"/>
                </a:lnTo>
                <a:lnTo>
                  <a:pt x="486" y="732"/>
                </a:lnTo>
                <a:lnTo>
                  <a:pt x="486" y="731"/>
                </a:lnTo>
                <a:lnTo>
                  <a:pt x="486" y="728"/>
                </a:lnTo>
                <a:lnTo>
                  <a:pt x="484" y="726"/>
                </a:lnTo>
                <a:lnTo>
                  <a:pt x="484" y="725"/>
                </a:lnTo>
                <a:lnTo>
                  <a:pt x="486" y="724"/>
                </a:lnTo>
                <a:lnTo>
                  <a:pt x="486" y="723"/>
                </a:lnTo>
                <a:lnTo>
                  <a:pt x="487" y="721"/>
                </a:lnTo>
                <a:lnTo>
                  <a:pt x="487" y="719"/>
                </a:lnTo>
                <a:lnTo>
                  <a:pt x="488" y="718"/>
                </a:lnTo>
                <a:lnTo>
                  <a:pt x="488" y="717"/>
                </a:lnTo>
                <a:lnTo>
                  <a:pt x="489" y="717"/>
                </a:lnTo>
                <a:lnTo>
                  <a:pt x="491" y="718"/>
                </a:lnTo>
                <a:lnTo>
                  <a:pt x="492" y="718"/>
                </a:lnTo>
                <a:lnTo>
                  <a:pt x="496" y="721"/>
                </a:lnTo>
                <a:lnTo>
                  <a:pt x="497" y="721"/>
                </a:lnTo>
                <a:lnTo>
                  <a:pt x="496" y="716"/>
                </a:lnTo>
                <a:lnTo>
                  <a:pt x="495" y="714"/>
                </a:lnTo>
                <a:lnTo>
                  <a:pt x="495" y="713"/>
                </a:lnTo>
                <a:lnTo>
                  <a:pt x="493" y="711"/>
                </a:lnTo>
                <a:lnTo>
                  <a:pt x="492" y="711"/>
                </a:lnTo>
                <a:lnTo>
                  <a:pt x="492" y="710"/>
                </a:lnTo>
                <a:lnTo>
                  <a:pt x="492" y="709"/>
                </a:lnTo>
                <a:lnTo>
                  <a:pt x="492" y="708"/>
                </a:lnTo>
                <a:lnTo>
                  <a:pt x="492" y="707"/>
                </a:lnTo>
                <a:lnTo>
                  <a:pt x="491" y="708"/>
                </a:lnTo>
                <a:lnTo>
                  <a:pt x="489" y="707"/>
                </a:lnTo>
                <a:lnTo>
                  <a:pt x="488" y="707"/>
                </a:lnTo>
                <a:lnTo>
                  <a:pt x="482" y="706"/>
                </a:lnTo>
                <a:lnTo>
                  <a:pt x="482" y="705"/>
                </a:lnTo>
                <a:lnTo>
                  <a:pt x="482" y="704"/>
                </a:lnTo>
                <a:lnTo>
                  <a:pt x="481" y="705"/>
                </a:lnTo>
                <a:lnTo>
                  <a:pt x="480" y="705"/>
                </a:lnTo>
                <a:lnTo>
                  <a:pt x="480" y="704"/>
                </a:lnTo>
                <a:lnTo>
                  <a:pt x="480" y="701"/>
                </a:lnTo>
                <a:lnTo>
                  <a:pt x="480" y="700"/>
                </a:lnTo>
                <a:lnTo>
                  <a:pt x="481" y="700"/>
                </a:lnTo>
                <a:lnTo>
                  <a:pt x="481" y="699"/>
                </a:lnTo>
                <a:lnTo>
                  <a:pt x="482" y="699"/>
                </a:lnTo>
                <a:lnTo>
                  <a:pt x="482" y="698"/>
                </a:lnTo>
                <a:lnTo>
                  <a:pt x="483" y="698"/>
                </a:lnTo>
                <a:lnTo>
                  <a:pt x="484" y="698"/>
                </a:lnTo>
                <a:lnTo>
                  <a:pt x="487" y="697"/>
                </a:lnTo>
                <a:lnTo>
                  <a:pt x="489" y="697"/>
                </a:lnTo>
                <a:lnTo>
                  <a:pt x="490" y="697"/>
                </a:lnTo>
                <a:lnTo>
                  <a:pt x="492" y="697"/>
                </a:lnTo>
                <a:lnTo>
                  <a:pt x="493" y="697"/>
                </a:lnTo>
                <a:lnTo>
                  <a:pt x="495" y="697"/>
                </a:lnTo>
                <a:lnTo>
                  <a:pt x="495" y="696"/>
                </a:lnTo>
                <a:lnTo>
                  <a:pt x="496" y="696"/>
                </a:lnTo>
                <a:lnTo>
                  <a:pt x="497" y="694"/>
                </a:lnTo>
                <a:lnTo>
                  <a:pt x="497" y="693"/>
                </a:lnTo>
                <a:lnTo>
                  <a:pt x="498" y="693"/>
                </a:lnTo>
                <a:lnTo>
                  <a:pt x="498" y="692"/>
                </a:lnTo>
                <a:lnTo>
                  <a:pt x="498" y="691"/>
                </a:lnTo>
                <a:lnTo>
                  <a:pt x="499" y="690"/>
                </a:lnTo>
                <a:lnTo>
                  <a:pt x="499" y="689"/>
                </a:lnTo>
                <a:lnTo>
                  <a:pt x="499" y="688"/>
                </a:lnTo>
                <a:lnTo>
                  <a:pt x="500" y="688"/>
                </a:lnTo>
                <a:lnTo>
                  <a:pt x="500" y="686"/>
                </a:lnTo>
                <a:lnTo>
                  <a:pt x="500" y="685"/>
                </a:lnTo>
                <a:lnTo>
                  <a:pt x="501" y="684"/>
                </a:lnTo>
                <a:lnTo>
                  <a:pt x="501" y="683"/>
                </a:lnTo>
                <a:lnTo>
                  <a:pt x="500" y="683"/>
                </a:lnTo>
                <a:lnTo>
                  <a:pt x="499" y="683"/>
                </a:lnTo>
                <a:lnTo>
                  <a:pt x="497" y="683"/>
                </a:lnTo>
                <a:lnTo>
                  <a:pt x="495" y="683"/>
                </a:lnTo>
                <a:lnTo>
                  <a:pt x="495" y="682"/>
                </a:lnTo>
                <a:lnTo>
                  <a:pt x="496" y="680"/>
                </a:lnTo>
                <a:lnTo>
                  <a:pt x="496" y="677"/>
                </a:lnTo>
                <a:lnTo>
                  <a:pt x="496" y="675"/>
                </a:lnTo>
                <a:lnTo>
                  <a:pt x="497" y="673"/>
                </a:lnTo>
                <a:lnTo>
                  <a:pt x="497" y="672"/>
                </a:lnTo>
                <a:lnTo>
                  <a:pt x="497" y="668"/>
                </a:lnTo>
                <a:lnTo>
                  <a:pt x="498" y="666"/>
                </a:lnTo>
                <a:lnTo>
                  <a:pt x="498" y="665"/>
                </a:lnTo>
                <a:lnTo>
                  <a:pt x="498" y="664"/>
                </a:lnTo>
                <a:lnTo>
                  <a:pt x="496" y="664"/>
                </a:lnTo>
                <a:lnTo>
                  <a:pt x="495" y="663"/>
                </a:lnTo>
                <a:lnTo>
                  <a:pt x="493" y="663"/>
                </a:lnTo>
                <a:lnTo>
                  <a:pt x="492" y="663"/>
                </a:lnTo>
                <a:lnTo>
                  <a:pt x="492" y="664"/>
                </a:lnTo>
                <a:lnTo>
                  <a:pt x="492" y="665"/>
                </a:lnTo>
                <a:lnTo>
                  <a:pt x="492" y="666"/>
                </a:lnTo>
                <a:lnTo>
                  <a:pt x="491" y="667"/>
                </a:lnTo>
                <a:lnTo>
                  <a:pt x="491" y="668"/>
                </a:lnTo>
                <a:lnTo>
                  <a:pt x="491" y="671"/>
                </a:lnTo>
                <a:lnTo>
                  <a:pt x="491" y="672"/>
                </a:lnTo>
                <a:lnTo>
                  <a:pt x="490" y="673"/>
                </a:lnTo>
                <a:lnTo>
                  <a:pt x="490" y="675"/>
                </a:lnTo>
                <a:lnTo>
                  <a:pt x="490" y="676"/>
                </a:lnTo>
                <a:lnTo>
                  <a:pt x="488" y="675"/>
                </a:lnTo>
                <a:lnTo>
                  <a:pt x="486" y="674"/>
                </a:lnTo>
                <a:lnTo>
                  <a:pt x="484" y="674"/>
                </a:lnTo>
                <a:lnTo>
                  <a:pt x="483" y="673"/>
                </a:lnTo>
                <a:lnTo>
                  <a:pt x="482" y="673"/>
                </a:lnTo>
                <a:lnTo>
                  <a:pt x="481" y="672"/>
                </a:lnTo>
                <a:lnTo>
                  <a:pt x="480" y="672"/>
                </a:lnTo>
                <a:lnTo>
                  <a:pt x="479" y="671"/>
                </a:lnTo>
                <a:lnTo>
                  <a:pt x="476" y="671"/>
                </a:lnTo>
                <a:lnTo>
                  <a:pt x="475" y="669"/>
                </a:lnTo>
                <a:lnTo>
                  <a:pt x="474" y="669"/>
                </a:lnTo>
                <a:lnTo>
                  <a:pt x="474" y="668"/>
                </a:lnTo>
                <a:lnTo>
                  <a:pt x="474" y="666"/>
                </a:lnTo>
                <a:lnTo>
                  <a:pt x="474" y="665"/>
                </a:lnTo>
                <a:lnTo>
                  <a:pt x="474" y="664"/>
                </a:lnTo>
                <a:lnTo>
                  <a:pt x="474" y="663"/>
                </a:lnTo>
                <a:lnTo>
                  <a:pt x="474" y="660"/>
                </a:lnTo>
                <a:lnTo>
                  <a:pt x="474" y="659"/>
                </a:lnTo>
                <a:lnTo>
                  <a:pt x="474" y="657"/>
                </a:lnTo>
                <a:lnTo>
                  <a:pt x="474" y="656"/>
                </a:lnTo>
                <a:lnTo>
                  <a:pt x="475" y="656"/>
                </a:lnTo>
                <a:lnTo>
                  <a:pt x="475" y="655"/>
                </a:lnTo>
                <a:lnTo>
                  <a:pt x="475" y="654"/>
                </a:lnTo>
                <a:lnTo>
                  <a:pt x="474" y="654"/>
                </a:lnTo>
                <a:lnTo>
                  <a:pt x="473" y="654"/>
                </a:lnTo>
                <a:lnTo>
                  <a:pt x="472" y="654"/>
                </a:lnTo>
                <a:lnTo>
                  <a:pt x="471" y="654"/>
                </a:lnTo>
                <a:lnTo>
                  <a:pt x="470" y="654"/>
                </a:lnTo>
                <a:lnTo>
                  <a:pt x="469" y="654"/>
                </a:lnTo>
                <a:lnTo>
                  <a:pt x="467" y="654"/>
                </a:lnTo>
                <a:lnTo>
                  <a:pt x="466" y="654"/>
                </a:lnTo>
                <a:lnTo>
                  <a:pt x="465" y="654"/>
                </a:lnTo>
                <a:lnTo>
                  <a:pt x="464" y="654"/>
                </a:lnTo>
                <a:lnTo>
                  <a:pt x="463" y="652"/>
                </a:lnTo>
                <a:lnTo>
                  <a:pt x="463" y="651"/>
                </a:lnTo>
                <a:lnTo>
                  <a:pt x="458" y="651"/>
                </a:lnTo>
                <a:lnTo>
                  <a:pt x="452" y="651"/>
                </a:lnTo>
                <a:lnTo>
                  <a:pt x="452" y="648"/>
                </a:lnTo>
                <a:lnTo>
                  <a:pt x="449" y="648"/>
                </a:lnTo>
                <a:lnTo>
                  <a:pt x="449" y="647"/>
                </a:lnTo>
                <a:lnTo>
                  <a:pt x="449" y="646"/>
                </a:lnTo>
                <a:lnTo>
                  <a:pt x="449" y="644"/>
                </a:lnTo>
                <a:lnTo>
                  <a:pt x="450" y="642"/>
                </a:lnTo>
                <a:lnTo>
                  <a:pt x="450" y="641"/>
                </a:lnTo>
                <a:lnTo>
                  <a:pt x="452" y="640"/>
                </a:lnTo>
                <a:lnTo>
                  <a:pt x="452" y="638"/>
                </a:lnTo>
                <a:lnTo>
                  <a:pt x="452" y="636"/>
                </a:lnTo>
                <a:lnTo>
                  <a:pt x="452" y="635"/>
                </a:lnTo>
                <a:lnTo>
                  <a:pt x="452" y="634"/>
                </a:lnTo>
                <a:lnTo>
                  <a:pt x="452" y="633"/>
                </a:lnTo>
                <a:lnTo>
                  <a:pt x="452" y="632"/>
                </a:lnTo>
                <a:lnTo>
                  <a:pt x="450" y="632"/>
                </a:lnTo>
                <a:lnTo>
                  <a:pt x="450" y="631"/>
                </a:lnTo>
                <a:lnTo>
                  <a:pt x="450" y="630"/>
                </a:lnTo>
                <a:lnTo>
                  <a:pt x="452" y="630"/>
                </a:lnTo>
                <a:lnTo>
                  <a:pt x="453" y="630"/>
                </a:lnTo>
                <a:lnTo>
                  <a:pt x="452" y="623"/>
                </a:lnTo>
                <a:lnTo>
                  <a:pt x="449" y="623"/>
                </a:lnTo>
                <a:lnTo>
                  <a:pt x="445" y="623"/>
                </a:lnTo>
                <a:lnTo>
                  <a:pt x="444" y="623"/>
                </a:lnTo>
                <a:lnTo>
                  <a:pt x="443" y="623"/>
                </a:lnTo>
                <a:lnTo>
                  <a:pt x="441" y="622"/>
                </a:lnTo>
                <a:lnTo>
                  <a:pt x="440" y="622"/>
                </a:lnTo>
                <a:lnTo>
                  <a:pt x="439" y="621"/>
                </a:lnTo>
                <a:lnTo>
                  <a:pt x="438" y="619"/>
                </a:lnTo>
                <a:lnTo>
                  <a:pt x="437" y="619"/>
                </a:lnTo>
                <a:lnTo>
                  <a:pt x="436" y="618"/>
                </a:lnTo>
                <a:lnTo>
                  <a:pt x="436" y="617"/>
                </a:lnTo>
                <a:lnTo>
                  <a:pt x="436" y="616"/>
                </a:lnTo>
                <a:lnTo>
                  <a:pt x="437" y="616"/>
                </a:lnTo>
                <a:lnTo>
                  <a:pt x="436" y="615"/>
                </a:lnTo>
                <a:lnTo>
                  <a:pt x="437" y="615"/>
                </a:lnTo>
                <a:lnTo>
                  <a:pt x="439" y="615"/>
                </a:lnTo>
                <a:lnTo>
                  <a:pt x="439" y="614"/>
                </a:lnTo>
                <a:lnTo>
                  <a:pt x="439" y="613"/>
                </a:lnTo>
                <a:lnTo>
                  <a:pt x="439" y="612"/>
                </a:lnTo>
                <a:lnTo>
                  <a:pt x="438" y="612"/>
                </a:lnTo>
                <a:lnTo>
                  <a:pt x="437" y="612"/>
                </a:lnTo>
                <a:lnTo>
                  <a:pt x="433" y="612"/>
                </a:lnTo>
                <a:lnTo>
                  <a:pt x="433" y="613"/>
                </a:lnTo>
                <a:lnTo>
                  <a:pt x="433" y="614"/>
                </a:lnTo>
                <a:lnTo>
                  <a:pt x="433" y="615"/>
                </a:lnTo>
                <a:lnTo>
                  <a:pt x="433" y="616"/>
                </a:lnTo>
                <a:lnTo>
                  <a:pt x="433" y="617"/>
                </a:lnTo>
                <a:lnTo>
                  <a:pt x="433" y="618"/>
                </a:lnTo>
                <a:lnTo>
                  <a:pt x="433" y="619"/>
                </a:lnTo>
                <a:lnTo>
                  <a:pt x="433" y="621"/>
                </a:lnTo>
                <a:lnTo>
                  <a:pt x="433" y="622"/>
                </a:lnTo>
                <a:lnTo>
                  <a:pt x="433" y="623"/>
                </a:lnTo>
                <a:lnTo>
                  <a:pt x="433" y="624"/>
                </a:lnTo>
                <a:lnTo>
                  <a:pt x="433" y="625"/>
                </a:lnTo>
                <a:lnTo>
                  <a:pt x="433" y="626"/>
                </a:lnTo>
                <a:lnTo>
                  <a:pt x="433" y="627"/>
                </a:lnTo>
                <a:lnTo>
                  <a:pt x="433" y="629"/>
                </a:lnTo>
                <a:lnTo>
                  <a:pt x="433" y="630"/>
                </a:lnTo>
                <a:lnTo>
                  <a:pt x="433" y="632"/>
                </a:lnTo>
                <a:lnTo>
                  <a:pt x="433" y="633"/>
                </a:lnTo>
                <a:lnTo>
                  <a:pt x="432" y="633"/>
                </a:lnTo>
                <a:lnTo>
                  <a:pt x="431" y="633"/>
                </a:lnTo>
                <a:lnTo>
                  <a:pt x="430" y="633"/>
                </a:lnTo>
                <a:lnTo>
                  <a:pt x="429" y="633"/>
                </a:lnTo>
                <a:lnTo>
                  <a:pt x="429" y="635"/>
                </a:lnTo>
                <a:lnTo>
                  <a:pt x="429" y="636"/>
                </a:lnTo>
                <a:lnTo>
                  <a:pt x="429" y="635"/>
                </a:lnTo>
                <a:lnTo>
                  <a:pt x="429" y="634"/>
                </a:lnTo>
                <a:lnTo>
                  <a:pt x="429" y="633"/>
                </a:lnTo>
                <a:lnTo>
                  <a:pt x="428" y="633"/>
                </a:lnTo>
                <a:lnTo>
                  <a:pt x="427" y="633"/>
                </a:lnTo>
                <a:lnTo>
                  <a:pt x="426" y="633"/>
                </a:lnTo>
                <a:lnTo>
                  <a:pt x="424" y="633"/>
                </a:lnTo>
                <a:lnTo>
                  <a:pt x="423" y="633"/>
                </a:lnTo>
                <a:lnTo>
                  <a:pt x="422" y="633"/>
                </a:lnTo>
                <a:lnTo>
                  <a:pt x="419" y="633"/>
                </a:lnTo>
                <a:lnTo>
                  <a:pt x="417" y="633"/>
                </a:lnTo>
                <a:lnTo>
                  <a:pt x="417" y="630"/>
                </a:lnTo>
                <a:lnTo>
                  <a:pt x="417" y="625"/>
                </a:lnTo>
                <a:lnTo>
                  <a:pt x="414" y="623"/>
                </a:lnTo>
                <a:lnTo>
                  <a:pt x="413" y="622"/>
                </a:lnTo>
                <a:lnTo>
                  <a:pt x="413" y="617"/>
                </a:lnTo>
                <a:lnTo>
                  <a:pt x="411" y="617"/>
                </a:lnTo>
                <a:lnTo>
                  <a:pt x="403" y="617"/>
                </a:lnTo>
                <a:lnTo>
                  <a:pt x="403" y="618"/>
                </a:lnTo>
                <a:lnTo>
                  <a:pt x="403" y="619"/>
                </a:lnTo>
                <a:lnTo>
                  <a:pt x="403" y="621"/>
                </a:lnTo>
                <a:lnTo>
                  <a:pt x="403" y="623"/>
                </a:lnTo>
                <a:lnTo>
                  <a:pt x="403" y="624"/>
                </a:lnTo>
                <a:lnTo>
                  <a:pt x="403" y="625"/>
                </a:lnTo>
                <a:lnTo>
                  <a:pt x="403" y="626"/>
                </a:lnTo>
                <a:lnTo>
                  <a:pt x="403" y="627"/>
                </a:lnTo>
                <a:lnTo>
                  <a:pt x="403" y="629"/>
                </a:lnTo>
                <a:lnTo>
                  <a:pt x="403" y="630"/>
                </a:lnTo>
                <a:lnTo>
                  <a:pt x="403" y="631"/>
                </a:lnTo>
                <a:lnTo>
                  <a:pt x="403" y="633"/>
                </a:lnTo>
                <a:lnTo>
                  <a:pt x="402" y="633"/>
                </a:lnTo>
                <a:lnTo>
                  <a:pt x="401" y="633"/>
                </a:lnTo>
                <a:lnTo>
                  <a:pt x="398" y="633"/>
                </a:lnTo>
                <a:lnTo>
                  <a:pt x="397" y="633"/>
                </a:lnTo>
                <a:lnTo>
                  <a:pt x="396" y="633"/>
                </a:lnTo>
                <a:lnTo>
                  <a:pt x="389" y="632"/>
                </a:lnTo>
                <a:lnTo>
                  <a:pt x="389" y="631"/>
                </a:lnTo>
                <a:lnTo>
                  <a:pt x="391" y="629"/>
                </a:lnTo>
                <a:lnTo>
                  <a:pt x="392" y="623"/>
                </a:lnTo>
                <a:lnTo>
                  <a:pt x="392" y="621"/>
                </a:lnTo>
                <a:lnTo>
                  <a:pt x="392" y="619"/>
                </a:lnTo>
                <a:lnTo>
                  <a:pt x="393" y="619"/>
                </a:lnTo>
                <a:lnTo>
                  <a:pt x="395" y="619"/>
                </a:lnTo>
                <a:lnTo>
                  <a:pt x="395" y="618"/>
                </a:lnTo>
                <a:lnTo>
                  <a:pt x="396" y="617"/>
                </a:lnTo>
                <a:lnTo>
                  <a:pt x="393" y="617"/>
                </a:lnTo>
                <a:lnTo>
                  <a:pt x="393" y="615"/>
                </a:lnTo>
                <a:lnTo>
                  <a:pt x="393" y="614"/>
                </a:lnTo>
                <a:lnTo>
                  <a:pt x="392" y="614"/>
                </a:lnTo>
                <a:lnTo>
                  <a:pt x="391" y="613"/>
                </a:lnTo>
                <a:lnTo>
                  <a:pt x="389" y="613"/>
                </a:lnTo>
                <a:lnTo>
                  <a:pt x="387" y="613"/>
                </a:lnTo>
                <a:lnTo>
                  <a:pt x="385" y="613"/>
                </a:lnTo>
                <a:lnTo>
                  <a:pt x="384" y="613"/>
                </a:lnTo>
                <a:lnTo>
                  <a:pt x="383" y="613"/>
                </a:lnTo>
                <a:lnTo>
                  <a:pt x="383" y="612"/>
                </a:lnTo>
                <a:lnTo>
                  <a:pt x="381" y="609"/>
                </a:lnTo>
                <a:lnTo>
                  <a:pt x="379" y="607"/>
                </a:lnTo>
                <a:lnTo>
                  <a:pt x="381" y="606"/>
                </a:lnTo>
                <a:lnTo>
                  <a:pt x="384" y="605"/>
                </a:lnTo>
                <a:lnTo>
                  <a:pt x="386" y="605"/>
                </a:lnTo>
                <a:lnTo>
                  <a:pt x="385" y="600"/>
                </a:lnTo>
                <a:lnTo>
                  <a:pt x="384" y="600"/>
                </a:lnTo>
                <a:lnTo>
                  <a:pt x="383" y="599"/>
                </a:lnTo>
                <a:lnTo>
                  <a:pt x="383" y="598"/>
                </a:lnTo>
                <a:lnTo>
                  <a:pt x="383" y="597"/>
                </a:lnTo>
                <a:lnTo>
                  <a:pt x="381" y="597"/>
                </a:lnTo>
                <a:lnTo>
                  <a:pt x="381" y="596"/>
                </a:lnTo>
                <a:lnTo>
                  <a:pt x="380" y="597"/>
                </a:lnTo>
                <a:lnTo>
                  <a:pt x="379" y="597"/>
                </a:lnTo>
                <a:lnTo>
                  <a:pt x="378" y="597"/>
                </a:lnTo>
                <a:lnTo>
                  <a:pt x="377" y="597"/>
                </a:lnTo>
                <a:lnTo>
                  <a:pt x="376" y="597"/>
                </a:lnTo>
                <a:lnTo>
                  <a:pt x="375" y="597"/>
                </a:lnTo>
                <a:lnTo>
                  <a:pt x="374" y="598"/>
                </a:lnTo>
                <a:lnTo>
                  <a:pt x="371" y="598"/>
                </a:lnTo>
                <a:lnTo>
                  <a:pt x="370" y="597"/>
                </a:lnTo>
                <a:lnTo>
                  <a:pt x="367" y="597"/>
                </a:lnTo>
                <a:lnTo>
                  <a:pt x="364" y="597"/>
                </a:lnTo>
                <a:lnTo>
                  <a:pt x="363" y="597"/>
                </a:lnTo>
                <a:lnTo>
                  <a:pt x="360" y="597"/>
                </a:lnTo>
                <a:lnTo>
                  <a:pt x="359" y="597"/>
                </a:lnTo>
                <a:lnTo>
                  <a:pt x="358" y="597"/>
                </a:lnTo>
                <a:lnTo>
                  <a:pt x="357" y="597"/>
                </a:lnTo>
                <a:lnTo>
                  <a:pt x="355" y="597"/>
                </a:lnTo>
                <a:lnTo>
                  <a:pt x="354" y="597"/>
                </a:lnTo>
                <a:lnTo>
                  <a:pt x="353" y="597"/>
                </a:lnTo>
                <a:lnTo>
                  <a:pt x="351" y="597"/>
                </a:lnTo>
                <a:lnTo>
                  <a:pt x="350" y="599"/>
                </a:lnTo>
                <a:lnTo>
                  <a:pt x="350" y="598"/>
                </a:lnTo>
                <a:lnTo>
                  <a:pt x="349" y="598"/>
                </a:lnTo>
                <a:lnTo>
                  <a:pt x="348" y="598"/>
                </a:lnTo>
                <a:lnTo>
                  <a:pt x="346" y="598"/>
                </a:lnTo>
                <a:lnTo>
                  <a:pt x="345" y="597"/>
                </a:lnTo>
                <a:lnTo>
                  <a:pt x="343" y="597"/>
                </a:lnTo>
                <a:lnTo>
                  <a:pt x="342" y="597"/>
                </a:lnTo>
                <a:lnTo>
                  <a:pt x="341" y="597"/>
                </a:lnTo>
                <a:lnTo>
                  <a:pt x="341" y="596"/>
                </a:lnTo>
                <a:lnTo>
                  <a:pt x="341" y="594"/>
                </a:lnTo>
                <a:lnTo>
                  <a:pt x="340" y="594"/>
                </a:lnTo>
                <a:lnTo>
                  <a:pt x="340" y="596"/>
                </a:lnTo>
                <a:lnTo>
                  <a:pt x="337" y="596"/>
                </a:lnTo>
                <a:lnTo>
                  <a:pt x="332" y="597"/>
                </a:lnTo>
                <a:lnTo>
                  <a:pt x="329" y="597"/>
                </a:lnTo>
                <a:lnTo>
                  <a:pt x="325" y="597"/>
                </a:lnTo>
                <a:lnTo>
                  <a:pt x="321" y="598"/>
                </a:lnTo>
                <a:lnTo>
                  <a:pt x="319" y="599"/>
                </a:lnTo>
                <a:lnTo>
                  <a:pt x="316" y="601"/>
                </a:lnTo>
                <a:lnTo>
                  <a:pt x="310" y="605"/>
                </a:lnTo>
                <a:lnTo>
                  <a:pt x="309" y="605"/>
                </a:lnTo>
                <a:lnTo>
                  <a:pt x="308" y="605"/>
                </a:lnTo>
                <a:lnTo>
                  <a:pt x="307" y="605"/>
                </a:lnTo>
                <a:lnTo>
                  <a:pt x="303" y="605"/>
                </a:lnTo>
                <a:lnTo>
                  <a:pt x="302" y="605"/>
                </a:lnTo>
                <a:lnTo>
                  <a:pt x="301" y="605"/>
                </a:lnTo>
                <a:lnTo>
                  <a:pt x="300" y="605"/>
                </a:lnTo>
                <a:lnTo>
                  <a:pt x="299" y="605"/>
                </a:lnTo>
                <a:lnTo>
                  <a:pt x="298" y="604"/>
                </a:lnTo>
                <a:lnTo>
                  <a:pt x="297" y="605"/>
                </a:lnTo>
                <a:lnTo>
                  <a:pt x="297" y="602"/>
                </a:lnTo>
                <a:lnTo>
                  <a:pt x="297" y="601"/>
                </a:lnTo>
                <a:lnTo>
                  <a:pt x="297" y="600"/>
                </a:lnTo>
                <a:lnTo>
                  <a:pt x="297" y="599"/>
                </a:lnTo>
                <a:lnTo>
                  <a:pt x="297" y="598"/>
                </a:lnTo>
                <a:lnTo>
                  <a:pt x="297" y="597"/>
                </a:lnTo>
                <a:lnTo>
                  <a:pt x="297" y="596"/>
                </a:lnTo>
                <a:lnTo>
                  <a:pt x="297" y="594"/>
                </a:lnTo>
                <a:lnTo>
                  <a:pt x="297" y="593"/>
                </a:lnTo>
                <a:lnTo>
                  <a:pt x="297" y="591"/>
                </a:lnTo>
                <a:lnTo>
                  <a:pt x="298" y="591"/>
                </a:lnTo>
                <a:lnTo>
                  <a:pt x="299" y="591"/>
                </a:lnTo>
                <a:lnTo>
                  <a:pt x="300" y="591"/>
                </a:lnTo>
                <a:lnTo>
                  <a:pt x="301" y="591"/>
                </a:lnTo>
                <a:lnTo>
                  <a:pt x="302" y="591"/>
                </a:lnTo>
                <a:lnTo>
                  <a:pt x="303" y="591"/>
                </a:lnTo>
                <a:lnTo>
                  <a:pt x="303" y="592"/>
                </a:lnTo>
                <a:lnTo>
                  <a:pt x="305" y="592"/>
                </a:lnTo>
                <a:lnTo>
                  <a:pt x="306" y="592"/>
                </a:lnTo>
                <a:lnTo>
                  <a:pt x="308" y="592"/>
                </a:lnTo>
                <a:lnTo>
                  <a:pt x="309" y="592"/>
                </a:lnTo>
                <a:lnTo>
                  <a:pt x="309" y="591"/>
                </a:lnTo>
                <a:lnTo>
                  <a:pt x="309" y="590"/>
                </a:lnTo>
                <a:lnTo>
                  <a:pt x="309" y="588"/>
                </a:lnTo>
                <a:lnTo>
                  <a:pt x="309" y="587"/>
                </a:lnTo>
                <a:lnTo>
                  <a:pt x="309" y="585"/>
                </a:lnTo>
                <a:lnTo>
                  <a:pt x="309" y="584"/>
                </a:lnTo>
                <a:lnTo>
                  <a:pt x="309" y="583"/>
                </a:lnTo>
                <a:lnTo>
                  <a:pt x="309" y="582"/>
                </a:lnTo>
                <a:lnTo>
                  <a:pt x="309" y="581"/>
                </a:lnTo>
                <a:lnTo>
                  <a:pt x="309" y="580"/>
                </a:lnTo>
                <a:lnTo>
                  <a:pt x="310" y="580"/>
                </a:lnTo>
                <a:lnTo>
                  <a:pt x="311" y="579"/>
                </a:lnTo>
                <a:lnTo>
                  <a:pt x="311" y="577"/>
                </a:lnTo>
                <a:lnTo>
                  <a:pt x="310" y="577"/>
                </a:lnTo>
                <a:lnTo>
                  <a:pt x="309" y="576"/>
                </a:lnTo>
                <a:lnTo>
                  <a:pt x="307" y="575"/>
                </a:lnTo>
                <a:lnTo>
                  <a:pt x="306" y="575"/>
                </a:lnTo>
                <a:lnTo>
                  <a:pt x="306" y="574"/>
                </a:lnTo>
                <a:lnTo>
                  <a:pt x="306" y="576"/>
                </a:lnTo>
                <a:lnTo>
                  <a:pt x="306" y="580"/>
                </a:lnTo>
                <a:lnTo>
                  <a:pt x="305" y="580"/>
                </a:lnTo>
                <a:lnTo>
                  <a:pt x="303" y="580"/>
                </a:lnTo>
                <a:lnTo>
                  <a:pt x="303" y="581"/>
                </a:lnTo>
                <a:lnTo>
                  <a:pt x="302" y="581"/>
                </a:lnTo>
                <a:lnTo>
                  <a:pt x="301" y="581"/>
                </a:lnTo>
                <a:lnTo>
                  <a:pt x="299" y="581"/>
                </a:lnTo>
                <a:lnTo>
                  <a:pt x="297" y="581"/>
                </a:lnTo>
                <a:lnTo>
                  <a:pt x="297" y="580"/>
                </a:lnTo>
                <a:lnTo>
                  <a:pt x="295" y="580"/>
                </a:lnTo>
                <a:lnTo>
                  <a:pt x="291" y="580"/>
                </a:lnTo>
                <a:lnTo>
                  <a:pt x="291" y="571"/>
                </a:lnTo>
                <a:lnTo>
                  <a:pt x="290" y="571"/>
                </a:lnTo>
                <a:lnTo>
                  <a:pt x="290" y="569"/>
                </a:lnTo>
                <a:lnTo>
                  <a:pt x="289" y="569"/>
                </a:lnTo>
                <a:lnTo>
                  <a:pt x="289" y="571"/>
                </a:lnTo>
                <a:lnTo>
                  <a:pt x="288" y="572"/>
                </a:lnTo>
                <a:lnTo>
                  <a:pt x="286" y="572"/>
                </a:lnTo>
                <a:lnTo>
                  <a:pt x="285" y="572"/>
                </a:lnTo>
                <a:lnTo>
                  <a:pt x="284" y="572"/>
                </a:lnTo>
                <a:lnTo>
                  <a:pt x="283" y="572"/>
                </a:lnTo>
                <a:lnTo>
                  <a:pt x="282" y="572"/>
                </a:lnTo>
                <a:lnTo>
                  <a:pt x="281" y="580"/>
                </a:lnTo>
                <a:lnTo>
                  <a:pt x="280" y="580"/>
                </a:lnTo>
                <a:lnTo>
                  <a:pt x="272" y="580"/>
                </a:lnTo>
                <a:lnTo>
                  <a:pt x="272" y="577"/>
                </a:lnTo>
                <a:lnTo>
                  <a:pt x="262" y="577"/>
                </a:lnTo>
                <a:lnTo>
                  <a:pt x="258" y="579"/>
                </a:lnTo>
                <a:lnTo>
                  <a:pt x="254" y="579"/>
                </a:lnTo>
                <a:lnTo>
                  <a:pt x="249" y="579"/>
                </a:lnTo>
                <a:lnTo>
                  <a:pt x="249" y="577"/>
                </a:lnTo>
                <a:lnTo>
                  <a:pt x="248" y="565"/>
                </a:lnTo>
                <a:lnTo>
                  <a:pt x="247" y="565"/>
                </a:lnTo>
                <a:lnTo>
                  <a:pt x="246" y="565"/>
                </a:lnTo>
                <a:lnTo>
                  <a:pt x="245" y="565"/>
                </a:lnTo>
                <a:lnTo>
                  <a:pt x="245" y="564"/>
                </a:lnTo>
                <a:lnTo>
                  <a:pt x="245" y="559"/>
                </a:lnTo>
                <a:lnTo>
                  <a:pt x="245" y="554"/>
                </a:lnTo>
                <a:lnTo>
                  <a:pt x="245" y="548"/>
                </a:lnTo>
                <a:lnTo>
                  <a:pt x="243" y="549"/>
                </a:lnTo>
                <a:lnTo>
                  <a:pt x="243" y="548"/>
                </a:lnTo>
                <a:lnTo>
                  <a:pt x="242" y="549"/>
                </a:lnTo>
                <a:lnTo>
                  <a:pt x="240" y="550"/>
                </a:lnTo>
                <a:lnTo>
                  <a:pt x="239" y="550"/>
                </a:lnTo>
                <a:lnTo>
                  <a:pt x="238" y="550"/>
                </a:lnTo>
                <a:lnTo>
                  <a:pt x="238" y="551"/>
                </a:lnTo>
                <a:lnTo>
                  <a:pt x="237" y="552"/>
                </a:lnTo>
                <a:lnTo>
                  <a:pt x="236" y="552"/>
                </a:lnTo>
                <a:lnTo>
                  <a:pt x="234" y="552"/>
                </a:lnTo>
                <a:lnTo>
                  <a:pt x="233" y="552"/>
                </a:lnTo>
                <a:lnTo>
                  <a:pt x="232" y="551"/>
                </a:lnTo>
                <a:lnTo>
                  <a:pt x="231" y="551"/>
                </a:lnTo>
                <a:lnTo>
                  <a:pt x="230" y="550"/>
                </a:lnTo>
                <a:lnTo>
                  <a:pt x="229" y="549"/>
                </a:lnTo>
                <a:lnTo>
                  <a:pt x="229" y="551"/>
                </a:lnTo>
                <a:lnTo>
                  <a:pt x="229" y="557"/>
                </a:lnTo>
                <a:lnTo>
                  <a:pt x="230" y="560"/>
                </a:lnTo>
                <a:lnTo>
                  <a:pt x="232" y="565"/>
                </a:lnTo>
                <a:lnTo>
                  <a:pt x="228" y="565"/>
                </a:lnTo>
                <a:lnTo>
                  <a:pt x="228" y="566"/>
                </a:lnTo>
                <a:lnTo>
                  <a:pt x="226" y="568"/>
                </a:lnTo>
                <a:lnTo>
                  <a:pt x="225" y="572"/>
                </a:lnTo>
                <a:lnTo>
                  <a:pt x="225" y="574"/>
                </a:lnTo>
                <a:lnTo>
                  <a:pt x="225" y="575"/>
                </a:lnTo>
                <a:lnTo>
                  <a:pt x="224" y="576"/>
                </a:lnTo>
                <a:lnTo>
                  <a:pt x="224" y="579"/>
                </a:lnTo>
                <a:lnTo>
                  <a:pt x="223" y="580"/>
                </a:lnTo>
                <a:lnTo>
                  <a:pt x="223" y="581"/>
                </a:lnTo>
                <a:lnTo>
                  <a:pt x="222" y="582"/>
                </a:lnTo>
                <a:lnTo>
                  <a:pt x="222" y="583"/>
                </a:lnTo>
                <a:lnTo>
                  <a:pt x="222" y="584"/>
                </a:lnTo>
                <a:lnTo>
                  <a:pt x="221" y="585"/>
                </a:lnTo>
                <a:lnTo>
                  <a:pt x="221" y="587"/>
                </a:lnTo>
                <a:lnTo>
                  <a:pt x="222" y="590"/>
                </a:lnTo>
                <a:lnTo>
                  <a:pt x="221" y="589"/>
                </a:lnTo>
                <a:lnTo>
                  <a:pt x="220" y="589"/>
                </a:lnTo>
                <a:lnTo>
                  <a:pt x="220" y="588"/>
                </a:lnTo>
                <a:lnTo>
                  <a:pt x="219" y="588"/>
                </a:lnTo>
                <a:lnTo>
                  <a:pt x="217" y="587"/>
                </a:lnTo>
                <a:lnTo>
                  <a:pt x="216" y="587"/>
                </a:lnTo>
                <a:lnTo>
                  <a:pt x="216" y="585"/>
                </a:lnTo>
                <a:lnTo>
                  <a:pt x="215" y="585"/>
                </a:lnTo>
                <a:lnTo>
                  <a:pt x="214" y="585"/>
                </a:lnTo>
                <a:lnTo>
                  <a:pt x="214" y="584"/>
                </a:lnTo>
                <a:lnTo>
                  <a:pt x="213" y="584"/>
                </a:lnTo>
                <a:lnTo>
                  <a:pt x="212" y="584"/>
                </a:lnTo>
                <a:lnTo>
                  <a:pt x="211" y="584"/>
                </a:lnTo>
                <a:lnTo>
                  <a:pt x="208" y="584"/>
                </a:lnTo>
                <a:lnTo>
                  <a:pt x="207" y="584"/>
                </a:lnTo>
                <a:lnTo>
                  <a:pt x="206" y="584"/>
                </a:lnTo>
                <a:lnTo>
                  <a:pt x="205" y="584"/>
                </a:lnTo>
                <a:lnTo>
                  <a:pt x="204" y="584"/>
                </a:lnTo>
                <a:lnTo>
                  <a:pt x="200" y="584"/>
                </a:lnTo>
                <a:lnTo>
                  <a:pt x="199" y="584"/>
                </a:lnTo>
                <a:lnTo>
                  <a:pt x="198" y="584"/>
                </a:lnTo>
                <a:lnTo>
                  <a:pt x="197" y="583"/>
                </a:lnTo>
                <a:lnTo>
                  <a:pt x="194" y="583"/>
                </a:lnTo>
                <a:lnTo>
                  <a:pt x="191" y="582"/>
                </a:lnTo>
                <a:lnTo>
                  <a:pt x="189" y="582"/>
                </a:lnTo>
                <a:lnTo>
                  <a:pt x="188" y="582"/>
                </a:lnTo>
                <a:lnTo>
                  <a:pt x="186" y="581"/>
                </a:lnTo>
                <a:lnTo>
                  <a:pt x="185" y="581"/>
                </a:lnTo>
                <a:lnTo>
                  <a:pt x="183" y="580"/>
                </a:lnTo>
                <a:lnTo>
                  <a:pt x="182" y="580"/>
                </a:lnTo>
                <a:lnTo>
                  <a:pt x="182" y="579"/>
                </a:lnTo>
                <a:lnTo>
                  <a:pt x="181" y="579"/>
                </a:lnTo>
                <a:lnTo>
                  <a:pt x="179" y="576"/>
                </a:lnTo>
                <a:lnTo>
                  <a:pt x="178" y="576"/>
                </a:lnTo>
                <a:lnTo>
                  <a:pt x="178" y="575"/>
                </a:lnTo>
                <a:lnTo>
                  <a:pt x="178" y="574"/>
                </a:lnTo>
                <a:lnTo>
                  <a:pt x="178" y="573"/>
                </a:lnTo>
                <a:lnTo>
                  <a:pt x="178" y="572"/>
                </a:lnTo>
                <a:lnTo>
                  <a:pt x="177" y="569"/>
                </a:lnTo>
                <a:lnTo>
                  <a:pt x="177" y="567"/>
                </a:lnTo>
                <a:lnTo>
                  <a:pt x="176" y="565"/>
                </a:lnTo>
                <a:lnTo>
                  <a:pt x="176" y="564"/>
                </a:lnTo>
                <a:lnTo>
                  <a:pt x="176" y="562"/>
                </a:lnTo>
                <a:lnTo>
                  <a:pt x="174" y="560"/>
                </a:lnTo>
                <a:lnTo>
                  <a:pt x="174" y="559"/>
                </a:lnTo>
                <a:lnTo>
                  <a:pt x="174" y="558"/>
                </a:lnTo>
                <a:lnTo>
                  <a:pt x="174" y="556"/>
                </a:lnTo>
                <a:lnTo>
                  <a:pt x="174" y="552"/>
                </a:lnTo>
                <a:lnTo>
                  <a:pt x="173" y="547"/>
                </a:lnTo>
                <a:lnTo>
                  <a:pt x="173" y="546"/>
                </a:lnTo>
                <a:lnTo>
                  <a:pt x="173" y="545"/>
                </a:lnTo>
                <a:lnTo>
                  <a:pt x="177" y="543"/>
                </a:lnTo>
                <a:lnTo>
                  <a:pt x="178" y="543"/>
                </a:lnTo>
                <a:lnTo>
                  <a:pt x="179" y="542"/>
                </a:lnTo>
                <a:lnTo>
                  <a:pt x="180" y="541"/>
                </a:lnTo>
                <a:lnTo>
                  <a:pt x="181" y="540"/>
                </a:lnTo>
                <a:lnTo>
                  <a:pt x="182" y="537"/>
                </a:lnTo>
                <a:lnTo>
                  <a:pt x="182" y="535"/>
                </a:lnTo>
                <a:lnTo>
                  <a:pt x="183" y="535"/>
                </a:lnTo>
                <a:lnTo>
                  <a:pt x="183" y="534"/>
                </a:lnTo>
                <a:lnTo>
                  <a:pt x="185" y="534"/>
                </a:lnTo>
                <a:lnTo>
                  <a:pt x="186" y="534"/>
                </a:lnTo>
                <a:lnTo>
                  <a:pt x="186" y="533"/>
                </a:lnTo>
                <a:lnTo>
                  <a:pt x="187" y="533"/>
                </a:lnTo>
                <a:lnTo>
                  <a:pt x="188" y="533"/>
                </a:lnTo>
                <a:lnTo>
                  <a:pt x="190" y="533"/>
                </a:lnTo>
                <a:lnTo>
                  <a:pt x="190" y="534"/>
                </a:lnTo>
                <a:lnTo>
                  <a:pt x="190" y="539"/>
                </a:lnTo>
                <a:lnTo>
                  <a:pt x="191" y="540"/>
                </a:lnTo>
                <a:lnTo>
                  <a:pt x="191" y="543"/>
                </a:lnTo>
                <a:lnTo>
                  <a:pt x="191" y="545"/>
                </a:lnTo>
                <a:lnTo>
                  <a:pt x="188" y="546"/>
                </a:lnTo>
                <a:lnTo>
                  <a:pt x="188" y="551"/>
                </a:lnTo>
                <a:lnTo>
                  <a:pt x="190" y="550"/>
                </a:lnTo>
                <a:lnTo>
                  <a:pt x="194" y="549"/>
                </a:lnTo>
                <a:lnTo>
                  <a:pt x="199" y="547"/>
                </a:lnTo>
                <a:lnTo>
                  <a:pt x="200" y="546"/>
                </a:lnTo>
                <a:lnTo>
                  <a:pt x="203" y="546"/>
                </a:lnTo>
                <a:lnTo>
                  <a:pt x="205" y="546"/>
                </a:lnTo>
                <a:lnTo>
                  <a:pt x="206" y="546"/>
                </a:lnTo>
                <a:lnTo>
                  <a:pt x="207" y="546"/>
                </a:lnTo>
                <a:lnTo>
                  <a:pt x="208" y="546"/>
                </a:lnTo>
                <a:lnTo>
                  <a:pt x="211" y="546"/>
                </a:lnTo>
                <a:lnTo>
                  <a:pt x="216" y="546"/>
                </a:lnTo>
                <a:lnTo>
                  <a:pt x="216" y="534"/>
                </a:lnTo>
                <a:lnTo>
                  <a:pt x="216" y="533"/>
                </a:lnTo>
                <a:lnTo>
                  <a:pt x="215" y="533"/>
                </a:lnTo>
                <a:lnTo>
                  <a:pt x="214" y="533"/>
                </a:lnTo>
                <a:lnTo>
                  <a:pt x="213" y="533"/>
                </a:lnTo>
                <a:lnTo>
                  <a:pt x="212" y="533"/>
                </a:lnTo>
                <a:lnTo>
                  <a:pt x="212" y="523"/>
                </a:lnTo>
                <a:lnTo>
                  <a:pt x="209" y="522"/>
                </a:lnTo>
                <a:lnTo>
                  <a:pt x="209" y="521"/>
                </a:lnTo>
                <a:lnTo>
                  <a:pt x="209" y="518"/>
                </a:lnTo>
                <a:lnTo>
                  <a:pt x="209" y="516"/>
                </a:lnTo>
                <a:lnTo>
                  <a:pt x="209" y="514"/>
                </a:lnTo>
                <a:lnTo>
                  <a:pt x="209" y="510"/>
                </a:lnTo>
                <a:lnTo>
                  <a:pt x="209" y="507"/>
                </a:lnTo>
                <a:lnTo>
                  <a:pt x="206" y="507"/>
                </a:lnTo>
                <a:lnTo>
                  <a:pt x="205" y="507"/>
                </a:lnTo>
                <a:lnTo>
                  <a:pt x="204" y="506"/>
                </a:lnTo>
                <a:lnTo>
                  <a:pt x="199" y="505"/>
                </a:lnTo>
                <a:lnTo>
                  <a:pt x="198" y="510"/>
                </a:lnTo>
                <a:lnTo>
                  <a:pt x="198" y="520"/>
                </a:lnTo>
                <a:lnTo>
                  <a:pt x="193" y="520"/>
                </a:lnTo>
                <a:lnTo>
                  <a:pt x="188" y="520"/>
                </a:lnTo>
                <a:lnTo>
                  <a:pt x="185" y="520"/>
                </a:lnTo>
                <a:lnTo>
                  <a:pt x="173" y="521"/>
                </a:lnTo>
                <a:lnTo>
                  <a:pt x="170" y="521"/>
                </a:lnTo>
                <a:lnTo>
                  <a:pt x="170" y="522"/>
                </a:lnTo>
                <a:lnTo>
                  <a:pt x="170" y="523"/>
                </a:lnTo>
                <a:lnTo>
                  <a:pt x="170" y="524"/>
                </a:lnTo>
                <a:lnTo>
                  <a:pt x="170" y="529"/>
                </a:lnTo>
                <a:lnTo>
                  <a:pt x="170" y="530"/>
                </a:lnTo>
                <a:lnTo>
                  <a:pt x="169" y="530"/>
                </a:lnTo>
                <a:lnTo>
                  <a:pt x="168" y="530"/>
                </a:lnTo>
                <a:lnTo>
                  <a:pt x="168" y="531"/>
                </a:lnTo>
                <a:lnTo>
                  <a:pt x="168" y="532"/>
                </a:lnTo>
                <a:lnTo>
                  <a:pt x="170" y="532"/>
                </a:lnTo>
                <a:lnTo>
                  <a:pt x="170" y="533"/>
                </a:lnTo>
                <a:lnTo>
                  <a:pt x="171" y="533"/>
                </a:lnTo>
                <a:lnTo>
                  <a:pt x="171" y="534"/>
                </a:lnTo>
                <a:lnTo>
                  <a:pt x="172" y="538"/>
                </a:lnTo>
                <a:lnTo>
                  <a:pt x="171" y="538"/>
                </a:lnTo>
                <a:lnTo>
                  <a:pt x="168" y="538"/>
                </a:lnTo>
                <a:lnTo>
                  <a:pt x="168" y="540"/>
                </a:lnTo>
                <a:lnTo>
                  <a:pt x="168" y="542"/>
                </a:lnTo>
                <a:lnTo>
                  <a:pt x="166" y="543"/>
                </a:lnTo>
                <a:lnTo>
                  <a:pt x="168" y="547"/>
                </a:lnTo>
                <a:lnTo>
                  <a:pt x="166" y="547"/>
                </a:lnTo>
                <a:lnTo>
                  <a:pt x="164" y="547"/>
                </a:lnTo>
                <a:lnTo>
                  <a:pt x="163" y="548"/>
                </a:lnTo>
                <a:lnTo>
                  <a:pt x="162" y="548"/>
                </a:lnTo>
                <a:lnTo>
                  <a:pt x="160" y="548"/>
                </a:lnTo>
                <a:lnTo>
                  <a:pt x="160" y="545"/>
                </a:lnTo>
                <a:lnTo>
                  <a:pt x="161" y="545"/>
                </a:lnTo>
                <a:lnTo>
                  <a:pt x="160" y="539"/>
                </a:lnTo>
                <a:lnTo>
                  <a:pt x="157" y="539"/>
                </a:lnTo>
                <a:lnTo>
                  <a:pt x="156" y="539"/>
                </a:lnTo>
                <a:lnTo>
                  <a:pt x="156" y="547"/>
                </a:lnTo>
                <a:lnTo>
                  <a:pt x="156" y="548"/>
                </a:lnTo>
                <a:lnTo>
                  <a:pt x="155" y="549"/>
                </a:lnTo>
                <a:lnTo>
                  <a:pt x="153" y="549"/>
                </a:lnTo>
                <a:lnTo>
                  <a:pt x="152" y="549"/>
                </a:lnTo>
                <a:lnTo>
                  <a:pt x="151" y="548"/>
                </a:lnTo>
                <a:lnTo>
                  <a:pt x="151" y="547"/>
                </a:lnTo>
                <a:lnTo>
                  <a:pt x="148" y="547"/>
                </a:lnTo>
                <a:lnTo>
                  <a:pt x="144" y="542"/>
                </a:lnTo>
                <a:lnTo>
                  <a:pt x="144" y="550"/>
                </a:lnTo>
                <a:lnTo>
                  <a:pt x="144" y="551"/>
                </a:lnTo>
                <a:lnTo>
                  <a:pt x="143" y="551"/>
                </a:lnTo>
                <a:lnTo>
                  <a:pt x="139" y="552"/>
                </a:lnTo>
                <a:lnTo>
                  <a:pt x="136" y="552"/>
                </a:lnTo>
                <a:lnTo>
                  <a:pt x="135" y="552"/>
                </a:lnTo>
                <a:lnTo>
                  <a:pt x="134" y="551"/>
                </a:lnTo>
                <a:lnTo>
                  <a:pt x="134" y="550"/>
                </a:lnTo>
                <a:lnTo>
                  <a:pt x="134" y="549"/>
                </a:lnTo>
                <a:lnTo>
                  <a:pt x="134" y="548"/>
                </a:lnTo>
                <a:lnTo>
                  <a:pt x="133" y="548"/>
                </a:lnTo>
                <a:lnTo>
                  <a:pt x="133" y="547"/>
                </a:lnTo>
                <a:lnTo>
                  <a:pt x="133" y="546"/>
                </a:lnTo>
                <a:lnTo>
                  <a:pt x="131" y="546"/>
                </a:lnTo>
                <a:lnTo>
                  <a:pt x="131" y="545"/>
                </a:lnTo>
                <a:lnTo>
                  <a:pt x="130" y="545"/>
                </a:lnTo>
                <a:lnTo>
                  <a:pt x="130" y="543"/>
                </a:lnTo>
                <a:lnTo>
                  <a:pt x="129" y="543"/>
                </a:lnTo>
                <a:lnTo>
                  <a:pt x="129" y="542"/>
                </a:lnTo>
                <a:lnTo>
                  <a:pt x="126" y="542"/>
                </a:lnTo>
                <a:lnTo>
                  <a:pt x="125" y="542"/>
                </a:lnTo>
                <a:lnTo>
                  <a:pt x="123" y="542"/>
                </a:lnTo>
                <a:lnTo>
                  <a:pt x="123" y="539"/>
                </a:lnTo>
                <a:lnTo>
                  <a:pt x="121" y="537"/>
                </a:lnTo>
                <a:lnTo>
                  <a:pt x="120" y="537"/>
                </a:lnTo>
                <a:lnTo>
                  <a:pt x="119" y="538"/>
                </a:lnTo>
                <a:lnTo>
                  <a:pt x="114" y="537"/>
                </a:lnTo>
                <a:lnTo>
                  <a:pt x="116" y="542"/>
                </a:lnTo>
                <a:lnTo>
                  <a:pt x="112" y="542"/>
                </a:lnTo>
                <a:lnTo>
                  <a:pt x="112" y="543"/>
                </a:lnTo>
                <a:lnTo>
                  <a:pt x="112" y="546"/>
                </a:lnTo>
                <a:lnTo>
                  <a:pt x="112" y="547"/>
                </a:lnTo>
                <a:lnTo>
                  <a:pt x="103" y="547"/>
                </a:lnTo>
                <a:lnTo>
                  <a:pt x="103" y="550"/>
                </a:lnTo>
                <a:lnTo>
                  <a:pt x="105" y="550"/>
                </a:lnTo>
                <a:lnTo>
                  <a:pt x="105" y="552"/>
                </a:lnTo>
                <a:lnTo>
                  <a:pt x="105" y="555"/>
                </a:lnTo>
                <a:lnTo>
                  <a:pt x="109" y="555"/>
                </a:lnTo>
                <a:lnTo>
                  <a:pt x="109" y="557"/>
                </a:lnTo>
                <a:lnTo>
                  <a:pt x="111" y="557"/>
                </a:lnTo>
                <a:lnTo>
                  <a:pt x="112" y="558"/>
                </a:lnTo>
                <a:lnTo>
                  <a:pt x="112" y="559"/>
                </a:lnTo>
                <a:lnTo>
                  <a:pt x="112" y="562"/>
                </a:lnTo>
                <a:lnTo>
                  <a:pt x="109" y="563"/>
                </a:lnTo>
                <a:lnTo>
                  <a:pt x="105" y="564"/>
                </a:lnTo>
                <a:lnTo>
                  <a:pt x="105" y="565"/>
                </a:lnTo>
                <a:lnTo>
                  <a:pt x="103" y="565"/>
                </a:lnTo>
                <a:lnTo>
                  <a:pt x="102" y="566"/>
                </a:lnTo>
                <a:lnTo>
                  <a:pt x="99" y="567"/>
                </a:lnTo>
                <a:lnTo>
                  <a:pt x="96" y="565"/>
                </a:lnTo>
                <a:lnTo>
                  <a:pt x="95" y="565"/>
                </a:lnTo>
                <a:lnTo>
                  <a:pt x="95" y="564"/>
                </a:lnTo>
                <a:lnTo>
                  <a:pt x="94" y="564"/>
                </a:lnTo>
                <a:lnTo>
                  <a:pt x="94" y="565"/>
                </a:lnTo>
                <a:lnTo>
                  <a:pt x="94" y="569"/>
                </a:lnTo>
                <a:lnTo>
                  <a:pt x="93" y="569"/>
                </a:lnTo>
                <a:lnTo>
                  <a:pt x="92" y="571"/>
                </a:lnTo>
                <a:lnTo>
                  <a:pt x="91" y="571"/>
                </a:lnTo>
                <a:lnTo>
                  <a:pt x="90" y="571"/>
                </a:lnTo>
                <a:lnTo>
                  <a:pt x="86" y="572"/>
                </a:lnTo>
                <a:lnTo>
                  <a:pt x="85" y="568"/>
                </a:lnTo>
                <a:lnTo>
                  <a:pt x="78" y="571"/>
                </a:lnTo>
                <a:lnTo>
                  <a:pt x="78" y="572"/>
                </a:lnTo>
                <a:lnTo>
                  <a:pt x="79" y="574"/>
                </a:lnTo>
                <a:lnTo>
                  <a:pt x="77" y="575"/>
                </a:lnTo>
                <a:lnTo>
                  <a:pt x="77" y="576"/>
                </a:lnTo>
                <a:lnTo>
                  <a:pt x="76" y="576"/>
                </a:lnTo>
                <a:lnTo>
                  <a:pt x="75" y="576"/>
                </a:lnTo>
                <a:lnTo>
                  <a:pt x="75" y="575"/>
                </a:lnTo>
                <a:lnTo>
                  <a:pt x="75" y="569"/>
                </a:lnTo>
                <a:lnTo>
                  <a:pt x="75" y="567"/>
                </a:lnTo>
                <a:lnTo>
                  <a:pt x="75" y="560"/>
                </a:lnTo>
                <a:lnTo>
                  <a:pt x="75" y="559"/>
                </a:lnTo>
                <a:lnTo>
                  <a:pt x="75" y="557"/>
                </a:lnTo>
                <a:lnTo>
                  <a:pt x="75" y="555"/>
                </a:lnTo>
                <a:lnTo>
                  <a:pt x="75" y="549"/>
                </a:lnTo>
                <a:lnTo>
                  <a:pt x="75" y="548"/>
                </a:lnTo>
                <a:lnTo>
                  <a:pt x="78" y="548"/>
                </a:lnTo>
                <a:lnTo>
                  <a:pt x="80" y="548"/>
                </a:lnTo>
                <a:lnTo>
                  <a:pt x="83" y="548"/>
                </a:lnTo>
                <a:lnTo>
                  <a:pt x="85" y="548"/>
                </a:lnTo>
                <a:lnTo>
                  <a:pt x="86" y="548"/>
                </a:lnTo>
                <a:lnTo>
                  <a:pt x="86" y="542"/>
                </a:lnTo>
                <a:lnTo>
                  <a:pt x="86" y="534"/>
                </a:lnTo>
                <a:lnTo>
                  <a:pt x="86" y="533"/>
                </a:lnTo>
                <a:lnTo>
                  <a:pt x="94" y="533"/>
                </a:lnTo>
                <a:lnTo>
                  <a:pt x="95" y="530"/>
                </a:lnTo>
                <a:lnTo>
                  <a:pt x="95" y="529"/>
                </a:lnTo>
                <a:lnTo>
                  <a:pt x="96" y="527"/>
                </a:lnTo>
                <a:lnTo>
                  <a:pt x="97" y="527"/>
                </a:lnTo>
                <a:lnTo>
                  <a:pt x="96" y="531"/>
                </a:lnTo>
                <a:lnTo>
                  <a:pt x="97" y="531"/>
                </a:lnTo>
                <a:lnTo>
                  <a:pt x="103" y="532"/>
                </a:lnTo>
                <a:lnTo>
                  <a:pt x="104" y="529"/>
                </a:lnTo>
                <a:lnTo>
                  <a:pt x="105" y="529"/>
                </a:lnTo>
                <a:lnTo>
                  <a:pt x="107" y="529"/>
                </a:lnTo>
                <a:lnTo>
                  <a:pt x="107" y="527"/>
                </a:lnTo>
                <a:lnTo>
                  <a:pt x="107" y="525"/>
                </a:lnTo>
                <a:lnTo>
                  <a:pt x="107" y="524"/>
                </a:lnTo>
                <a:lnTo>
                  <a:pt x="107" y="523"/>
                </a:lnTo>
                <a:lnTo>
                  <a:pt x="107" y="522"/>
                </a:lnTo>
                <a:lnTo>
                  <a:pt x="101" y="522"/>
                </a:lnTo>
                <a:lnTo>
                  <a:pt x="101" y="521"/>
                </a:lnTo>
                <a:lnTo>
                  <a:pt x="101" y="518"/>
                </a:lnTo>
                <a:lnTo>
                  <a:pt x="100" y="518"/>
                </a:lnTo>
                <a:lnTo>
                  <a:pt x="100" y="516"/>
                </a:lnTo>
                <a:lnTo>
                  <a:pt x="100" y="515"/>
                </a:lnTo>
                <a:lnTo>
                  <a:pt x="100" y="514"/>
                </a:lnTo>
                <a:lnTo>
                  <a:pt x="99" y="513"/>
                </a:lnTo>
                <a:lnTo>
                  <a:pt x="99" y="512"/>
                </a:lnTo>
                <a:lnTo>
                  <a:pt x="97" y="510"/>
                </a:lnTo>
                <a:lnTo>
                  <a:pt x="97" y="509"/>
                </a:lnTo>
                <a:lnTo>
                  <a:pt x="96" y="508"/>
                </a:lnTo>
                <a:lnTo>
                  <a:pt x="96" y="497"/>
                </a:lnTo>
                <a:lnTo>
                  <a:pt x="94" y="497"/>
                </a:lnTo>
                <a:lnTo>
                  <a:pt x="92" y="499"/>
                </a:lnTo>
                <a:lnTo>
                  <a:pt x="90" y="501"/>
                </a:lnTo>
                <a:lnTo>
                  <a:pt x="90" y="500"/>
                </a:lnTo>
                <a:lnTo>
                  <a:pt x="88" y="500"/>
                </a:lnTo>
                <a:lnTo>
                  <a:pt x="88" y="499"/>
                </a:lnTo>
                <a:lnTo>
                  <a:pt x="87" y="498"/>
                </a:lnTo>
                <a:lnTo>
                  <a:pt x="87" y="497"/>
                </a:lnTo>
                <a:lnTo>
                  <a:pt x="87" y="496"/>
                </a:lnTo>
                <a:lnTo>
                  <a:pt x="87" y="495"/>
                </a:lnTo>
                <a:lnTo>
                  <a:pt x="87" y="492"/>
                </a:lnTo>
                <a:lnTo>
                  <a:pt x="87" y="491"/>
                </a:lnTo>
                <a:lnTo>
                  <a:pt x="78" y="495"/>
                </a:lnTo>
                <a:lnTo>
                  <a:pt x="76" y="499"/>
                </a:lnTo>
                <a:lnTo>
                  <a:pt x="74" y="502"/>
                </a:lnTo>
                <a:lnTo>
                  <a:pt x="74" y="504"/>
                </a:lnTo>
                <a:lnTo>
                  <a:pt x="74" y="509"/>
                </a:lnTo>
                <a:lnTo>
                  <a:pt x="70" y="509"/>
                </a:lnTo>
                <a:lnTo>
                  <a:pt x="70" y="510"/>
                </a:lnTo>
                <a:lnTo>
                  <a:pt x="70" y="513"/>
                </a:lnTo>
                <a:lnTo>
                  <a:pt x="70" y="520"/>
                </a:lnTo>
                <a:lnTo>
                  <a:pt x="75" y="520"/>
                </a:lnTo>
                <a:lnTo>
                  <a:pt x="80" y="521"/>
                </a:lnTo>
                <a:lnTo>
                  <a:pt x="80" y="529"/>
                </a:lnTo>
                <a:lnTo>
                  <a:pt x="78" y="527"/>
                </a:lnTo>
                <a:lnTo>
                  <a:pt x="77" y="529"/>
                </a:lnTo>
                <a:lnTo>
                  <a:pt x="76" y="529"/>
                </a:lnTo>
                <a:lnTo>
                  <a:pt x="75" y="529"/>
                </a:lnTo>
                <a:lnTo>
                  <a:pt x="73" y="532"/>
                </a:lnTo>
                <a:lnTo>
                  <a:pt x="71" y="531"/>
                </a:lnTo>
                <a:lnTo>
                  <a:pt x="70" y="532"/>
                </a:lnTo>
                <a:lnTo>
                  <a:pt x="70" y="533"/>
                </a:lnTo>
                <a:lnTo>
                  <a:pt x="69" y="534"/>
                </a:lnTo>
                <a:lnTo>
                  <a:pt x="68" y="535"/>
                </a:lnTo>
                <a:lnTo>
                  <a:pt x="66" y="538"/>
                </a:lnTo>
                <a:lnTo>
                  <a:pt x="62" y="537"/>
                </a:lnTo>
                <a:lnTo>
                  <a:pt x="61" y="538"/>
                </a:lnTo>
                <a:lnTo>
                  <a:pt x="59" y="540"/>
                </a:lnTo>
                <a:lnTo>
                  <a:pt x="59" y="541"/>
                </a:lnTo>
                <a:lnTo>
                  <a:pt x="58" y="541"/>
                </a:lnTo>
                <a:lnTo>
                  <a:pt x="59" y="539"/>
                </a:lnTo>
                <a:lnTo>
                  <a:pt x="57" y="537"/>
                </a:lnTo>
                <a:lnTo>
                  <a:pt x="57" y="535"/>
                </a:lnTo>
                <a:lnTo>
                  <a:pt x="58" y="529"/>
                </a:lnTo>
                <a:lnTo>
                  <a:pt x="59" y="526"/>
                </a:lnTo>
                <a:lnTo>
                  <a:pt x="59" y="525"/>
                </a:lnTo>
                <a:lnTo>
                  <a:pt x="61" y="525"/>
                </a:lnTo>
                <a:lnTo>
                  <a:pt x="64" y="526"/>
                </a:lnTo>
                <a:lnTo>
                  <a:pt x="62" y="525"/>
                </a:lnTo>
                <a:lnTo>
                  <a:pt x="64" y="525"/>
                </a:lnTo>
                <a:lnTo>
                  <a:pt x="64" y="523"/>
                </a:lnTo>
                <a:lnTo>
                  <a:pt x="59" y="523"/>
                </a:lnTo>
                <a:lnTo>
                  <a:pt x="60" y="522"/>
                </a:lnTo>
                <a:lnTo>
                  <a:pt x="54" y="522"/>
                </a:lnTo>
                <a:lnTo>
                  <a:pt x="54" y="521"/>
                </a:lnTo>
                <a:lnTo>
                  <a:pt x="53" y="520"/>
                </a:lnTo>
                <a:lnTo>
                  <a:pt x="53" y="517"/>
                </a:lnTo>
                <a:lnTo>
                  <a:pt x="53" y="516"/>
                </a:lnTo>
                <a:lnTo>
                  <a:pt x="52" y="515"/>
                </a:lnTo>
                <a:lnTo>
                  <a:pt x="52" y="512"/>
                </a:lnTo>
                <a:lnTo>
                  <a:pt x="50" y="508"/>
                </a:lnTo>
                <a:lnTo>
                  <a:pt x="50" y="507"/>
                </a:lnTo>
                <a:lnTo>
                  <a:pt x="50" y="506"/>
                </a:lnTo>
                <a:lnTo>
                  <a:pt x="47" y="501"/>
                </a:lnTo>
                <a:lnTo>
                  <a:pt x="43" y="502"/>
                </a:lnTo>
                <a:lnTo>
                  <a:pt x="39" y="502"/>
                </a:lnTo>
                <a:lnTo>
                  <a:pt x="32" y="502"/>
                </a:lnTo>
                <a:lnTo>
                  <a:pt x="32" y="497"/>
                </a:lnTo>
                <a:lnTo>
                  <a:pt x="33" y="484"/>
                </a:lnTo>
                <a:lnTo>
                  <a:pt x="24" y="484"/>
                </a:lnTo>
                <a:lnTo>
                  <a:pt x="24" y="482"/>
                </a:lnTo>
                <a:lnTo>
                  <a:pt x="24" y="476"/>
                </a:lnTo>
                <a:lnTo>
                  <a:pt x="35" y="476"/>
                </a:lnTo>
                <a:lnTo>
                  <a:pt x="34" y="473"/>
                </a:lnTo>
                <a:lnTo>
                  <a:pt x="35" y="473"/>
                </a:lnTo>
                <a:lnTo>
                  <a:pt x="36" y="473"/>
                </a:lnTo>
                <a:lnTo>
                  <a:pt x="36" y="474"/>
                </a:lnTo>
                <a:lnTo>
                  <a:pt x="36" y="476"/>
                </a:lnTo>
                <a:lnTo>
                  <a:pt x="44" y="476"/>
                </a:lnTo>
                <a:lnTo>
                  <a:pt x="47" y="476"/>
                </a:lnTo>
                <a:lnTo>
                  <a:pt x="47" y="479"/>
                </a:lnTo>
                <a:lnTo>
                  <a:pt x="45" y="481"/>
                </a:lnTo>
                <a:lnTo>
                  <a:pt x="45" y="482"/>
                </a:lnTo>
                <a:lnTo>
                  <a:pt x="45" y="483"/>
                </a:lnTo>
                <a:lnTo>
                  <a:pt x="45" y="484"/>
                </a:lnTo>
                <a:lnTo>
                  <a:pt x="51" y="484"/>
                </a:lnTo>
                <a:lnTo>
                  <a:pt x="51" y="481"/>
                </a:lnTo>
                <a:lnTo>
                  <a:pt x="51" y="480"/>
                </a:lnTo>
                <a:lnTo>
                  <a:pt x="51" y="473"/>
                </a:lnTo>
                <a:lnTo>
                  <a:pt x="51" y="472"/>
                </a:lnTo>
                <a:lnTo>
                  <a:pt x="51" y="471"/>
                </a:lnTo>
                <a:lnTo>
                  <a:pt x="52" y="471"/>
                </a:lnTo>
                <a:lnTo>
                  <a:pt x="53" y="471"/>
                </a:lnTo>
                <a:lnTo>
                  <a:pt x="54" y="471"/>
                </a:lnTo>
                <a:lnTo>
                  <a:pt x="59" y="472"/>
                </a:lnTo>
                <a:lnTo>
                  <a:pt x="62" y="472"/>
                </a:lnTo>
                <a:lnTo>
                  <a:pt x="66" y="473"/>
                </a:lnTo>
                <a:lnTo>
                  <a:pt x="69" y="473"/>
                </a:lnTo>
                <a:lnTo>
                  <a:pt x="70" y="473"/>
                </a:lnTo>
                <a:lnTo>
                  <a:pt x="71" y="474"/>
                </a:lnTo>
                <a:lnTo>
                  <a:pt x="73" y="474"/>
                </a:lnTo>
                <a:lnTo>
                  <a:pt x="76" y="474"/>
                </a:lnTo>
                <a:lnTo>
                  <a:pt x="77" y="475"/>
                </a:lnTo>
                <a:lnTo>
                  <a:pt x="78" y="475"/>
                </a:lnTo>
                <a:lnTo>
                  <a:pt x="79" y="475"/>
                </a:lnTo>
                <a:lnTo>
                  <a:pt x="84" y="476"/>
                </a:lnTo>
                <a:lnTo>
                  <a:pt x="88" y="476"/>
                </a:lnTo>
                <a:lnTo>
                  <a:pt x="91" y="476"/>
                </a:lnTo>
                <a:lnTo>
                  <a:pt x="92" y="476"/>
                </a:lnTo>
                <a:lnTo>
                  <a:pt x="93" y="476"/>
                </a:lnTo>
                <a:lnTo>
                  <a:pt x="94" y="476"/>
                </a:lnTo>
                <a:lnTo>
                  <a:pt x="95" y="476"/>
                </a:lnTo>
                <a:lnTo>
                  <a:pt x="96" y="476"/>
                </a:lnTo>
                <a:lnTo>
                  <a:pt x="97" y="475"/>
                </a:lnTo>
                <a:lnTo>
                  <a:pt x="99" y="475"/>
                </a:lnTo>
                <a:lnTo>
                  <a:pt x="99" y="474"/>
                </a:lnTo>
                <a:lnTo>
                  <a:pt x="100" y="474"/>
                </a:lnTo>
                <a:lnTo>
                  <a:pt x="101" y="473"/>
                </a:lnTo>
                <a:lnTo>
                  <a:pt x="102" y="473"/>
                </a:lnTo>
                <a:lnTo>
                  <a:pt x="101" y="472"/>
                </a:lnTo>
                <a:lnTo>
                  <a:pt x="100" y="467"/>
                </a:lnTo>
                <a:lnTo>
                  <a:pt x="101" y="467"/>
                </a:lnTo>
                <a:lnTo>
                  <a:pt x="99" y="463"/>
                </a:lnTo>
                <a:lnTo>
                  <a:pt x="97" y="463"/>
                </a:lnTo>
                <a:lnTo>
                  <a:pt x="96" y="462"/>
                </a:lnTo>
                <a:lnTo>
                  <a:pt x="96" y="460"/>
                </a:lnTo>
                <a:lnTo>
                  <a:pt x="95" y="458"/>
                </a:lnTo>
                <a:lnTo>
                  <a:pt x="95" y="457"/>
                </a:lnTo>
                <a:lnTo>
                  <a:pt x="95" y="456"/>
                </a:lnTo>
                <a:lnTo>
                  <a:pt x="94" y="456"/>
                </a:lnTo>
                <a:lnTo>
                  <a:pt x="94" y="455"/>
                </a:lnTo>
                <a:lnTo>
                  <a:pt x="93" y="451"/>
                </a:lnTo>
                <a:lnTo>
                  <a:pt x="92" y="449"/>
                </a:lnTo>
                <a:lnTo>
                  <a:pt x="91" y="447"/>
                </a:lnTo>
                <a:lnTo>
                  <a:pt x="90" y="446"/>
                </a:lnTo>
                <a:lnTo>
                  <a:pt x="90" y="443"/>
                </a:lnTo>
                <a:lnTo>
                  <a:pt x="88" y="443"/>
                </a:lnTo>
                <a:lnTo>
                  <a:pt x="88" y="442"/>
                </a:lnTo>
                <a:lnTo>
                  <a:pt x="86" y="440"/>
                </a:lnTo>
                <a:lnTo>
                  <a:pt x="86" y="439"/>
                </a:lnTo>
                <a:lnTo>
                  <a:pt x="84" y="435"/>
                </a:lnTo>
                <a:lnTo>
                  <a:pt x="84" y="434"/>
                </a:lnTo>
                <a:lnTo>
                  <a:pt x="83" y="434"/>
                </a:lnTo>
                <a:lnTo>
                  <a:pt x="80" y="430"/>
                </a:lnTo>
                <a:lnTo>
                  <a:pt x="79" y="428"/>
                </a:lnTo>
                <a:lnTo>
                  <a:pt x="78" y="426"/>
                </a:lnTo>
                <a:lnTo>
                  <a:pt x="76" y="423"/>
                </a:lnTo>
                <a:lnTo>
                  <a:pt x="76" y="422"/>
                </a:lnTo>
                <a:lnTo>
                  <a:pt x="75" y="420"/>
                </a:lnTo>
                <a:lnTo>
                  <a:pt x="75" y="416"/>
                </a:lnTo>
                <a:lnTo>
                  <a:pt x="74" y="415"/>
                </a:lnTo>
                <a:lnTo>
                  <a:pt x="74" y="414"/>
                </a:lnTo>
                <a:lnTo>
                  <a:pt x="74" y="412"/>
                </a:lnTo>
                <a:lnTo>
                  <a:pt x="75" y="408"/>
                </a:lnTo>
                <a:lnTo>
                  <a:pt x="75" y="406"/>
                </a:lnTo>
                <a:lnTo>
                  <a:pt x="76" y="403"/>
                </a:lnTo>
                <a:lnTo>
                  <a:pt x="76" y="401"/>
                </a:lnTo>
                <a:lnTo>
                  <a:pt x="76" y="399"/>
                </a:lnTo>
                <a:lnTo>
                  <a:pt x="77" y="390"/>
                </a:lnTo>
                <a:lnTo>
                  <a:pt x="77" y="389"/>
                </a:lnTo>
                <a:lnTo>
                  <a:pt x="78" y="389"/>
                </a:lnTo>
                <a:lnTo>
                  <a:pt x="78" y="387"/>
                </a:lnTo>
                <a:lnTo>
                  <a:pt x="78" y="385"/>
                </a:lnTo>
                <a:lnTo>
                  <a:pt x="78" y="384"/>
                </a:lnTo>
                <a:lnTo>
                  <a:pt x="78" y="382"/>
                </a:lnTo>
                <a:lnTo>
                  <a:pt x="79" y="375"/>
                </a:lnTo>
                <a:lnTo>
                  <a:pt x="80" y="373"/>
                </a:lnTo>
                <a:lnTo>
                  <a:pt x="80" y="372"/>
                </a:lnTo>
                <a:lnTo>
                  <a:pt x="82" y="372"/>
                </a:lnTo>
                <a:lnTo>
                  <a:pt x="82" y="371"/>
                </a:lnTo>
                <a:lnTo>
                  <a:pt x="83" y="371"/>
                </a:lnTo>
                <a:lnTo>
                  <a:pt x="84" y="372"/>
                </a:lnTo>
                <a:lnTo>
                  <a:pt x="85" y="372"/>
                </a:lnTo>
                <a:lnTo>
                  <a:pt x="86" y="372"/>
                </a:lnTo>
                <a:lnTo>
                  <a:pt x="87" y="373"/>
                </a:lnTo>
                <a:lnTo>
                  <a:pt x="88" y="373"/>
                </a:lnTo>
                <a:lnTo>
                  <a:pt x="90" y="373"/>
                </a:lnTo>
                <a:lnTo>
                  <a:pt x="91" y="373"/>
                </a:lnTo>
                <a:lnTo>
                  <a:pt x="91" y="380"/>
                </a:lnTo>
                <a:lnTo>
                  <a:pt x="91" y="382"/>
                </a:lnTo>
                <a:lnTo>
                  <a:pt x="92" y="382"/>
                </a:lnTo>
                <a:lnTo>
                  <a:pt x="92" y="383"/>
                </a:lnTo>
                <a:lnTo>
                  <a:pt x="92" y="384"/>
                </a:lnTo>
                <a:lnTo>
                  <a:pt x="92" y="387"/>
                </a:lnTo>
                <a:lnTo>
                  <a:pt x="92" y="389"/>
                </a:lnTo>
                <a:lnTo>
                  <a:pt x="92" y="390"/>
                </a:lnTo>
                <a:lnTo>
                  <a:pt x="93" y="390"/>
                </a:lnTo>
                <a:lnTo>
                  <a:pt x="94" y="391"/>
                </a:lnTo>
                <a:lnTo>
                  <a:pt x="96" y="391"/>
                </a:lnTo>
                <a:lnTo>
                  <a:pt x="97" y="392"/>
                </a:lnTo>
                <a:lnTo>
                  <a:pt x="99" y="392"/>
                </a:lnTo>
                <a:lnTo>
                  <a:pt x="100" y="393"/>
                </a:lnTo>
                <a:lnTo>
                  <a:pt x="101" y="395"/>
                </a:lnTo>
                <a:lnTo>
                  <a:pt x="102" y="393"/>
                </a:lnTo>
                <a:lnTo>
                  <a:pt x="109" y="397"/>
                </a:lnTo>
                <a:lnTo>
                  <a:pt x="109" y="396"/>
                </a:lnTo>
                <a:lnTo>
                  <a:pt x="109" y="395"/>
                </a:lnTo>
                <a:lnTo>
                  <a:pt x="107" y="393"/>
                </a:lnTo>
                <a:lnTo>
                  <a:pt x="103" y="391"/>
                </a:lnTo>
                <a:lnTo>
                  <a:pt x="107" y="389"/>
                </a:lnTo>
                <a:lnTo>
                  <a:pt x="107" y="388"/>
                </a:lnTo>
                <a:lnTo>
                  <a:pt x="107" y="385"/>
                </a:lnTo>
                <a:lnTo>
                  <a:pt x="110" y="385"/>
                </a:lnTo>
                <a:lnTo>
                  <a:pt x="111" y="384"/>
                </a:lnTo>
                <a:lnTo>
                  <a:pt x="111" y="385"/>
                </a:lnTo>
                <a:lnTo>
                  <a:pt x="111" y="383"/>
                </a:lnTo>
                <a:lnTo>
                  <a:pt x="111" y="382"/>
                </a:lnTo>
                <a:lnTo>
                  <a:pt x="114" y="382"/>
                </a:lnTo>
                <a:lnTo>
                  <a:pt x="116" y="382"/>
                </a:lnTo>
                <a:lnTo>
                  <a:pt x="116" y="380"/>
                </a:lnTo>
                <a:lnTo>
                  <a:pt x="119" y="380"/>
                </a:lnTo>
                <a:lnTo>
                  <a:pt x="119" y="376"/>
                </a:lnTo>
                <a:lnTo>
                  <a:pt x="113" y="376"/>
                </a:lnTo>
                <a:lnTo>
                  <a:pt x="111" y="376"/>
                </a:lnTo>
                <a:lnTo>
                  <a:pt x="110" y="376"/>
                </a:lnTo>
                <a:lnTo>
                  <a:pt x="110" y="375"/>
                </a:lnTo>
                <a:lnTo>
                  <a:pt x="110" y="374"/>
                </a:lnTo>
                <a:lnTo>
                  <a:pt x="110" y="372"/>
                </a:lnTo>
                <a:lnTo>
                  <a:pt x="113" y="372"/>
                </a:lnTo>
                <a:lnTo>
                  <a:pt x="116" y="372"/>
                </a:lnTo>
                <a:lnTo>
                  <a:pt x="117" y="368"/>
                </a:lnTo>
                <a:lnTo>
                  <a:pt x="116" y="367"/>
                </a:lnTo>
                <a:lnTo>
                  <a:pt x="117" y="367"/>
                </a:lnTo>
                <a:lnTo>
                  <a:pt x="118" y="367"/>
                </a:lnTo>
                <a:lnTo>
                  <a:pt x="118" y="366"/>
                </a:lnTo>
                <a:lnTo>
                  <a:pt x="119" y="366"/>
                </a:lnTo>
                <a:lnTo>
                  <a:pt x="119" y="365"/>
                </a:lnTo>
                <a:lnTo>
                  <a:pt x="119" y="364"/>
                </a:lnTo>
                <a:lnTo>
                  <a:pt x="120" y="364"/>
                </a:lnTo>
                <a:lnTo>
                  <a:pt x="121" y="363"/>
                </a:lnTo>
                <a:lnTo>
                  <a:pt x="122" y="363"/>
                </a:lnTo>
                <a:lnTo>
                  <a:pt x="122" y="362"/>
                </a:lnTo>
                <a:lnTo>
                  <a:pt x="122" y="363"/>
                </a:lnTo>
                <a:lnTo>
                  <a:pt x="128" y="364"/>
                </a:lnTo>
                <a:lnTo>
                  <a:pt x="129" y="364"/>
                </a:lnTo>
                <a:lnTo>
                  <a:pt x="131" y="364"/>
                </a:lnTo>
                <a:lnTo>
                  <a:pt x="135" y="365"/>
                </a:lnTo>
                <a:lnTo>
                  <a:pt x="136" y="365"/>
                </a:lnTo>
                <a:lnTo>
                  <a:pt x="136" y="364"/>
                </a:lnTo>
                <a:lnTo>
                  <a:pt x="136" y="356"/>
                </a:lnTo>
                <a:lnTo>
                  <a:pt x="136" y="355"/>
                </a:lnTo>
                <a:lnTo>
                  <a:pt x="129" y="353"/>
                </a:lnTo>
                <a:lnTo>
                  <a:pt x="129" y="351"/>
                </a:lnTo>
                <a:lnTo>
                  <a:pt x="128" y="351"/>
                </a:lnTo>
                <a:lnTo>
                  <a:pt x="127" y="351"/>
                </a:lnTo>
                <a:lnTo>
                  <a:pt x="127" y="353"/>
                </a:lnTo>
                <a:lnTo>
                  <a:pt x="126" y="353"/>
                </a:lnTo>
                <a:lnTo>
                  <a:pt x="123" y="353"/>
                </a:lnTo>
                <a:lnTo>
                  <a:pt x="122" y="353"/>
                </a:lnTo>
                <a:lnTo>
                  <a:pt x="121" y="353"/>
                </a:lnTo>
                <a:lnTo>
                  <a:pt x="121" y="351"/>
                </a:lnTo>
                <a:lnTo>
                  <a:pt x="120" y="348"/>
                </a:lnTo>
                <a:lnTo>
                  <a:pt x="120" y="346"/>
                </a:lnTo>
                <a:lnTo>
                  <a:pt x="120" y="345"/>
                </a:lnTo>
                <a:lnTo>
                  <a:pt x="119" y="342"/>
                </a:lnTo>
                <a:lnTo>
                  <a:pt x="117" y="337"/>
                </a:lnTo>
                <a:lnTo>
                  <a:pt x="116" y="334"/>
                </a:lnTo>
                <a:lnTo>
                  <a:pt x="114" y="332"/>
                </a:lnTo>
                <a:lnTo>
                  <a:pt x="110" y="332"/>
                </a:lnTo>
                <a:lnTo>
                  <a:pt x="105" y="332"/>
                </a:lnTo>
                <a:lnTo>
                  <a:pt x="104" y="328"/>
                </a:lnTo>
                <a:lnTo>
                  <a:pt x="102" y="325"/>
                </a:lnTo>
                <a:lnTo>
                  <a:pt x="102" y="321"/>
                </a:lnTo>
                <a:lnTo>
                  <a:pt x="102" y="318"/>
                </a:lnTo>
                <a:lnTo>
                  <a:pt x="105" y="317"/>
                </a:lnTo>
                <a:lnTo>
                  <a:pt x="107" y="315"/>
                </a:lnTo>
                <a:lnTo>
                  <a:pt x="109" y="314"/>
                </a:lnTo>
                <a:lnTo>
                  <a:pt x="110" y="314"/>
                </a:lnTo>
                <a:lnTo>
                  <a:pt x="114" y="312"/>
                </a:lnTo>
                <a:lnTo>
                  <a:pt x="116" y="312"/>
                </a:lnTo>
                <a:lnTo>
                  <a:pt x="117" y="312"/>
                </a:lnTo>
                <a:lnTo>
                  <a:pt x="121" y="311"/>
                </a:lnTo>
                <a:lnTo>
                  <a:pt x="122" y="311"/>
                </a:lnTo>
                <a:lnTo>
                  <a:pt x="122" y="312"/>
                </a:lnTo>
                <a:lnTo>
                  <a:pt x="126" y="312"/>
                </a:lnTo>
                <a:lnTo>
                  <a:pt x="125" y="309"/>
                </a:lnTo>
                <a:lnTo>
                  <a:pt x="117" y="307"/>
                </a:lnTo>
                <a:lnTo>
                  <a:pt x="113" y="306"/>
                </a:lnTo>
                <a:lnTo>
                  <a:pt x="105" y="307"/>
                </a:lnTo>
                <a:lnTo>
                  <a:pt x="96" y="313"/>
                </a:lnTo>
                <a:lnTo>
                  <a:pt x="96" y="314"/>
                </a:lnTo>
                <a:lnTo>
                  <a:pt x="93" y="316"/>
                </a:lnTo>
                <a:lnTo>
                  <a:pt x="90" y="313"/>
                </a:lnTo>
                <a:lnTo>
                  <a:pt x="87" y="312"/>
                </a:lnTo>
                <a:lnTo>
                  <a:pt x="87" y="311"/>
                </a:lnTo>
                <a:lnTo>
                  <a:pt x="87" y="309"/>
                </a:lnTo>
                <a:lnTo>
                  <a:pt x="92" y="308"/>
                </a:lnTo>
                <a:lnTo>
                  <a:pt x="92" y="303"/>
                </a:lnTo>
                <a:lnTo>
                  <a:pt x="93" y="303"/>
                </a:lnTo>
                <a:lnTo>
                  <a:pt x="93" y="300"/>
                </a:lnTo>
                <a:lnTo>
                  <a:pt x="93" y="299"/>
                </a:lnTo>
                <a:lnTo>
                  <a:pt x="101" y="292"/>
                </a:lnTo>
                <a:lnTo>
                  <a:pt x="103" y="294"/>
                </a:lnTo>
                <a:lnTo>
                  <a:pt x="107" y="295"/>
                </a:lnTo>
                <a:lnTo>
                  <a:pt x="108" y="295"/>
                </a:lnTo>
                <a:lnTo>
                  <a:pt x="116" y="292"/>
                </a:lnTo>
                <a:lnTo>
                  <a:pt x="125" y="287"/>
                </a:lnTo>
                <a:lnTo>
                  <a:pt x="126" y="286"/>
                </a:lnTo>
                <a:lnTo>
                  <a:pt x="128" y="281"/>
                </a:lnTo>
                <a:lnTo>
                  <a:pt x="134" y="276"/>
                </a:lnTo>
                <a:lnTo>
                  <a:pt x="130" y="276"/>
                </a:lnTo>
                <a:lnTo>
                  <a:pt x="130" y="275"/>
                </a:lnTo>
                <a:lnTo>
                  <a:pt x="125" y="283"/>
                </a:lnTo>
                <a:lnTo>
                  <a:pt x="123" y="283"/>
                </a:lnTo>
                <a:lnTo>
                  <a:pt x="122" y="284"/>
                </a:lnTo>
                <a:lnTo>
                  <a:pt x="121" y="286"/>
                </a:lnTo>
                <a:lnTo>
                  <a:pt x="119" y="288"/>
                </a:lnTo>
                <a:lnTo>
                  <a:pt x="118" y="288"/>
                </a:lnTo>
                <a:lnTo>
                  <a:pt x="111" y="288"/>
                </a:lnTo>
                <a:lnTo>
                  <a:pt x="107" y="287"/>
                </a:lnTo>
                <a:lnTo>
                  <a:pt x="102" y="288"/>
                </a:lnTo>
                <a:lnTo>
                  <a:pt x="100" y="288"/>
                </a:lnTo>
                <a:lnTo>
                  <a:pt x="99" y="283"/>
                </a:lnTo>
                <a:lnTo>
                  <a:pt x="101" y="282"/>
                </a:lnTo>
                <a:lnTo>
                  <a:pt x="103" y="280"/>
                </a:lnTo>
                <a:lnTo>
                  <a:pt x="103" y="275"/>
                </a:lnTo>
                <a:lnTo>
                  <a:pt x="104" y="275"/>
                </a:lnTo>
                <a:lnTo>
                  <a:pt x="107" y="273"/>
                </a:lnTo>
                <a:lnTo>
                  <a:pt x="108" y="272"/>
                </a:lnTo>
                <a:lnTo>
                  <a:pt x="111" y="271"/>
                </a:lnTo>
                <a:lnTo>
                  <a:pt x="111" y="270"/>
                </a:lnTo>
                <a:lnTo>
                  <a:pt x="110" y="270"/>
                </a:lnTo>
                <a:lnTo>
                  <a:pt x="101" y="270"/>
                </a:lnTo>
                <a:lnTo>
                  <a:pt x="100" y="270"/>
                </a:lnTo>
                <a:lnTo>
                  <a:pt x="101" y="269"/>
                </a:lnTo>
                <a:lnTo>
                  <a:pt x="101" y="266"/>
                </a:lnTo>
                <a:lnTo>
                  <a:pt x="101" y="264"/>
                </a:lnTo>
                <a:lnTo>
                  <a:pt x="102" y="259"/>
                </a:lnTo>
                <a:lnTo>
                  <a:pt x="102" y="258"/>
                </a:lnTo>
                <a:lnTo>
                  <a:pt x="102" y="256"/>
                </a:lnTo>
                <a:lnTo>
                  <a:pt x="103" y="255"/>
                </a:lnTo>
                <a:lnTo>
                  <a:pt x="103" y="254"/>
                </a:lnTo>
                <a:lnTo>
                  <a:pt x="103" y="253"/>
                </a:lnTo>
                <a:lnTo>
                  <a:pt x="103" y="251"/>
                </a:lnTo>
                <a:lnTo>
                  <a:pt x="105" y="241"/>
                </a:lnTo>
                <a:lnTo>
                  <a:pt x="105" y="240"/>
                </a:lnTo>
                <a:lnTo>
                  <a:pt x="105" y="239"/>
                </a:lnTo>
                <a:lnTo>
                  <a:pt x="105" y="238"/>
                </a:lnTo>
                <a:lnTo>
                  <a:pt x="105" y="237"/>
                </a:lnTo>
                <a:lnTo>
                  <a:pt x="110" y="236"/>
                </a:lnTo>
                <a:lnTo>
                  <a:pt x="111" y="236"/>
                </a:lnTo>
                <a:lnTo>
                  <a:pt x="113" y="236"/>
                </a:lnTo>
                <a:lnTo>
                  <a:pt x="116" y="237"/>
                </a:lnTo>
                <a:lnTo>
                  <a:pt x="117" y="237"/>
                </a:lnTo>
                <a:lnTo>
                  <a:pt x="118" y="237"/>
                </a:lnTo>
                <a:lnTo>
                  <a:pt x="119" y="238"/>
                </a:lnTo>
                <a:lnTo>
                  <a:pt x="120" y="238"/>
                </a:lnTo>
                <a:lnTo>
                  <a:pt x="121" y="238"/>
                </a:lnTo>
                <a:lnTo>
                  <a:pt x="122" y="238"/>
                </a:lnTo>
                <a:lnTo>
                  <a:pt x="123" y="238"/>
                </a:lnTo>
                <a:lnTo>
                  <a:pt x="123" y="233"/>
                </a:lnTo>
                <a:lnTo>
                  <a:pt x="125" y="231"/>
                </a:lnTo>
                <a:lnTo>
                  <a:pt x="125" y="228"/>
                </a:lnTo>
                <a:lnTo>
                  <a:pt x="125" y="226"/>
                </a:lnTo>
                <a:lnTo>
                  <a:pt x="125" y="225"/>
                </a:lnTo>
                <a:lnTo>
                  <a:pt x="126" y="225"/>
                </a:lnTo>
                <a:lnTo>
                  <a:pt x="130" y="225"/>
                </a:lnTo>
                <a:lnTo>
                  <a:pt x="133" y="225"/>
                </a:lnTo>
                <a:lnTo>
                  <a:pt x="135" y="225"/>
                </a:lnTo>
                <a:lnTo>
                  <a:pt x="143" y="225"/>
                </a:lnTo>
                <a:lnTo>
                  <a:pt x="147" y="225"/>
                </a:lnTo>
                <a:lnTo>
                  <a:pt x="148" y="225"/>
                </a:lnTo>
                <a:lnTo>
                  <a:pt x="150" y="225"/>
                </a:lnTo>
                <a:lnTo>
                  <a:pt x="151" y="225"/>
                </a:lnTo>
                <a:lnTo>
                  <a:pt x="152" y="225"/>
                </a:lnTo>
                <a:lnTo>
                  <a:pt x="154" y="225"/>
                </a:lnTo>
                <a:lnTo>
                  <a:pt x="159" y="222"/>
                </a:lnTo>
                <a:lnTo>
                  <a:pt x="170" y="215"/>
                </a:lnTo>
                <a:lnTo>
                  <a:pt x="171" y="216"/>
                </a:lnTo>
                <a:lnTo>
                  <a:pt x="173" y="219"/>
                </a:lnTo>
                <a:lnTo>
                  <a:pt x="173" y="214"/>
                </a:lnTo>
                <a:lnTo>
                  <a:pt x="174" y="213"/>
                </a:lnTo>
                <a:lnTo>
                  <a:pt x="179" y="209"/>
                </a:lnTo>
                <a:lnTo>
                  <a:pt x="180" y="208"/>
                </a:lnTo>
                <a:lnTo>
                  <a:pt x="181" y="208"/>
                </a:lnTo>
                <a:lnTo>
                  <a:pt x="183" y="207"/>
                </a:lnTo>
                <a:lnTo>
                  <a:pt x="185" y="207"/>
                </a:lnTo>
                <a:lnTo>
                  <a:pt x="185" y="206"/>
                </a:lnTo>
                <a:lnTo>
                  <a:pt x="183" y="206"/>
                </a:lnTo>
                <a:lnTo>
                  <a:pt x="180" y="207"/>
                </a:lnTo>
                <a:lnTo>
                  <a:pt x="177" y="208"/>
                </a:lnTo>
                <a:lnTo>
                  <a:pt x="174" y="211"/>
                </a:lnTo>
                <a:lnTo>
                  <a:pt x="172" y="211"/>
                </a:lnTo>
                <a:lnTo>
                  <a:pt x="172" y="208"/>
                </a:lnTo>
                <a:lnTo>
                  <a:pt x="172" y="202"/>
                </a:lnTo>
                <a:lnTo>
                  <a:pt x="169" y="202"/>
                </a:lnTo>
                <a:lnTo>
                  <a:pt x="164" y="202"/>
                </a:lnTo>
                <a:lnTo>
                  <a:pt x="159" y="202"/>
                </a:lnTo>
                <a:lnTo>
                  <a:pt x="159" y="181"/>
                </a:lnTo>
                <a:lnTo>
                  <a:pt x="172" y="181"/>
                </a:lnTo>
                <a:lnTo>
                  <a:pt x="172" y="174"/>
                </a:lnTo>
                <a:lnTo>
                  <a:pt x="172" y="164"/>
                </a:lnTo>
                <a:lnTo>
                  <a:pt x="181" y="165"/>
                </a:lnTo>
                <a:lnTo>
                  <a:pt x="181" y="156"/>
                </a:lnTo>
                <a:lnTo>
                  <a:pt x="183" y="156"/>
                </a:lnTo>
                <a:lnTo>
                  <a:pt x="186" y="155"/>
                </a:lnTo>
                <a:lnTo>
                  <a:pt x="190" y="154"/>
                </a:lnTo>
                <a:lnTo>
                  <a:pt x="189" y="156"/>
                </a:lnTo>
                <a:lnTo>
                  <a:pt x="193" y="157"/>
                </a:lnTo>
                <a:lnTo>
                  <a:pt x="195" y="157"/>
                </a:lnTo>
                <a:lnTo>
                  <a:pt x="196" y="157"/>
                </a:lnTo>
                <a:lnTo>
                  <a:pt x="207" y="157"/>
                </a:lnTo>
                <a:lnTo>
                  <a:pt x="207" y="158"/>
                </a:lnTo>
                <a:lnTo>
                  <a:pt x="206" y="164"/>
                </a:lnTo>
                <a:lnTo>
                  <a:pt x="206" y="166"/>
                </a:lnTo>
                <a:lnTo>
                  <a:pt x="206" y="167"/>
                </a:lnTo>
                <a:lnTo>
                  <a:pt x="206" y="169"/>
                </a:lnTo>
                <a:lnTo>
                  <a:pt x="205" y="171"/>
                </a:lnTo>
                <a:lnTo>
                  <a:pt x="205" y="172"/>
                </a:lnTo>
                <a:lnTo>
                  <a:pt x="205" y="173"/>
                </a:lnTo>
                <a:lnTo>
                  <a:pt x="205" y="175"/>
                </a:lnTo>
                <a:lnTo>
                  <a:pt x="205" y="177"/>
                </a:lnTo>
                <a:lnTo>
                  <a:pt x="204" y="178"/>
                </a:lnTo>
                <a:lnTo>
                  <a:pt x="204" y="179"/>
                </a:lnTo>
                <a:lnTo>
                  <a:pt x="204" y="181"/>
                </a:lnTo>
                <a:lnTo>
                  <a:pt x="203" y="184"/>
                </a:lnTo>
                <a:lnTo>
                  <a:pt x="203" y="186"/>
                </a:lnTo>
                <a:lnTo>
                  <a:pt x="203" y="187"/>
                </a:lnTo>
                <a:lnTo>
                  <a:pt x="203" y="188"/>
                </a:lnTo>
                <a:lnTo>
                  <a:pt x="203" y="189"/>
                </a:lnTo>
                <a:lnTo>
                  <a:pt x="203" y="190"/>
                </a:lnTo>
                <a:lnTo>
                  <a:pt x="203" y="191"/>
                </a:lnTo>
                <a:lnTo>
                  <a:pt x="203" y="192"/>
                </a:lnTo>
                <a:lnTo>
                  <a:pt x="203" y="194"/>
                </a:lnTo>
                <a:lnTo>
                  <a:pt x="203" y="195"/>
                </a:lnTo>
                <a:lnTo>
                  <a:pt x="203" y="196"/>
                </a:lnTo>
                <a:lnTo>
                  <a:pt x="203" y="197"/>
                </a:lnTo>
                <a:lnTo>
                  <a:pt x="204" y="197"/>
                </a:lnTo>
                <a:lnTo>
                  <a:pt x="204" y="198"/>
                </a:lnTo>
                <a:lnTo>
                  <a:pt x="205" y="199"/>
                </a:lnTo>
                <a:lnTo>
                  <a:pt x="205" y="200"/>
                </a:lnTo>
                <a:lnTo>
                  <a:pt x="205" y="202"/>
                </a:lnTo>
                <a:lnTo>
                  <a:pt x="205" y="203"/>
                </a:lnTo>
                <a:lnTo>
                  <a:pt x="205" y="204"/>
                </a:lnTo>
                <a:lnTo>
                  <a:pt x="205" y="206"/>
                </a:lnTo>
                <a:lnTo>
                  <a:pt x="205" y="207"/>
                </a:lnTo>
                <a:lnTo>
                  <a:pt x="209" y="207"/>
                </a:lnTo>
                <a:lnTo>
                  <a:pt x="212" y="206"/>
                </a:lnTo>
                <a:lnTo>
                  <a:pt x="213" y="207"/>
                </a:lnTo>
                <a:lnTo>
                  <a:pt x="214" y="208"/>
                </a:lnTo>
                <a:lnTo>
                  <a:pt x="215" y="209"/>
                </a:lnTo>
                <a:lnTo>
                  <a:pt x="215" y="211"/>
                </a:lnTo>
                <a:lnTo>
                  <a:pt x="225" y="219"/>
                </a:lnTo>
                <a:lnTo>
                  <a:pt x="234" y="226"/>
                </a:lnTo>
                <a:lnTo>
                  <a:pt x="243" y="234"/>
                </a:lnTo>
                <a:lnTo>
                  <a:pt x="245" y="236"/>
                </a:lnTo>
                <a:lnTo>
                  <a:pt x="246" y="237"/>
                </a:lnTo>
                <a:lnTo>
                  <a:pt x="248" y="238"/>
                </a:lnTo>
                <a:lnTo>
                  <a:pt x="250" y="241"/>
                </a:lnTo>
                <a:lnTo>
                  <a:pt x="252" y="244"/>
                </a:lnTo>
                <a:lnTo>
                  <a:pt x="252" y="245"/>
                </a:lnTo>
                <a:lnTo>
                  <a:pt x="254" y="246"/>
                </a:lnTo>
                <a:lnTo>
                  <a:pt x="255" y="248"/>
                </a:lnTo>
                <a:lnTo>
                  <a:pt x="256" y="249"/>
                </a:lnTo>
                <a:lnTo>
                  <a:pt x="266" y="269"/>
                </a:lnTo>
                <a:lnTo>
                  <a:pt x="268" y="272"/>
                </a:lnTo>
                <a:lnTo>
                  <a:pt x="268" y="273"/>
                </a:lnTo>
                <a:lnTo>
                  <a:pt x="269" y="273"/>
                </a:lnTo>
                <a:lnTo>
                  <a:pt x="269" y="274"/>
                </a:lnTo>
                <a:lnTo>
                  <a:pt x="271" y="275"/>
                </a:lnTo>
                <a:lnTo>
                  <a:pt x="271" y="276"/>
                </a:lnTo>
                <a:lnTo>
                  <a:pt x="271" y="278"/>
                </a:lnTo>
                <a:lnTo>
                  <a:pt x="272" y="279"/>
                </a:lnTo>
                <a:lnTo>
                  <a:pt x="272" y="280"/>
                </a:lnTo>
                <a:lnTo>
                  <a:pt x="272" y="281"/>
                </a:lnTo>
                <a:lnTo>
                  <a:pt x="273" y="282"/>
                </a:lnTo>
                <a:lnTo>
                  <a:pt x="273" y="284"/>
                </a:lnTo>
                <a:lnTo>
                  <a:pt x="273" y="286"/>
                </a:lnTo>
                <a:lnTo>
                  <a:pt x="273" y="287"/>
                </a:lnTo>
                <a:lnTo>
                  <a:pt x="273" y="288"/>
                </a:lnTo>
                <a:lnTo>
                  <a:pt x="273" y="289"/>
                </a:lnTo>
                <a:lnTo>
                  <a:pt x="273" y="290"/>
                </a:lnTo>
                <a:lnTo>
                  <a:pt x="273" y="295"/>
                </a:lnTo>
                <a:lnTo>
                  <a:pt x="266" y="295"/>
                </a:lnTo>
                <a:lnTo>
                  <a:pt x="263" y="295"/>
                </a:lnTo>
                <a:lnTo>
                  <a:pt x="263" y="294"/>
                </a:lnTo>
                <a:lnTo>
                  <a:pt x="263" y="292"/>
                </a:lnTo>
                <a:lnTo>
                  <a:pt x="262" y="291"/>
                </a:lnTo>
                <a:lnTo>
                  <a:pt x="260" y="289"/>
                </a:lnTo>
                <a:lnTo>
                  <a:pt x="260" y="288"/>
                </a:lnTo>
                <a:lnTo>
                  <a:pt x="259" y="288"/>
                </a:lnTo>
                <a:lnTo>
                  <a:pt x="259" y="287"/>
                </a:lnTo>
                <a:lnTo>
                  <a:pt x="258" y="287"/>
                </a:lnTo>
                <a:lnTo>
                  <a:pt x="257" y="286"/>
                </a:lnTo>
                <a:lnTo>
                  <a:pt x="256" y="286"/>
                </a:lnTo>
                <a:lnTo>
                  <a:pt x="255" y="284"/>
                </a:lnTo>
                <a:lnTo>
                  <a:pt x="254" y="284"/>
                </a:lnTo>
                <a:lnTo>
                  <a:pt x="252" y="284"/>
                </a:lnTo>
                <a:lnTo>
                  <a:pt x="252" y="286"/>
                </a:lnTo>
                <a:lnTo>
                  <a:pt x="251" y="286"/>
                </a:lnTo>
                <a:lnTo>
                  <a:pt x="252" y="288"/>
                </a:lnTo>
                <a:lnTo>
                  <a:pt x="254" y="289"/>
                </a:lnTo>
                <a:lnTo>
                  <a:pt x="255" y="290"/>
                </a:lnTo>
                <a:lnTo>
                  <a:pt x="254" y="290"/>
                </a:lnTo>
                <a:lnTo>
                  <a:pt x="254" y="291"/>
                </a:lnTo>
                <a:lnTo>
                  <a:pt x="257" y="297"/>
                </a:lnTo>
                <a:lnTo>
                  <a:pt x="262" y="303"/>
                </a:lnTo>
                <a:lnTo>
                  <a:pt x="264" y="306"/>
                </a:lnTo>
                <a:lnTo>
                  <a:pt x="264" y="307"/>
                </a:lnTo>
                <a:lnTo>
                  <a:pt x="265" y="307"/>
                </a:lnTo>
                <a:lnTo>
                  <a:pt x="265" y="308"/>
                </a:lnTo>
                <a:lnTo>
                  <a:pt x="266" y="311"/>
                </a:lnTo>
                <a:lnTo>
                  <a:pt x="268" y="311"/>
                </a:lnTo>
                <a:lnTo>
                  <a:pt x="269" y="311"/>
                </a:lnTo>
                <a:lnTo>
                  <a:pt x="271" y="311"/>
                </a:lnTo>
                <a:lnTo>
                  <a:pt x="271" y="307"/>
                </a:lnTo>
                <a:lnTo>
                  <a:pt x="274" y="307"/>
                </a:lnTo>
                <a:lnTo>
                  <a:pt x="274" y="308"/>
                </a:lnTo>
                <a:lnTo>
                  <a:pt x="274" y="309"/>
                </a:lnTo>
                <a:lnTo>
                  <a:pt x="274" y="311"/>
                </a:lnTo>
                <a:lnTo>
                  <a:pt x="275" y="312"/>
                </a:lnTo>
                <a:lnTo>
                  <a:pt x="276" y="312"/>
                </a:lnTo>
                <a:lnTo>
                  <a:pt x="277" y="313"/>
                </a:lnTo>
                <a:lnTo>
                  <a:pt x="281" y="314"/>
                </a:lnTo>
                <a:lnTo>
                  <a:pt x="283" y="315"/>
                </a:lnTo>
                <a:lnTo>
                  <a:pt x="283" y="316"/>
                </a:lnTo>
                <a:lnTo>
                  <a:pt x="284" y="316"/>
                </a:lnTo>
                <a:lnTo>
                  <a:pt x="285" y="315"/>
                </a:lnTo>
                <a:lnTo>
                  <a:pt x="290" y="318"/>
                </a:lnTo>
                <a:lnTo>
                  <a:pt x="291" y="318"/>
                </a:lnTo>
                <a:lnTo>
                  <a:pt x="293" y="314"/>
                </a:lnTo>
                <a:lnTo>
                  <a:pt x="299" y="300"/>
                </a:lnTo>
                <a:lnTo>
                  <a:pt x="286" y="300"/>
                </a:lnTo>
                <a:lnTo>
                  <a:pt x="285" y="300"/>
                </a:lnTo>
                <a:lnTo>
                  <a:pt x="284" y="300"/>
                </a:lnTo>
                <a:lnTo>
                  <a:pt x="283" y="300"/>
                </a:lnTo>
                <a:lnTo>
                  <a:pt x="282" y="299"/>
                </a:lnTo>
                <a:lnTo>
                  <a:pt x="278" y="304"/>
                </a:lnTo>
                <a:lnTo>
                  <a:pt x="275" y="305"/>
                </a:lnTo>
                <a:lnTo>
                  <a:pt x="275" y="304"/>
                </a:lnTo>
                <a:lnTo>
                  <a:pt x="275" y="303"/>
                </a:lnTo>
                <a:lnTo>
                  <a:pt x="275" y="300"/>
                </a:lnTo>
                <a:lnTo>
                  <a:pt x="275" y="298"/>
                </a:lnTo>
                <a:lnTo>
                  <a:pt x="275" y="297"/>
                </a:lnTo>
                <a:lnTo>
                  <a:pt x="275" y="295"/>
                </a:lnTo>
                <a:lnTo>
                  <a:pt x="274" y="290"/>
                </a:lnTo>
                <a:lnTo>
                  <a:pt x="274" y="289"/>
                </a:lnTo>
                <a:lnTo>
                  <a:pt x="274" y="288"/>
                </a:lnTo>
                <a:lnTo>
                  <a:pt x="274" y="286"/>
                </a:lnTo>
                <a:lnTo>
                  <a:pt x="274" y="284"/>
                </a:lnTo>
                <a:lnTo>
                  <a:pt x="274" y="283"/>
                </a:lnTo>
                <a:lnTo>
                  <a:pt x="274" y="282"/>
                </a:lnTo>
                <a:lnTo>
                  <a:pt x="273" y="281"/>
                </a:lnTo>
                <a:lnTo>
                  <a:pt x="273" y="280"/>
                </a:lnTo>
                <a:lnTo>
                  <a:pt x="273" y="279"/>
                </a:lnTo>
                <a:lnTo>
                  <a:pt x="277" y="279"/>
                </a:lnTo>
                <a:lnTo>
                  <a:pt x="280" y="279"/>
                </a:lnTo>
                <a:lnTo>
                  <a:pt x="282" y="279"/>
                </a:lnTo>
                <a:lnTo>
                  <a:pt x="286" y="279"/>
                </a:lnTo>
                <a:lnTo>
                  <a:pt x="294" y="271"/>
                </a:lnTo>
                <a:lnTo>
                  <a:pt x="295" y="271"/>
                </a:lnTo>
                <a:lnTo>
                  <a:pt x="295" y="272"/>
                </a:lnTo>
                <a:lnTo>
                  <a:pt x="297" y="272"/>
                </a:lnTo>
                <a:lnTo>
                  <a:pt x="298" y="272"/>
                </a:lnTo>
                <a:lnTo>
                  <a:pt x="299" y="272"/>
                </a:lnTo>
                <a:lnTo>
                  <a:pt x="299" y="273"/>
                </a:lnTo>
                <a:lnTo>
                  <a:pt x="292" y="280"/>
                </a:lnTo>
                <a:lnTo>
                  <a:pt x="289" y="283"/>
                </a:lnTo>
                <a:lnTo>
                  <a:pt x="290" y="283"/>
                </a:lnTo>
                <a:lnTo>
                  <a:pt x="290" y="284"/>
                </a:lnTo>
                <a:lnTo>
                  <a:pt x="291" y="286"/>
                </a:lnTo>
                <a:lnTo>
                  <a:pt x="291" y="284"/>
                </a:lnTo>
                <a:lnTo>
                  <a:pt x="292" y="284"/>
                </a:lnTo>
                <a:lnTo>
                  <a:pt x="293" y="284"/>
                </a:lnTo>
                <a:lnTo>
                  <a:pt x="293" y="286"/>
                </a:lnTo>
                <a:lnTo>
                  <a:pt x="292" y="286"/>
                </a:lnTo>
                <a:lnTo>
                  <a:pt x="292" y="287"/>
                </a:lnTo>
                <a:lnTo>
                  <a:pt x="293" y="287"/>
                </a:lnTo>
                <a:lnTo>
                  <a:pt x="293" y="286"/>
                </a:lnTo>
                <a:lnTo>
                  <a:pt x="294" y="286"/>
                </a:lnTo>
                <a:lnTo>
                  <a:pt x="294" y="287"/>
                </a:lnTo>
                <a:lnTo>
                  <a:pt x="295" y="288"/>
                </a:lnTo>
                <a:lnTo>
                  <a:pt x="295" y="289"/>
                </a:lnTo>
                <a:lnTo>
                  <a:pt x="295" y="290"/>
                </a:lnTo>
                <a:lnTo>
                  <a:pt x="297" y="290"/>
                </a:lnTo>
                <a:lnTo>
                  <a:pt x="298" y="290"/>
                </a:lnTo>
                <a:lnTo>
                  <a:pt x="298" y="289"/>
                </a:lnTo>
                <a:lnTo>
                  <a:pt x="299" y="289"/>
                </a:lnTo>
                <a:lnTo>
                  <a:pt x="299" y="288"/>
                </a:lnTo>
                <a:lnTo>
                  <a:pt x="300" y="288"/>
                </a:lnTo>
                <a:lnTo>
                  <a:pt x="302" y="286"/>
                </a:lnTo>
                <a:lnTo>
                  <a:pt x="306" y="282"/>
                </a:lnTo>
                <a:lnTo>
                  <a:pt x="311" y="278"/>
                </a:lnTo>
                <a:lnTo>
                  <a:pt x="310" y="275"/>
                </a:lnTo>
                <a:lnTo>
                  <a:pt x="314" y="273"/>
                </a:lnTo>
                <a:lnTo>
                  <a:pt x="315" y="274"/>
                </a:lnTo>
                <a:lnTo>
                  <a:pt x="315" y="275"/>
                </a:lnTo>
                <a:lnTo>
                  <a:pt x="316" y="275"/>
                </a:lnTo>
                <a:lnTo>
                  <a:pt x="320" y="278"/>
                </a:lnTo>
                <a:lnTo>
                  <a:pt x="321" y="279"/>
                </a:lnTo>
                <a:lnTo>
                  <a:pt x="323" y="279"/>
                </a:lnTo>
                <a:lnTo>
                  <a:pt x="323" y="280"/>
                </a:lnTo>
                <a:lnTo>
                  <a:pt x="324" y="280"/>
                </a:lnTo>
                <a:lnTo>
                  <a:pt x="324" y="281"/>
                </a:lnTo>
                <a:lnTo>
                  <a:pt x="325" y="282"/>
                </a:lnTo>
                <a:lnTo>
                  <a:pt x="325" y="284"/>
                </a:lnTo>
                <a:lnTo>
                  <a:pt x="326" y="286"/>
                </a:lnTo>
                <a:lnTo>
                  <a:pt x="326" y="287"/>
                </a:lnTo>
                <a:lnTo>
                  <a:pt x="326" y="288"/>
                </a:lnTo>
                <a:lnTo>
                  <a:pt x="326" y="289"/>
                </a:lnTo>
                <a:lnTo>
                  <a:pt x="323" y="289"/>
                </a:lnTo>
                <a:lnTo>
                  <a:pt x="318" y="290"/>
                </a:lnTo>
                <a:lnTo>
                  <a:pt x="315" y="291"/>
                </a:lnTo>
                <a:lnTo>
                  <a:pt x="306" y="292"/>
                </a:lnTo>
                <a:lnTo>
                  <a:pt x="305" y="292"/>
                </a:lnTo>
                <a:lnTo>
                  <a:pt x="303" y="294"/>
                </a:lnTo>
                <a:lnTo>
                  <a:pt x="302" y="294"/>
                </a:lnTo>
                <a:lnTo>
                  <a:pt x="302" y="295"/>
                </a:lnTo>
                <a:lnTo>
                  <a:pt x="302" y="296"/>
                </a:lnTo>
                <a:lnTo>
                  <a:pt x="302" y="297"/>
                </a:lnTo>
                <a:lnTo>
                  <a:pt x="302" y="298"/>
                </a:lnTo>
                <a:lnTo>
                  <a:pt x="303" y="299"/>
                </a:lnTo>
                <a:lnTo>
                  <a:pt x="302" y="300"/>
                </a:lnTo>
                <a:lnTo>
                  <a:pt x="303" y="300"/>
                </a:lnTo>
                <a:lnTo>
                  <a:pt x="303" y="301"/>
                </a:lnTo>
                <a:lnTo>
                  <a:pt x="303" y="303"/>
                </a:lnTo>
                <a:lnTo>
                  <a:pt x="303" y="304"/>
                </a:lnTo>
                <a:lnTo>
                  <a:pt x="305" y="304"/>
                </a:lnTo>
                <a:lnTo>
                  <a:pt x="306" y="304"/>
                </a:lnTo>
                <a:lnTo>
                  <a:pt x="308" y="303"/>
                </a:lnTo>
                <a:lnTo>
                  <a:pt x="325" y="297"/>
                </a:lnTo>
                <a:lnTo>
                  <a:pt x="326" y="297"/>
                </a:lnTo>
                <a:lnTo>
                  <a:pt x="326" y="296"/>
                </a:lnTo>
                <a:lnTo>
                  <a:pt x="327" y="296"/>
                </a:lnTo>
                <a:lnTo>
                  <a:pt x="328" y="296"/>
                </a:lnTo>
                <a:lnTo>
                  <a:pt x="329" y="295"/>
                </a:lnTo>
                <a:lnTo>
                  <a:pt x="331" y="295"/>
                </a:lnTo>
                <a:lnTo>
                  <a:pt x="332" y="294"/>
                </a:lnTo>
                <a:lnTo>
                  <a:pt x="333" y="294"/>
                </a:lnTo>
                <a:lnTo>
                  <a:pt x="334" y="292"/>
                </a:lnTo>
                <a:lnTo>
                  <a:pt x="335" y="292"/>
                </a:lnTo>
                <a:lnTo>
                  <a:pt x="336" y="292"/>
                </a:lnTo>
                <a:lnTo>
                  <a:pt x="336" y="294"/>
                </a:lnTo>
                <a:lnTo>
                  <a:pt x="336" y="296"/>
                </a:lnTo>
                <a:lnTo>
                  <a:pt x="336" y="297"/>
                </a:lnTo>
                <a:lnTo>
                  <a:pt x="336" y="298"/>
                </a:lnTo>
                <a:lnTo>
                  <a:pt x="336" y="299"/>
                </a:lnTo>
                <a:lnTo>
                  <a:pt x="336" y="300"/>
                </a:lnTo>
                <a:lnTo>
                  <a:pt x="336" y="301"/>
                </a:lnTo>
                <a:lnTo>
                  <a:pt x="336" y="303"/>
                </a:lnTo>
                <a:lnTo>
                  <a:pt x="336" y="304"/>
                </a:lnTo>
                <a:lnTo>
                  <a:pt x="336" y="305"/>
                </a:lnTo>
                <a:lnTo>
                  <a:pt x="336" y="306"/>
                </a:lnTo>
                <a:lnTo>
                  <a:pt x="338" y="306"/>
                </a:lnTo>
                <a:lnTo>
                  <a:pt x="340" y="306"/>
                </a:lnTo>
                <a:lnTo>
                  <a:pt x="341" y="306"/>
                </a:lnTo>
                <a:lnTo>
                  <a:pt x="342" y="306"/>
                </a:lnTo>
                <a:lnTo>
                  <a:pt x="343" y="306"/>
                </a:lnTo>
                <a:lnTo>
                  <a:pt x="344" y="306"/>
                </a:lnTo>
                <a:lnTo>
                  <a:pt x="345" y="306"/>
                </a:lnTo>
                <a:lnTo>
                  <a:pt x="346" y="306"/>
                </a:lnTo>
                <a:lnTo>
                  <a:pt x="348" y="306"/>
                </a:lnTo>
                <a:lnTo>
                  <a:pt x="349" y="306"/>
                </a:lnTo>
                <a:lnTo>
                  <a:pt x="350" y="306"/>
                </a:lnTo>
                <a:lnTo>
                  <a:pt x="350" y="304"/>
                </a:lnTo>
                <a:lnTo>
                  <a:pt x="350" y="301"/>
                </a:lnTo>
                <a:lnTo>
                  <a:pt x="350" y="300"/>
                </a:lnTo>
                <a:lnTo>
                  <a:pt x="350" y="297"/>
                </a:lnTo>
                <a:lnTo>
                  <a:pt x="350" y="294"/>
                </a:lnTo>
                <a:lnTo>
                  <a:pt x="350" y="292"/>
                </a:lnTo>
                <a:lnTo>
                  <a:pt x="350" y="291"/>
                </a:lnTo>
                <a:lnTo>
                  <a:pt x="351" y="291"/>
                </a:lnTo>
                <a:lnTo>
                  <a:pt x="352" y="294"/>
                </a:lnTo>
                <a:lnTo>
                  <a:pt x="351" y="294"/>
                </a:lnTo>
                <a:lnTo>
                  <a:pt x="351" y="295"/>
                </a:lnTo>
                <a:lnTo>
                  <a:pt x="353" y="297"/>
                </a:lnTo>
                <a:lnTo>
                  <a:pt x="354" y="300"/>
                </a:lnTo>
                <a:lnTo>
                  <a:pt x="354" y="301"/>
                </a:lnTo>
                <a:lnTo>
                  <a:pt x="355" y="301"/>
                </a:lnTo>
                <a:lnTo>
                  <a:pt x="358" y="301"/>
                </a:lnTo>
                <a:lnTo>
                  <a:pt x="361" y="301"/>
                </a:lnTo>
                <a:lnTo>
                  <a:pt x="362" y="301"/>
                </a:lnTo>
                <a:lnTo>
                  <a:pt x="363" y="301"/>
                </a:lnTo>
                <a:lnTo>
                  <a:pt x="364" y="301"/>
                </a:lnTo>
                <a:lnTo>
                  <a:pt x="364" y="303"/>
                </a:lnTo>
                <a:lnTo>
                  <a:pt x="364" y="304"/>
                </a:lnTo>
                <a:lnTo>
                  <a:pt x="364" y="305"/>
                </a:lnTo>
                <a:lnTo>
                  <a:pt x="366" y="305"/>
                </a:lnTo>
                <a:lnTo>
                  <a:pt x="366" y="306"/>
                </a:lnTo>
                <a:lnTo>
                  <a:pt x="366" y="307"/>
                </a:lnTo>
                <a:lnTo>
                  <a:pt x="368" y="307"/>
                </a:lnTo>
                <a:lnTo>
                  <a:pt x="369" y="307"/>
                </a:lnTo>
                <a:lnTo>
                  <a:pt x="369" y="304"/>
                </a:lnTo>
                <a:lnTo>
                  <a:pt x="369" y="301"/>
                </a:lnTo>
                <a:lnTo>
                  <a:pt x="368" y="301"/>
                </a:lnTo>
                <a:lnTo>
                  <a:pt x="367" y="300"/>
                </a:lnTo>
                <a:lnTo>
                  <a:pt x="366" y="298"/>
                </a:lnTo>
                <a:lnTo>
                  <a:pt x="364" y="295"/>
                </a:lnTo>
                <a:lnTo>
                  <a:pt x="364" y="294"/>
                </a:lnTo>
                <a:lnTo>
                  <a:pt x="363" y="291"/>
                </a:lnTo>
                <a:lnTo>
                  <a:pt x="360" y="291"/>
                </a:lnTo>
                <a:lnTo>
                  <a:pt x="359" y="291"/>
                </a:lnTo>
                <a:lnTo>
                  <a:pt x="357" y="291"/>
                </a:lnTo>
                <a:lnTo>
                  <a:pt x="353" y="291"/>
                </a:lnTo>
                <a:lnTo>
                  <a:pt x="352" y="291"/>
                </a:lnTo>
                <a:lnTo>
                  <a:pt x="351" y="291"/>
                </a:lnTo>
                <a:lnTo>
                  <a:pt x="351" y="290"/>
                </a:lnTo>
                <a:lnTo>
                  <a:pt x="351" y="289"/>
                </a:lnTo>
                <a:lnTo>
                  <a:pt x="350" y="289"/>
                </a:lnTo>
                <a:lnTo>
                  <a:pt x="351" y="288"/>
                </a:lnTo>
                <a:lnTo>
                  <a:pt x="352" y="288"/>
                </a:lnTo>
                <a:lnTo>
                  <a:pt x="353" y="287"/>
                </a:lnTo>
                <a:lnTo>
                  <a:pt x="354" y="287"/>
                </a:lnTo>
                <a:lnTo>
                  <a:pt x="355" y="286"/>
                </a:lnTo>
                <a:lnTo>
                  <a:pt x="357" y="286"/>
                </a:lnTo>
                <a:lnTo>
                  <a:pt x="357" y="284"/>
                </a:lnTo>
                <a:lnTo>
                  <a:pt x="358" y="284"/>
                </a:lnTo>
                <a:lnTo>
                  <a:pt x="359" y="284"/>
                </a:lnTo>
                <a:lnTo>
                  <a:pt x="358" y="284"/>
                </a:lnTo>
                <a:lnTo>
                  <a:pt x="357" y="284"/>
                </a:lnTo>
                <a:lnTo>
                  <a:pt x="351" y="283"/>
                </a:lnTo>
                <a:lnTo>
                  <a:pt x="350" y="274"/>
                </a:lnTo>
                <a:lnTo>
                  <a:pt x="350" y="273"/>
                </a:lnTo>
                <a:lnTo>
                  <a:pt x="355" y="273"/>
                </a:lnTo>
                <a:lnTo>
                  <a:pt x="367" y="274"/>
                </a:lnTo>
                <a:lnTo>
                  <a:pt x="368" y="274"/>
                </a:lnTo>
                <a:lnTo>
                  <a:pt x="369" y="274"/>
                </a:lnTo>
                <a:lnTo>
                  <a:pt x="371" y="275"/>
                </a:lnTo>
                <a:lnTo>
                  <a:pt x="372" y="278"/>
                </a:lnTo>
                <a:lnTo>
                  <a:pt x="374" y="280"/>
                </a:lnTo>
                <a:lnTo>
                  <a:pt x="375" y="282"/>
                </a:lnTo>
                <a:lnTo>
                  <a:pt x="377" y="282"/>
                </a:lnTo>
                <a:lnTo>
                  <a:pt x="379" y="282"/>
                </a:lnTo>
                <a:lnTo>
                  <a:pt x="379" y="292"/>
                </a:lnTo>
                <a:lnTo>
                  <a:pt x="379" y="294"/>
                </a:lnTo>
                <a:lnTo>
                  <a:pt x="384" y="294"/>
                </a:lnTo>
                <a:lnTo>
                  <a:pt x="391" y="294"/>
                </a:lnTo>
                <a:lnTo>
                  <a:pt x="392" y="294"/>
                </a:lnTo>
                <a:lnTo>
                  <a:pt x="392" y="295"/>
                </a:lnTo>
                <a:lnTo>
                  <a:pt x="391" y="306"/>
                </a:lnTo>
                <a:lnTo>
                  <a:pt x="398" y="306"/>
                </a:lnTo>
                <a:lnTo>
                  <a:pt x="400" y="306"/>
                </a:lnTo>
                <a:lnTo>
                  <a:pt x="401" y="306"/>
                </a:lnTo>
                <a:lnTo>
                  <a:pt x="402" y="306"/>
                </a:lnTo>
                <a:lnTo>
                  <a:pt x="406" y="306"/>
                </a:lnTo>
                <a:lnTo>
                  <a:pt x="407" y="306"/>
                </a:lnTo>
                <a:lnTo>
                  <a:pt x="409" y="306"/>
                </a:lnTo>
                <a:lnTo>
                  <a:pt x="412" y="306"/>
                </a:lnTo>
                <a:lnTo>
                  <a:pt x="413" y="306"/>
                </a:lnTo>
                <a:lnTo>
                  <a:pt x="417" y="307"/>
                </a:lnTo>
                <a:lnTo>
                  <a:pt x="418" y="307"/>
                </a:lnTo>
                <a:lnTo>
                  <a:pt x="418" y="308"/>
                </a:lnTo>
                <a:lnTo>
                  <a:pt x="418" y="309"/>
                </a:lnTo>
                <a:lnTo>
                  <a:pt x="418" y="312"/>
                </a:lnTo>
                <a:lnTo>
                  <a:pt x="418" y="313"/>
                </a:lnTo>
                <a:lnTo>
                  <a:pt x="418" y="314"/>
                </a:lnTo>
                <a:lnTo>
                  <a:pt x="417" y="315"/>
                </a:lnTo>
                <a:lnTo>
                  <a:pt x="417" y="316"/>
                </a:lnTo>
                <a:lnTo>
                  <a:pt x="417" y="317"/>
                </a:lnTo>
                <a:lnTo>
                  <a:pt x="414" y="317"/>
                </a:lnTo>
                <a:lnTo>
                  <a:pt x="413" y="317"/>
                </a:lnTo>
                <a:lnTo>
                  <a:pt x="413" y="320"/>
                </a:lnTo>
                <a:lnTo>
                  <a:pt x="414" y="322"/>
                </a:lnTo>
                <a:lnTo>
                  <a:pt x="414" y="323"/>
                </a:lnTo>
                <a:lnTo>
                  <a:pt x="415" y="324"/>
                </a:lnTo>
                <a:lnTo>
                  <a:pt x="415" y="325"/>
                </a:lnTo>
                <a:lnTo>
                  <a:pt x="417" y="331"/>
                </a:lnTo>
                <a:lnTo>
                  <a:pt x="420" y="341"/>
                </a:lnTo>
                <a:lnTo>
                  <a:pt x="421" y="345"/>
                </a:lnTo>
                <a:lnTo>
                  <a:pt x="421" y="346"/>
                </a:lnTo>
                <a:lnTo>
                  <a:pt x="421" y="359"/>
                </a:lnTo>
                <a:lnTo>
                  <a:pt x="421" y="361"/>
                </a:lnTo>
                <a:lnTo>
                  <a:pt x="420" y="361"/>
                </a:lnTo>
                <a:lnTo>
                  <a:pt x="420" y="362"/>
                </a:lnTo>
                <a:lnTo>
                  <a:pt x="419" y="362"/>
                </a:lnTo>
                <a:lnTo>
                  <a:pt x="419" y="361"/>
                </a:lnTo>
                <a:lnTo>
                  <a:pt x="419" y="359"/>
                </a:lnTo>
                <a:lnTo>
                  <a:pt x="419" y="357"/>
                </a:lnTo>
                <a:lnTo>
                  <a:pt x="419" y="356"/>
                </a:lnTo>
                <a:lnTo>
                  <a:pt x="419" y="355"/>
                </a:lnTo>
                <a:lnTo>
                  <a:pt x="419" y="354"/>
                </a:lnTo>
                <a:lnTo>
                  <a:pt x="419" y="353"/>
                </a:lnTo>
                <a:lnTo>
                  <a:pt x="419" y="351"/>
                </a:lnTo>
                <a:lnTo>
                  <a:pt x="419" y="350"/>
                </a:lnTo>
                <a:lnTo>
                  <a:pt x="419" y="349"/>
                </a:lnTo>
                <a:lnTo>
                  <a:pt x="419" y="347"/>
                </a:lnTo>
                <a:lnTo>
                  <a:pt x="419" y="346"/>
                </a:lnTo>
                <a:lnTo>
                  <a:pt x="419" y="343"/>
                </a:lnTo>
                <a:lnTo>
                  <a:pt x="418" y="343"/>
                </a:lnTo>
                <a:lnTo>
                  <a:pt x="417" y="343"/>
                </a:lnTo>
                <a:lnTo>
                  <a:pt x="415" y="343"/>
                </a:lnTo>
                <a:lnTo>
                  <a:pt x="414" y="343"/>
                </a:lnTo>
                <a:lnTo>
                  <a:pt x="413" y="343"/>
                </a:lnTo>
                <a:lnTo>
                  <a:pt x="412" y="343"/>
                </a:lnTo>
                <a:lnTo>
                  <a:pt x="411" y="343"/>
                </a:lnTo>
                <a:lnTo>
                  <a:pt x="410" y="343"/>
                </a:lnTo>
                <a:lnTo>
                  <a:pt x="409" y="343"/>
                </a:lnTo>
                <a:lnTo>
                  <a:pt x="407" y="343"/>
                </a:lnTo>
                <a:lnTo>
                  <a:pt x="402" y="343"/>
                </a:lnTo>
                <a:lnTo>
                  <a:pt x="392" y="343"/>
                </a:lnTo>
                <a:lnTo>
                  <a:pt x="384" y="343"/>
                </a:lnTo>
                <a:lnTo>
                  <a:pt x="384" y="342"/>
                </a:lnTo>
                <a:lnTo>
                  <a:pt x="384" y="339"/>
                </a:lnTo>
                <a:lnTo>
                  <a:pt x="376" y="339"/>
                </a:lnTo>
                <a:lnTo>
                  <a:pt x="376" y="337"/>
                </a:lnTo>
                <a:lnTo>
                  <a:pt x="376" y="336"/>
                </a:lnTo>
                <a:lnTo>
                  <a:pt x="379" y="336"/>
                </a:lnTo>
                <a:lnTo>
                  <a:pt x="378" y="334"/>
                </a:lnTo>
                <a:lnTo>
                  <a:pt x="376" y="334"/>
                </a:lnTo>
                <a:lnTo>
                  <a:pt x="375" y="334"/>
                </a:lnTo>
                <a:lnTo>
                  <a:pt x="375" y="333"/>
                </a:lnTo>
                <a:lnTo>
                  <a:pt x="374" y="332"/>
                </a:lnTo>
                <a:lnTo>
                  <a:pt x="374" y="331"/>
                </a:lnTo>
                <a:lnTo>
                  <a:pt x="371" y="329"/>
                </a:lnTo>
                <a:lnTo>
                  <a:pt x="366" y="321"/>
                </a:lnTo>
                <a:lnTo>
                  <a:pt x="364" y="318"/>
                </a:lnTo>
                <a:lnTo>
                  <a:pt x="363" y="318"/>
                </a:lnTo>
                <a:lnTo>
                  <a:pt x="362" y="320"/>
                </a:lnTo>
                <a:lnTo>
                  <a:pt x="361" y="320"/>
                </a:lnTo>
                <a:lnTo>
                  <a:pt x="362" y="322"/>
                </a:lnTo>
                <a:lnTo>
                  <a:pt x="363" y="324"/>
                </a:lnTo>
                <a:lnTo>
                  <a:pt x="361" y="323"/>
                </a:lnTo>
                <a:lnTo>
                  <a:pt x="349" y="322"/>
                </a:lnTo>
                <a:lnTo>
                  <a:pt x="348" y="330"/>
                </a:lnTo>
                <a:lnTo>
                  <a:pt x="348" y="334"/>
                </a:lnTo>
                <a:lnTo>
                  <a:pt x="349" y="334"/>
                </a:lnTo>
                <a:lnTo>
                  <a:pt x="350" y="336"/>
                </a:lnTo>
                <a:lnTo>
                  <a:pt x="350" y="337"/>
                </a:lnTo>
                <a:lnTo>
                  <a:pt x="353" y="338"/>
                </a:lnTo>
                <a:lnTo>
                  <a:pt x="355" y="339"/>
                </a:lnTo>
                <a:lnTo>
                  <a:pt x="358" y="340"/>
                </a:lnTo>
                <a:lnTo>
                  <a:pt x="358" y="341"/>
                </a:lnTo>
                <a:lnTo>
                  <a:pt x="360" y="342"/>
                </a:lnTo>
                <a:lnTo>
                  <a:pt x="360" y="346"/>
                </a:lnTo>
                <a:lnTo>
                  <a:pt x="361" y="347"/>
                </a:lnTo>
                <a:lnTo>
                  <a:pt x="362" y="348"/>
                </a:lnTo>
                <a:lnTo>
                  <a:pt x="362" y="349"/>
                </a:lnTo>
                <a:lnTo>
                  <a:pt x="362" y="350"/>
                </a:lnTo>
                <a:lnTo>
                  <a:pt x="363" y="350"/>
                </a:lnTo>
                <a:lnTo>
                  <a:pt x="366" y="351"/>
                </a:lnTo>
                <a:lnTo>
                  <a:pt x="367" y="351"/>
                </a:lnTo>
                <a:lnTo>
                  <a:pt x="366" y="351"/>
                </a:lnTo>
                <a:lnTo>
                  <a:pt x="366" y="356"/>
                </a:lnTo>
                <a:lnTo>
                  <a:pt x="366" y="357"/>
                </a:lnTo>
                <a:lnTo>
                  <a:pt x="366" y="361"/>
                </a:lnTo>
                <a:lnTo>
                  <a:pt x="366" y="368"/>
                </a:lnTo>
                <a:lnTo>
                  <a:pt x="367" y="368"/>
                </a:lnTo>
                <a:lnTo>
                  <a:pt x="376" y="368"/>
                </a:lnTo>
                <a:lnTo>
                  <a:pt x="378" y="368"/>
                </a:lnTo>
                <a:lnTo>
                  <a:pt x="379" y="368"/>
                </a:lnTo>
                <a:lnTo>
                  <a:pt x="383" y="368"/>
                </a:lnTo>
                <a:lnTo>
                  <a:pt x="384" y="368"/>
                </a:lnTo>
                <a:lnTo>
                  <a:pt x="384" y="370"/>
                </a:lnTo>
                <a:lnTo>
                  <a:pt x="384" y="374"/>
                </a:lnTo>
                <a:lnTo>
                  <a:pt x="384" y="378"/>
                </a:lnTo>
                <a:lnTo>
                  <a:pt x="384" y="381"/>
                </a:lnTo>
                <a:lnTo>
                  <a:pt x="384" y="384"/>
                </a:lnTo>
                <a:lnTo>
                  <a:pt x="381" y="384"/>
                </a:lnTo>
                <a:lnTo>
                  <a:pt x="381" y="382"/>
                </a:lnTo>
                <a:lnTo>
                  <a:pt x="378" y="382"/>
                </a:lnTo>
                <a:lnTo>
                  <a:pt x="378" y="383"/>
                </a:lnTo>
                <a:lnTo>
                  <a:pt x="378" y="384"/>
                </a:lnTo>
                <a:lnTo>
                  <a:pt x="377" y="384"/>
                </a:lnTo>
                <a:lnTo>
                  <a:pt x="377" y="385"/>
                </a:lnTo>
                <a:lnTo>
                  <a:pt x="377" y="387"/>
                </a:lnTo>
                <a:lnTo>
                  <a:pt x="377" y="388"/>
                </a:lnTo>
                <a:lnTo>
                  <a:pt x="377" y="390"/>
                </a:lnTo>
                <a:lnTo>
                  <a:pt x="377" y="391"/>
                </a:lnTo>
                <a:lnTo>
                  <a:pt x="377" y="392"/>
                </a:lnTo>
                <a:lnTo>
                  <a:pt x="377" y="393"/>
                </a:lnTo>
                <a:lnTo>
                  <a:pt x="377" y="395"/>
                </a:lnTo>
                <a:lnTo>
                  <a:pt x="377" y="396"/>
                </a:lnTo>
                <a:lnTo>
                  <a:pt x="378" y="400"/>
                </a:lnTo>
                <a:lnTo>
                  <a:pt x="378" y="401"/>
                </a:lnTo>
                <a:lnTo>
                  <a:pt x="378" y="403"/>
                </a:lnTo>
                <a:lnTo>
                  <a:pt x="379" y="403"/>
                </a:lnTo>
                <a:lnTo>
                  <a:pt x="381" y="403"/>
                </a:lnTo>
                <a:lnTo>
                  <a:pt x="383" y="403"/>
                </a:lnTo>
                <a:lnTo>
                  <a:pt x="384" y="403"/>
                </a:lnTo>
                <a:lnTo>
                  <a:pt x="385" y="403"/>
                </a:lnTo>
                <a:lnTo>
                  <a:pt x="386" y="403"/>
                </a:lnTo>
                <a:lnTo>
                  <a:pt x="387" y="403"/>
                </a:lnTo>
                <a:lnTo>
                  <a:pt x="388" y="403"/>
                </a:lnTo>
                <a:lnTo>
                  <a:pt x="389" y="404"/>
                </a:lnTo>
                <a:lnTo>
                  <a:pt x="391" y="404"/>
                </a:lnTo>
                <a:lnTo>
                  <a:pt x="413" y="404"/>
                </a:lnTo>
                <a:lnTo>
                  <a:pt x="422" y="405"/>
                </a:lnTo>
                <a:lnTo>
                  <a:pt x="423" y="403"/>
                </a:lnTo>
                <a:lnTo>
                  <a:pt x="423" y="399"/>
                </a:lnTo>
                <a:lnTo>
                  <a:pt x="423" y="398"/>
                </a:lnTo>
                <a:lnTo>
                  <a:pt x="424" y="399"/>
                </a:lnTo>
                <a:lnTo>
                  <a:pt x="426" y="399"/>
                </a:lnTo>
                <a:lnTo>
                  <a:pt x="428" y="399"/>
                </a:lnTo>
                <a:lnTo>
                  <a:pt x="447" y="403"/>
                </a:lnTo>
                <a:lnTo>
                  <a:pt x="450" y="404"/>
                </a:lnTo>
                <a:lnTo>
                  <a:pt x="453" y="404"/>
                </a:lnTo>
                <a:lnTo>
                  <a:pt x="453" y="405"/>
                </a:lnTo>
                <a:lnTo>
                  <a:pt x="452" y="407"/>
                </a:lnTo>
                <a:lnTo>
                  <a:pt x="450" y="410"/>
                </a:lnTo>
                <a:lnTo>
                  <a:pt x="449" y="412"/>
                </a:lnTo>
                <a:lnTo>
                  <a:pt x="449" y="413"/>
                </a:lnTo>
                <a:lnTo>
                  <a:pt x="449" y="415"/>
                </a:lnTo>
                <a:lnTo>
                  <a:pt x="449" y="416"/>
                </a:lnTo>
                <a:lnTo>
                  <a:pt x="448" y="417"/>
                </a:lnTo>
                <a:lnTo>
                  <a:pt x="447" y="422"/>
                </a:lnTo>
                <a:lnTo>
                  <a:pt x="446" y="424"/>
                </a:lnTo>
                <a:lnTo>
                  <a:pt x="446" y="425"/>
                </a:lnTo>
                <a:lnTo>
                  <a:pt x="445" y="428"/>
                </a:lnTo>
                <a:lnTo>
                  <a:pt x="445" y="429"/>
                </a:lnTo>
                <a:lnTo>
                  <a:pt x="445" y="430"/>
                </a:lnTo>
                <a:lnTo>
                  <a:pt x="445" y="431"/>
                </a:lnTo>
                <a:lnTo>
                  <a:pt x="444" y="434"/>
                </a:lnTo>
                <a:lnTo>
                  <a:pt x="444" y="435"/>
                </a:lnTo>
                <a:lnTo>
                  <a:pt x="445" y="437"/>
                </a:lnTo>
                <a:lnTo>
                  <a:pt x="445" y="438"/>
                </a:lnTo>
                <a:lnTo>
                  <a:pt x="446" y="438"/>
                </a:lnTo>
                <a:lnTo>
                  <a:pt x="447" y="438"/>
                </a:lnTo>
                <a:lnTo>
                  <a:pt x="447" y="437"/>
                </a:lnTo>
                <a:lnTo>
                  <a:pt x="448" y="437"/>
                </a:lnTo>
                <a:lnTo>
                  <a:pt x="448" y="435"/>
                </a:lnTo>
                <a:lnTo>
                  <a:pt x="449" y="437"/>
                </a:lnTo>
                <a:lnTo>
                  <a:pt x="449" y="438"/>
                </a:lnTo>
                <a:lnTo>
                  <a:pt x="449" y="439"/>
                </a:lnTo>
                <a:lnTo>
                  <a:pt x="448" y="441"/>
                </a:lnTo>
                <a:lnTo>
                  <a:pt x="447" y="443"/>
                </a:lnTo>
                <a:lnTo>
                  <a:pt x="447" y="445"/>
                </a:lnTo>
                <a:lnTo>
                  <a:pt x="446" y="446"/>
                </a:lnTo>
                <a:lnTo>
                  <a:pt x="445" y="447"/>
                </a:lnTo>
                <a:lnTo>
                  <a:pt x="446" y="447"/>
                </a:lnTo>
                <a:lnTo>
                  <a:pt x="447" y="448"/>
                </a:lnTo>
                <a:lnTo>
                  <a:pt x="447" y="451"/>
                </a:lnTo>
                <a:lnTo>
                  <a:pt x="448" y="456"/>
                </a:lnTo>
                <a:lnTo>
                  <a:pt x="449" y="456"/>
                </a:lnTo>
                <a:lnTo>
                  <a:pt x="450" y="456"/>
                </a:lnTo>
                <a:lnTo>
                  <a:pt x="452" y="456"/>
                </a:lnTo>
                <a:lnTo>
                  <a:pt x="453" y="455"/>
                </a:lnTo>
                <a:lnTo>
                  <a:pt x="454" y="455"/>
                </a:lnTo>
                <a:lnTo>
                  <a:pt x="455" y="456"/>
                </a:lnTo>
                <a:lnTo>
                  <a:pt x="457" y="456"/>
                </a:lnTo>
                <a:lnTo>
                  <a:pt x="460" y="455"/>
                </a:lnTo>
                <a:lnTo>
                  <a:pt x="461" y="455"/>
                </a:lnTo>
                <a:lnTo>
                  <a:pt x="462" y="455"/>
                </a:lnTo>
                <a:lnTo>
                  <a:pt x="464" y="455"/>
                </a:lnTo>
                <a:lnTo>
                  <a:pt x="467" y="455"/>
                </a:lnTo>
                <a:lnTo>
                  <a:pt x="483" y="456"/>
                </a:lnTo>
                <a:lnTo>
                  <a:pt x="484" y="456"/>
                </a:lnTo>
                <a:lnTo>
                  <a:pt x="486" y="456"/>
                </a:lnTo>
                <a:lnTo>
                  <a:pt x="486" y="455"/>
                </a:lnTo>
                <a:lnTo>
                  <a:pt x="487" y="454"/>
                </a:lnTo>
                <a:lnTo>
                  <a:pt x="488" y="451"/>
                </a:lnTo>
                <a:lnTo>
                  <a:pt x="489" y="451"/>
                </a:lnTo>
                <a:lnTo>
                  <a:pt x="490" y="450"/>
                </a:lnTo>
                <a:lnTo>
                  <a:pt x="491" y="449"/>
                </a:lnTo>
                <a:lnTo>
                  <a:pt x="492" y="449"/>
                </a:lnTo>
                <a:lnTo>
                  <a:pt x="491" y="447"/>
                </a:lnTo>
                <a:lnTo>
                  <a:pt x="491" y="446"/>
                </a:lnTo>
                <a:lnTo>
                  <a:pt x="492" y="445"/>
                </a:lnTo>
                <a:lnTo>
                  <a:pt x="492" y="443"/>
                </a:lnTo>
                <a:lnTo>
                  <a:pt x="492" y="442"/>
                </a:lnTo>
                <a:lnTo>
                  <a:pt x="493" y="439"/>
                </a:lnTo>
                <a:lnTo>
                  <a:pt x="495" y="438"/>
                </a:lnTo>
                <a:lnTo>
                  <a:pt x="496" y="437"/>
                </a:lnTo>
                <a:lnTo>
                  <a:pt x="496" y="435"/>
                </a:lnTo>
                <a:lnTo>
                  <a:pt x="498" y="435"/>
                </a:lnTo>
                <a:lnTo>
                  <a:pt x="501" y="435"/>
                </a:lnTo>
                <a:lnTo>
                  <a:pt x="505" y="435"/>
                </a:lnTo>
                <a:lnTo>
                  <a:pt x="508" y="435"/>
                </a:lnTo>
                <a:lnTo>
                  <a:pt x="510" y="435"/>
                </a:lnTo>
                <a:lnTo>
                  <a:pt x="515" y="435"/>
                </a:lnTo>
                <a:lnTo>
                  <a:pt x="518" y="435"/>
                </a:lnTo>
                <a:lnTo>
                  <a:pt x="519" y="435"/>
                </a:lnTo>
                <a:lnTo>
                  <a:pt x="521" y="437"/>
                </a:lnTo>
                <a:lnTo>
                  <a:pt x="522" y="437"/>
                </a:lnTo>
                <a:lnTo>
                  <a:pt x="522" y="435"/>
                </a:lnTo>
                <a:lnTo>
                  <a:pt x="522" y="434"/>
                </a:lnTo>
                <a:lnTo>
                  <a:pt x="523" y="435"/>
                </a:lnTo>
                <a:lnTo>
                  <a:pt x="524" y="435"/>
                </a:lnTo>
                <a:lnTo>
                  <a:pt x="529" y="435"/>
                </a:lnTo>
                <a:lnTo>
                  <a:pt x="529" y="433"/>
                </a:lnTo>
                <a:lnTo>
                  <a:pt x="529" y="429"/>
                </a:lnTo>
                <a:lnTo>
                  <a:pt x="529" y="424"/>
                </a:lnTo>
                <a:lnTo>
                  <a:pt x="529" y="423"/>
                </a:lnTo>
                <a:lnTo>
                  <a:pt x="527" y="423"/>
                </a:lnTo>
                <a:lnTo>
                  <a:pt x="526" y="422"/>
                </a:lnTo>
                <a:lnTo>
                  <a:pt x="526" y="421"/>
                </a:lnTo>
                <a:lnTo>
                  <a:pt x="526" y="420"/>
                </a:lnTo>
                <a:lnTo>
                  <a:pt x="526" y="418"/>
                </a:lnTo>
                <a:lnTo>
                  <a:pt x="526" y="417"/>
                </a:lnTo>
                <a:lnTo>
                  <a:pt x="526" y="416"/>
                </a:lnTo>
                <a:lnTo>
                  <a:pt x="526" y="415"/>
                </a:lnTo>
                <a:lnTo>
                  <a:pt x="527" y="413"/>
                </a:lnTo>
                <a:lnTo>
                  <a:pt x="527" y="412"/>
                </a:lnTo>
                <a:lnTo>
                  <a:pt x="527" y="410"/>
                </a:lnTo>
                <a:lnTo>
                  <a:pt x="527" y="409"/>
                </a:lnTo>
                <a:lnTo>
                  <a:pt x="527" y="408"/>
                </a:lnTo>
                <a:lnTo>
                  <a:pt x="527" y="407"/>
                </a:lnTo>
                <a:lnTo>
                  <a:pt x="527" y="406"/>
                </a:lnTo>
                <a:lnTo>
                  <a:pt x="530" y="406"/>
                </a:lnTo>
                <a:lnTo>
                  <a:pt x="530" y="407"/>
                </a:lnTo>
                <a:lnTo>
                  <a:pt x="530" y="408"/>
                </a:lnTo>
                <a:lnTo>
                  <a:pt x="530" y="410"/>
                </a:lnTo>
                <a:lnTo>
                  <a:pt x="530" y="412"/>
                </a:lnTo>
                <a:lnTo>
                  <a:pt x="533" y="412"/>
                </a:lnTo>
                <a:lnTo>
                  <a:pt x="538" y="412"/>
                </a:lnTo>
                <a:lnTo>
                  <a:pt x="541" y="412"/>
                </a:lnTo>
                <a:lnTo>
                  <a:pt x="540" y="414"/>
                </a:lnTo>
                <a:lnTo>
                  <a:pt x="540" y="415"/>
                </a:lnTo>
                <a:lnTo>
                  <a:pt x="546" y="414"/>
                </a:lnTo>
                <a:lnTo>
                  <a:pt x="546" y="410"/>
                </a:lnTo>
                <a:lnTo>
                  <a:pt x="546" y="404"/>
                </a:lnTo>
                <a:lnTo>
                  <a:pt x="541" y="404"/>
                </a:lnTo>
                <a:lnTo>
                  <a:pt x="530" y="403"/>
                </a:lnTo>
                <a:lnTo>
                  <a:pt x="530" y="397"/>
                </a:lnTo>
                <a:lnTo>
                  <a:pt x="530" y="396"/>
                </a:lnTo>
                <a:lnTo>
                  <a:pt x="523" y="396"/>
                </a:lnTo>
                <a:lnTo>
                  <a:pt x="522" y="396"/>
                </a:lnTo>
                <a:lnTo>
                  <a:pt x="521" y="396"/>
                </a:lnTo>
                <a:lnTo>
                  <a:pt x="517" y="396"/>
                </a:lnTo>
                <a:lnTo>
                  <a:pt x="512" y="396"/>
                </a:lnTo>
                <a:lnTo>
                  <a:pt x="509" y="396"/>
                </a:lnTo>
                <a:lnTo>
                  <a:pt x="506" y="395"/>
                </a:lnTo>
                <a:lnTo>
                  <a:pt x="505" y="395"/>
                </a:lnTo>
                <a:lnTo>
                  <a:pt x="503" y="395"/>
                </a:lnTo>
                <a:lnTo>
                  <a:pt x="503" y="392"/>
                </a:lnTo>
                <a:lnTo>
                  <a:pt x="496" y="391"/>
                </a:lnTo>
                <a:lnTo>
                  <a:pt x="495" y="389"/>
                </a:lnTo>
                <a:lnTo>
                  <a:pt x="490" y="388"/>
                </a:lnTo>
                <a:lnTo>
                  <a:pt x="492" y="393"/>
                </a:lnTo>
                <a:lnTo>
                  <a:pt x="491" y="392"/>
                </a:lnTo>
                <a:lnTo>
                  <a:pt x="489" y="390"/>
                </a:lnTo>
                <a:lnTo>
                  <a:pt x="488" y="389"/>
                </a:lnTo>
                <a:lnTo>
                  <a:pt x="487" y="389"/>
                </a:lnTo>
                <a:lnTo>
                  <a:pt x="486" y="388"/>
                </a:lnTo>
                <a:lnTo>
                  <a:pt x="484" y="387"/>
                </a:lnTo>
                <a:lnTo>
                  <a:pt x="482" y="384"/>
                </a:lnTo>
                <a:lnTo>
                  <a:pt x="480" y="382"/>
                </a:lnTo>
                <a:lnTo>
                  <a:pt x="479" y="382"/>
                </a:lnTo>
                <a:lnTo>
                  <a:pt x="476" y="380"/>
                </a:lnTo>
                <a:lnTo>
                  <a:pt x="475" y="379"/>
                </a:lnTo>
                <a:lnTo>
                  <a:pt x="474" y="378"/>
                </a:lnTo>
                <a:lnTo>
                  <a:pt x="474" y="376"/>
                </a:lnTo>
                <a:lnTo>
                  <a:pt x="473" y="376"/>
                </a:lnTo>
                <a:lnTo>
                  <a:pt x="473" y="375"/>
                </a:lnTo>
                <a:lnTo>
                  <a:pt x="473" y="374"/>
                </a:lnTo>
                <a:lnTo>
                  <a:pt x="473" y="373"/>
                </a:lnTo>
                <a:lnTo>
                  <a:pt x="473" y="372"/>
                </a:lnTo>
                <a:lnTo>
                  <a:pt x="473" y="371"/>
                </a:lnTo>
                <a:lnTo>
                  <a:pt x="473" y="370"/>
                </a:lnTo>
                <a:lnTo>
                  <a:pt x="481" y="373"/>
                </a:lnTo>
                <a:lnTo>
                  <a:pt x="482" y="373"/>
                </a:lnTo>
                <a:lnTo>
                  <a:pt x="491" y="378"/>
                </a:lnTo>
                <a:lnTo>
                  <a:pt x="493" y="379"/>
                </a:lnTo>
                <a:lnTo>
                  <a:pt x="495" y="376"/>
                </a:lnTo>
                <a:lnTo>
                  <a:pt x="497" y="373"/>
                </a:lnTo>
                <a:lnTo>
                  <a:pt x="500" y="370"/>
                </a:lnTo>
                <a:lnTo>
                  <a:pt x="500" y="368"/>
                </a:lnTo>
                <a:lnTo>
                  <a:pt x="501" y="368"/>
                </a:lnTo>
                <a:lnTo>
                  <a:pt x="501" y="367"/>
                </a:lnTo>
                <a:lnTo>
                  <a:pt x="504" y="367"/>
                </a:lnTo>
                <a:lnTo>
                  <a:pt x="505" y="367"/>
                </a:lnTo>
                <a:lnTo>
                  <a:pt x="507" y="367"/>
                </a:lnTo>
                <a:lnTo>
                  <a:pt x="513" y="367"/>
                </a:lnTo>
                <a:lnTo>
                  <a:pt x="513" y="366"/>
                </a:lnTo>
                <a:lnTo>
                  <a:pt x="513" y="363"/>
                </a:lnTo>
                <a:lnTo>
                  <a:pt x="513" y="362"/>
                </a:lnTo>
                <a:lnTo>
                  <a:pt x="513" y="361"/>
                </a:lnTo>
                <a:lnTo>
                  <a:pt x="512" y="359"/>
                </a:lnTo>
                <a:lnTo>
                  <a:pt x="512" y="358"/>
                </a:lnTo>
                <a:lnTo>
                  <a:pt x="512" y="357"/>
                </a:lnTo>
                <a:lnTo>
                  <a:pt x="510" y="356"/>
                </a:lnTo>
                <a:lnTo>
                  <a:pt x="510" y="355"/>
                </a:lnTo>
                <a:lnTo>
                  <a:pt x="509" y="354"/>
                </a:lnTo>
                <a:lnTo>
                  <a:pt x="509" y="353"/>
                </a:lnTo>
                <a:lnTo>
                  <a:pt x="508" y="351"/>
                </a:lnTo>
                <a:lnTo>
                  <a:pt x="508" y="350"/>
                </a:lnTo>
                <a:lnTo>
                  <a:pt x="507" y="348"/>
                </a:lnTo>
                <a:lnTo>
                  <a:pt x="506" y="346"/>
                </a:lnTo>
                <a:lnTo>
                  <a:pt x="505" y="345"/>
                </a:lnTo>
                <a:lnTo>
                  <a:pt x="504" y="342"/>
                </a:lnTo>
                <a:lnTo>
                  <a:pt x="503" y="339"/>
                </a:lnTo>
                <a:lnTo>
                  <a:pt x="501" y="338"/>
                </a:lnTo>
                <a:lnTo>
                  <a:pt x="500" y="336"/>
                </a:lnTo>
                <a:lnTo>
                  <a:pt x="497" y="330"/>
                </a:lnTo>
                <a:lnTo>
                  <a:pt x="496" y="330"/>
                </a:lnTo>
                <a:lnTo>
                  <a:pt x="495" y="330"/>
                </a:lnTo>
                <a:lnTo>
                  <a:pt x="493" y="332"/>
                </a:lnTo>
                <a:lnTo>
                  <a:pt x="490" y="333"/>
                </a:lnTo>
                <a:lnTo>
                  <a:pt x="478" y="343"/>
                </a:lnTo>
                <a:lnTo>
                  <a:pt x="476" y="345"/>
                </a:lnTo>
                <a:lnTo>
                  <a:pt x="474" y="346"/>
                </a:lnTo>
                <a:lnTo>
                  <a:pt x="473" y="347"/>
                </a:lnTo>
                <a:lnTo>
                  <a:pt x="472" y="348"/>
                </a:lnTo>
                <a:lnTo>
                  <a:pt x="471" y="348"/>
                </a:lnTo>
                <a:lnTo>
                  <a:pt x="470" y="350"/>
                </a:lnTo>
                <a:lnTo>
                  <a:pt x="469" y="351"/>
                </a:lnTo>
                <a:lnTo>
                  <a:pt x="467" y="353"/>
                </a:lnTo>
                <a:lnTo>
                  <a:pt x="466" y="354"/>
                </a:lnTo>
                <a:lnTo>
                  <a:pt x="466" y="355"/>
                </a:lnTo>
                <a:lnTo>
                  <a:pt x="466" y="354"/>
                </a:lnTo>
                <a:lnTo>
                  <a:pt x="465" y="353"/>
                </a:lnTo>
                <a:lnTo>
                  <a:pt x="466" y="351"/>
                </a:lnTo>
                <a:lnTo>
                  <a:pt x="467" y="350"/>
                </a:lnTo>
                <a:lnTo>
                  <a:pt x="471" y="348"/>
                </a:lnTo>
                <a:lnTo>
                  <a:pt x="472" y="347"/>
                </a:lnTo>
                <a:lnTo>
                  <a:pt x="471" y="341"/>
                </a:lnTo>
                <a:lnTo>
                  <a:pt x="470" y="340"/>
                </a:lnTo>
                <a:lnTo>
                  <a:pt x="470" y="339"/>
                </a:lnTo>
                <a:lnTo>
                  <a:pt x="475" y="337"/>
                </a:lnTo>
                <a:lnTo>
                  <a:pt x="474" y="337"/>
                </a:lnTo>
                <a:lnTo>
                  <a:pt x="474" y="336"/>
                </a:lnTo>
                <a:lnTo>
                  <a:pt x="474" y="334"/>
                </a:lnTo>
                <a:lnTo>
                  <a:pt x="474" y="333"/>
                </a:lnTo>
                <a:lnTo>
                  <a:pt x="475" y="333"/>
                </a:lnTo>
                <a:lnTo>
                  <a:pt x="474" y="333"/>
                </a:lnTo>
                <a:lnTo>
                  <a:pt x="473" y="333"/>
                </a:lnTo>
                <a:lnTo>
                  <a:pt x="472" y="333"/>
                </a:lnTo>
                <a:lnTo>
                  <a:pt x="473" y="332"/>
                </a:lnTo>
                <a:lnTo>
                  <a:pt x="474" y="332"/>
                </a:lnTo>
                <a:lnTo>
                  <a:pt x="478" y="333"/>
                </a:lnTo>
                <a:lnTo>
                  <a:pt x="479" y="334"/>
                </a:lnTo>
                <a:lnTo>
                  <a:pt x="480" y="334"/>
                </a:lnTo>
                <a:lnTo>
                  <a:pt x="481" y="333"/>
                </a:lnTo>
                <a:lnTo>
                  <a:pt x="483" y="332"/>
                </a:lnTo>
                <a:lnTo>
                  <a:pt x="484" y="331"/>
                </a:lnTo>
                <a:lnTo>
                  <a:pt x="483" y="330"/>
                </a:lnTo>
                <a:lnTo>
                  <a:pt x="483" y="329"/>
                </a:lnTo>
                <a:lnTo>
                  <a:pt x="486" y="330"/>
                </a:lnTo>
                <a:lnTo>
                  <a:pt x="486" y="331"/>
                </a:lnTo>
                <a:lnTo>
                  <a:pt x="488" y="330"/>
                </a:lnTo>
                <a:lnTo>
                  <a:pt x="490" y="329"/>
                </a:lnTo>
                <a:lnTo>
                  <a:pt x="488" y="326"/>
                </a:lnTo>
                <a:lnTo>
                  <a:pt x="484" y="325"/>
                </a:lnTo>
                <a:lnTo>
                  <a:pt x="483" y="323"/>
                </a:lnTo>
                <a:lnTo>
                  <a:pt x="482" y="323"/>
                </a:lnTo>
                <a:lnTo>
                  <a:pt x="482" y="322"/>
                </a:lnTo>
                <a:lnTo>
                  <a:pt x="483" y="322"/>
                </a:lnTo>
                <a:lnTo>
                  <a:pt x="483" y="321"/>
                </a:lnTo>
                <a:lnTo>
                  <a:pt x="488" y="324"/>
                </a:lnTo>
                <a:lnTo>
                  <a:pt x="489" y="324"/>
                </a:lnTo>
                <a:lnTo>
                  <a:pt x="492" y="328"/>
                </a:lnTo>
                <a:lnTo>
                  <a:pt x="493" y="326"/>
                </a:lnTo>
                <a:lnTo>
                  <a:pt x="495" y="326"/>
                </a:lnTo>
                <a:lnTo>
                  <a:pt x="489" y="322"/>
                </a:lnTo>
                <a:lnTo>
                  <a:pt x="487" y="321"/>
                </a:lnTo>
                <a:lnTo>
                  <a:pt x="488" y="320"/>
                </a:lnTo>
                <a:lnTo>
                  <a:pt x="489" y="320"/>
                </a:lnTo>
                <a:lnTo>
                  <a:pt x="489" y="318"/>
                </a:lnTo>
                <a:lnTo>
                  <a:pt x="491" y="318"/>
                </a:lnTo>
                <a:lnTo>
                  <a:pt x="492" y="318"/>
                </a:lnTo>
                <a:lnTo>
                  <a:pt x="492" y="320"/>
                </a:lnTo>
                <a:lnTo>
                  <a:pt x="495" y="318"/>
                </a:lnTo>
                <a:lnTo>
                  <a:pt x="493" y="317"/>
                </a:lnTo>
                <a:lnTo>
                  <a:pt x="495" y="317"/>
                </a:lnTo>
                <a:lnTo>
                  <a:pt x="495" y="316"/>
                </a:lnTo>
                <a:lnTo>
                  <a:pt x="496" y="316"/>
                </a:lnTo>
                <a:lnTo>
                  <a:pt x="497" y="314"/>
                </a:lnTo>
                <a:lnTo>
                  <a:pt x="497" y="313"/>
                </a:lnTo>
                <a:lnTo>
                  <a:pt x="496" y="312"/>
                </a:lnTo>
                <a:lnTo>
                  <a:pt x="497" y="312"/>
                </a:lnTo>
                <a:lnTo>
                  <a:pt x="497" y="311"/>
                </a:lnTo>
                <a:lnTo>
                  <a:pt x="499" y="311"/>
                </a:lnTo>
                <a:lnTo>
                  <a:pt x="501" y="308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5"/>
                </a:lnTo>
                <a:lnTo>
                  <a:pt x="497" y="304"/>
                </a:lnTo>
                <a:lnTo>
                  <a:pt x="498" y="303"/>
                </a:lnTo>
                <a:lnTo>
                  <a:pt x="499" y="301"/>
                </a:lnTo>
                <a:lnTo>
                  <a:pt x="499" y="300"/>
                </a:lnTo>
                <a:lnTo>
                  <a:pt x="500" y="300"/>
                </a:lnTo>
                <a:lnTo>
                  <a:pt x="501" y="303"/>
                </a:lnTo>
                <a:lnTo>
                  <a:pt x="503" y="303"/>
                </a:lnTo>
                <a:lnTo>
                  <a:pt x="503" y="304"/>
                </a:lnTo>
                <a:lnTo>
                  <a:pt x="504" y="304"/>
                </a:lnTo>
                <a:lnTo>
                  <a:pt x="505" y="304"/>
                </a:lnTo>
                <a:lnTo>
                  <a:pt x="506" y="305"/>
                </a:lnTo>
                <a:lnTo>
                  <a:pt x="508" y="306"/>
                </a:lnTo>
                <a:lnTo>
                  <a:pt x="509" y="307"/>
                </a:lnTo>
                <a:lnTo>
                  <a:pt x="510" y="306"/>
                </a:lnTo>
                <a:lnTo>
                  <a:pt x="512" y="306"/>
                </a:lnTo>
                <a:lnTo>
                  <a:pt x="512" y="304"/>
                </a:lnTo>
                <a:lnTo>
                  <a:pt x="512" y="303"/>
                </a:lnTo>
                <a:lnTo>
                  <a:pt x="512" y="301"/>
                </a:lnTo>
                <a:lnTo>
                  <a:pt x="512" y="300"/>
                </a:lnTo>
                <a:lnTo>
                  <a:pt x="514" y="300"/>
                </a:lnTo>
                <a:lnTo>
                  <a:pt x="514" y="299"/>
                </a:lnTo>
                <a:lnTo>
                  <a:pt x="516" y="300"/>
                </a:lnTo>
                <a:lnTo>
                  <a:pt x="516" y="298"/>
                </a:lnTo>
                <a:lnTo>
                  <a:pt x="517" y="297"/>
                </a:lnTo>
                <a:lnTo>
                  <a:pt x="516" y="296"/>
                </a:lnTo>
                <a:lnTo>
                  <a:pt x="515" y="295"/>
                </a:lnTo>
                <a:lnTo>
                  <a:pt x="516" y="295"/>
                </a:lnTo>
                <a:lnTo>
                  <a:pt x="516" y="294"/>
                </a:lnTo>
                <a:lnTo>
                  <a:pt x="516" y="291"/>
                </a:lnTo>
                <a:lnTo>
                  <a:pt x="517" y="290"/>
                </a:lnTo>
                <a:lnTo>
                  <a:pt x="518" y="289"/>
                </a:lnTo>
                <a:lnTo>
                  <a:pt x="518" y="288"/>
                </a:lnTo>
                <a:lnTo>
                  <a:pt x="519" y="288"/>
                </a:lnTo>
                <a:lnTo>
                  <a:pt x="524" y="288"/>
                </a:lnTo>
                <a:lnTo>
                  <a:pt x="524" y="287"/>
                </a:lnTo>
                <a:lnTo>
                  <a:pt x="524" y="286"/>
                </a:lnTo>
                <a:lnTo>
                  <a:pt x="525" y="284"/>
                </a:lnTo>
                <a:lnTo>
                  <a:pt x="526" y="283"/>
                </a:lnTo>
                <a:lnTo>
                  <a:pt x="529" y="282"/>
                </a:lnTo>
                <a:lnTo>
                  <a:pt x="530" y="282"/>
                </a:lnTo>
                <a:lnTo>
                  <a:pt x="531" y="282"/>
                </a:lnTo>
                <a:lnTo>
                  <a:pt x="532" y="282"/>
                </a:lnTo>
                <a:lnTo>
                  <a:pt x="533" y="281"/>
                </a:lnTo>
                <a:lnTo>
                  <a:pt x="534" y="281"/>
                </a:lnTo>
                <a:lnTo>
                  <a:pt x="534" y="279"/>
                </a:lnTo>
                <a:lnTo>
                  <a:pt x="535" y="280"/>
                </a:lnTo>
                <a:lnTo>
                  <a:pt x="534" y="276"/>
                </a:lnTo>
                <a:lnTo>
                  <a:pt x="534" y="275"/>
                </a:lnTo>
                <a:lnTo>
                  <a:pt x="533" y="274"/>
                </a:lnTo>
                <a:lnTo>
                  <a:pt x="532" y="273"/>
                </a:lnTo>
                <a:lnTo>
                  <a:pt x="532" y="272"/>
                </a:lnTo>
                <a:lnTo>
                  <a:pt x="531" y="270"/>
                </a:lnTo>
                <a:lnTo>
                  <a:pt x="529" y="269"/>
                </a:lnTo>
                <a:lnTo>
                  <a:pt x="527" y="267"/>
                </a:lnTo>
                <a:lnTo>
                  <a:pt x="527" y="265"/>
                </a:lnTo>
                <a:lnTo>
                  <a:pt x="526" y="263"/>
                </a:lnTo>
                <a:lnTo>
                  <a:pt x="525" y="263"/>
                </a:lnTo>
                <a:lnTo>
                  <a:pt x="524" y="263"/>
                </a:lnTo>
                <a:lnTo>
                  <a:pt x="525" y="262"/>
                </a:lnTo>
                <a:lnTo>
                  <a:pt x="524" y="261"/>
                </a:lnTo>
                <a:lnTo>
                  <a:pt x="524" y="259"/>
                </a:lnTo>
                <a:lnTo>
                  <a:pt x="525" y="258"/>
                </a:lnTo>
                <a:lnTo>
                  <a:pt x="524" y="257"/>
                </a:lnTo>
                <a:lnTo>
                  <a:pt x="524" y="256"/>
                </a:lnTo>
                <a:lnTo>
                  <a:pt x="523" y="254"/>
                </a:lnTo>
                <a:lnTo>
                  <a:pt x="523" y="253"/>
                </a:lnTo>
                <a:lnTo>
                  <a:pt x="523" y="249"/>
                </a:lnTo>
                <a:lnTo>
                  <a:pt x="519" y="251"/>
                </a:lnTo>
                <a:lnTo>
                  <a:pt x="518" y="253"/>
                </a:lnTo>
                <a:lnTo>
                  <a:pt x="517" y="253"/>
                </a:lnTo>
                <a:lnTo>
                  <a:pt x="515" y="253"/>
                </a:lnTo>
                <a:lnTo>
                  <a:pt x="516" y="251"/>
                </a:lnTo>
                <a:lnTo>
                  <a:pt x="517" y="250"/>
                </a:lnTo>
                <a:lnTo>
                  <a:pt x="517" y="249"/>
                </a:lnTo>
                <a:lnTo>
                  <a:pt x="518" y="249"/>
                </a:lnTo>
                <a:lnTo>
                  <a:pt x="519" y="247"/>
                </a:lnTo>
                <a:lnTo>
                  <a:pt x="518" y="247"/>
                </a:lnTo>
                <a:lnTo>
                  <a:pt x="517" y="245"/>
                </a:lnTo>
                <a:lnTo>
                  <a:pt x="515" y="244"/>
                </a:lnTo>
                <a:lnTo>
                  <a:pt x="515" y="242"/>
                </a:lnTo>
                <a:lnTo>
                  <a:pt x="514" y="240"/>
                </a:lnTo>
                <a:lnTo>
                  <a:pt x="512" y="240"/>
                </a:lnTo>
                <a:lnTo>
                  <a:pt x="510" y="240"/>
                </a:lnTo>
                <a:lnTo>
                  <a:pt x="512" y="239"/>
                </a:lnTo>
                <a:lnTo>
                  <a:pt x="512" y="237"/>
                </a:lnTo>
                <a:lnTo>
                  <a:pt x="510" y="236"/>
                </a:lnTo>
                <a:lnTo>
                  <a:pt x="509" y="236"/>
                </a:lnTo>
                <a:lnTo>
                  <a:pt x="508" y="236"/>
                </a:lnTo>
                <a:lnTo>
                  <a:pt x="507" y="237"/>
                </a:lnTo>
                <a:lnTo>
                  <a:pt x="506" y="236"/>
                </a:lnTo>
                <a:lnTo>
                  <a:pt x="504" y="234"/>
                </a:lnTo>
                <a:lnTo>
                  <a:pt x="506" y="234"/>
                </a:lnTo>
                <a:lnTo>
                  <a:pt x="507" y="234"/>
                </a:lnTo>
                <a:lnTo>
                  <a:pt x="509" y="233"/>
                </a:lnTo>
                <a:lnTo>
                  <a:pt x="509" y="232"/>
                </a:lnTo>
                <a:lnTo>
                  <a:pt x="509" y="230"/>
                </a:lnTo>
                <a:lnTo>
                  <a:pt x="508" y="229"/>
                </a:lnTo>
                <a:lnTo>
                  <a:pt x="507" y="229"/>
                </a:lnTo>
                <a:lnTo>
                  <a:pt x="506" y="229"/>
                </a:lnTo>
                <a:lnTo>
                  <a:pt x="505" y="228"/>
                </a:lnTo>
                <a:lnTo>
                  <a:pt x="504" y="229"/>
                </a:lnTo>
                <a:lnTo>
                  <a:pt x="505" y="228"/>
                </a:lnTo>
                <a:lnTo>
                  <a:pt x="504" y="226"/>
                </a:lnTo>
                <a:lnTo>
                  <a:pt x="503" y="225"/>
                </a:lnTo>
                <a:lnTo>
                  <a:pt x="501" y="224"/>
                </a:lnTo>
                <a:lnTo>
                  <a:pt x="499" y="222"/>
                </a:lnTo>
                <a:lnTo>
                  <a:pt x="498" y="222"/>
                </a:lnTo>
                <a:lnTo>
                  <a:pt x="496" y="221"/>
                </a:lnTo>
                <a:lnTo>
                  <a:pt x="495" y="222"/>
                </a:lnTo>
                <a:lnTo>
                  <a:pt x="496" y="221"/>
                </a:lnTo>
                <a:lnTo>
                  <a:pt x="498" y="220"/>
                </a:lnTo>
                <a:lnTo>
                  <a:pt x="498" y="219"/>
                </a:lnTo>
                <a:lnTo>
                  <a:pt x="495" y="216"/>
                </a:lnTo>
                <a:lnTo>
                  <a:pt x="493" y="215"/>
                </a:lnTo>
                <a:lnTo>
                  <a:pt x="491" y="214"/>
                </a:lnTo>
                <a:lnTo>
                  <a:pt x="490" y="213"/>
                </a:lnTo>
                <a:lnTo>
                  <a:pt x="490" y="214"/>
                </a:lnTo>
                <a:lnTo>
                  <a:pt x="490" y="213"/>
                </a:lnTo>
                <a:lnTo>
                  <a:pt x="490" y="212"/>
                </a:lnTo>
                <a:lnTo>
                  <a:pt x="489" y="211"/>
                </a:lnTo>
                <a:lnTo>
                  <a:pt x="488" y="209"/>
                </a:lnTo>
                <a:lnTo>
                  <a:pt x="487" y="209"/>
                </a:lnTo>
                <a:lnTo>
                  <a:pt x="487" y="208"/>
                </a:lnTo>
                <a:lnTo>
                  <a:pt x="486" y="207"/>
                </a:lnTo>
                <a:lnTo>
                  <a:pt x="484" y="207"/>
                </a:lnTo>
                <a:lnTo>
                  <a:pt x="482" y="207"/>
                </a:lnTo>
                <a:lnTo>
                  <a:pt x="482" y="205"/>
                </a:lnTo>
                <a:lnTo>
                  <a:pt x="482" y="204"/>
                </a:lnTo>
                <a:lnTo>
                  <a:pt x="482" y="199"/>
                </a:lnTo>
                <a:lnTo>
                  <a:pt x="482" y="198"/>
                </a:lnTo>
                <a:lnTo>
                  <a:pt x="486" y="198"/>
                </a:lnTo>
                <a:lnTo>
                  <a:pt x="487" y="198"/>
                </a:lnTo>
                <a:lnTo>
                  <a:pt x="487" y="196"/>
                </a:lnTo>
                <a:lnTo>
                  <a:pt x="487" y="194"/>
                </a:lnTo>
                <a:lnTo>
                  <a:pt x="487" y="191"/>
                </a:lnTo>
                <a:lnTo>
                  <a:pt x="488" y="190"/>
                </a:lnTo>
                <a:lnTo>
                  <a:pt x="489" y="189"/>
                </a:lnTo>
                <a:lnTo>
                  <a:pt x="489" y="188"/>
                </a:lnTo>
                <a:lnTo>
                  <a:pt x="491" y="184"/>
                </a:lnTo>
                <a:lnTo>
                  <a:pt x="491" y="183"/>
                </a:lnTo>
                <a:lnTo>
                  <a:pt x="491" y="182"/>
                </a:lnTo>
                <a:lnTo>
                  <a:pt x="491" y="179"/>
                </a:lnTo>
                <a:lnTo>
                  <a:pt x="490" y="177"/>
                </a:lnTo>
                <a:lnTo>
                  <a:pt x="489" y="174"/>
                </a:lnTo>
                <a:lnTo>
                  <a:pt x="489" y="173"/>
                </a:lnTo>
                <a:lnTo>
                  <a:pt x="490" y="172"/>
                </a:lnTo>
                <a:lnTo>
                  <a:pt x="491" y="172"/>
                </a:lnTo>
                <a:lnTo>
                  <a:pt x="493" y="171"/>
                </a:lnTo>
                <a:lnTo>
                  <a:pt x="496" y="170"/>
                </a:lnTo>
                <a:lnTo>
                  <a:pt x="499" y="172"/>
                </a:lnTo>
                <a:lnTo>
                  <a:pt x="503" y="173"/>
                </a:lnTo>
                <a:lnTo>
                  <a:pt x="504" y="173"/>
                </a:lnTo>
                <a:lnTo>
                  <a:pt x="505" y="173"/>
                </a:lnTo>
                <a:lnTo>
                  <a:pt x="506" y="174"/>
                </a:lnTo>
                <a:lnTo>
                  <a:pt x="509" y="175"/>
                </a:lnTo>
                <a:lnTo>
                  <a:pt x="510" y="175"/>
                </a:lnTo>
                <a:lnTo>
                  <a:pt x="514" y="179"/>
                </a:lnTo>
                <a:lnTo>
                  <a:pt x="517" y="182"/>
                </a:lnTo>
                <a:lnTo>
                  <a:pt x="518" y="181"/>
                </a:lnTo>
                <a:lnTo>
                  <a:pt x="518" y="180"/>
                </a:lnTo>
                <a:lnTo>
                  <a:pt x="519" y="179"/>
                </a:lnTo>
                <a:lnTo>
                  <a:pt x="519" y="178"/>
                </a:lnTo>
                <a:lnTo>
                  <a:pt x="521" y="177"/>
                </a:lnTo>
                <a:lnTo>
                  <a:pt x="522" y="178"/>
                </a:lnTo>
                <a:lnTo>
                  <a:pt x="522" y="179"/>
                </a:lnTo>
                <a:lnTo>
                  <a:pt x="522" y="180"/>
                </a:lnTo>
                <a:lnTo>
                  <a:pt x="522" y="181"/>
                </a:lnTo>
                <a:lnTo>
                  <a:pt x="521" y="182"/>
                </a:lnTo>
                <a:lnTo>
                  <a:pt x="521" y="183"/>
                </a:lnTo>
                <a:lnTo>
                  <a:pt x="522" y="184"/>
                </a:lnTo>
                <a:lnTo>
                  <a:pt x="522" y="186"/>
                </a:lnTo>
                <a:lnTo>
                  <a:pt x="523" y="186"/>
                </a:lnTo>
                <a:lnTo>
                  <a:pt x="526" y="189"/>
                </a:lnTo>
                <a:lnTo>
                  <a:pt x="531" y="194"/>
                </a:lnTo>
                <a:lnTo>
                  <a:pt x="533" y="195"/>
                </a:lnTo>
                <a:lnTo>
                  <a:pt x="540" y="200"/>
                </a:lnTo>
                <a:lnTo>
                  <a:pt x="541" y="202"/>
                </a:lnTo>
                <a:lnTo>
                  <a:pt x="543" y="204"/>
                </a:lnTo>
                <a:lnTo>
                  <a:pt x="548" y="207"/>
                </a:lnTo>
                <a:lnTo>
                  <a:pt x="549" y="209"/>
                </a:lnTo>
                <a:lnTo>
                  <a:pt x="550" y="211"/>
                </a:lnTo>
                <a:lnTo>
                  <a:pt x="550" y="212"/>
                </a:lnTo>
                <a:lnTo>
                  <a:pt x="551" y="213"/>
                </a:lnTo>
                <a:lnTo>
                  <a:pt x="552" y="216"/>
                </a:lnTo>
                <a:lnTo>
                  <a:pt x="553" y="220"/>
                </a:lnTo>
                <a:lnTo>
                  <a:pt x="557" y="222"/>
                </a:lnTo>
                <a:lnTo>
                  <a:pt x="558" y="223"/>
                </a:lnTo>
                <a:lnTo>
                  <a:pt x="556" y="228"/>
                </a:lnTo>
                <a:lnTo>
                  <a:pt x="555" y="229"/>
                </a:lnTo>
                <a:lnTo>
                  <a:pt x="555" y="231"/>
                </a:lnTo>
                <a:lnTo>
                  <a:pt x="552" y="236"/>
                </a:lnTo>
                <a:lnTo>
                  <a:pt x="551" y="237"/>
                </a:lnTo>
                <a:lnTo>
                  <a:pt x="551" y="238"/>
                </a:lnTo>
                <a:lnTo>
                  <a:pt x="551" y="239"/>
                </a:lnTo>
                <a:lnTo>
                  <a:pt x="550" y="239"/>
                </a:lnTo>
                <a:lnTo>
                  <a:pt x="550" y="240"/>
                </a:lnTo>
                <a:lnTo>
                  <a:pt x="550" y="241"/>
                </a:lnTo>
                <a:lnTo>
                  <a:pt x="549" y="242"/>
                </a:lnTo>
                <a:lnTo>
                  <a:pt x="548" y="244"/>
                </a:lnTo>
                <a:lnTo>
                  <a:pt x="547" y="245"/>
                </a:lnTo>
                <a:lnTo>
                  <a:pt x="547" y="246"/>
                </a:lnTo>
                <a:lnTo>
                  <a:pt x="546" y="246"/>
                </a:lnTo>
                <a:lnTo>
                  <a:pt x="546" y="247"/>
                </a:lnTo>
                <a:lnTo>
                  <a:pt x="544" y="247"/>
                </a:lnTo>
                <a:lnTo>
                  <a:pt x="543" y="248"/>
                </a:lnTo>
                <a:lnTo>
                  <a:pt x="542" y="248"/>
                </a:lnTo>
                <a:lnTo>
                  <a:pt x="541" y="249"/>
                </a:lnTo>
                <a:lnTo>
                  <a:pt x="542" y="249"/>
                </a:lnTo>
                <a:lnTo>
                  <a:pt x="542" y="250"/>
                </a:lnTo>
                <a:lnTo>
                  <a:pt x="542" y="251"/>
                </a:lnTo>
                <a:lnTo>
                  <a:pt x="542" y="250"/>
                </a:lnTo>
                <a:lnTo>
                  <a:pt x="541" y="250"/>
                </a:lnTo>
                <a:lnTo>
                  <a:pt x="541" y="251"/>
                </a:lnTo>
                <a:lnTo>
                  <a:pt x="541" y="253"/>
                </a:lnTo>
                <a:lnTo>
                  <a:pt x="542" y="253"/>
                </a:lnTo>
                <a:lnTo>
                  <a:pt x="542" y="254"/>
                </a:lnTo>
                <a:lnTo>
                  <a:pt x="543" y="254"/>
                </a:lnTo>
                <a:lnTo>
                  <a:pt x="543" y="253"/>
                </a:lnTo>
                <a:lnTo>
                  <a:pt x="544" y="253"/>
                </a:lnTo>
                <a:lnTo>
                  <a:pt x="544" y="254"/>
                </a:lnTo>
                <a:lnTo>
                  <a:pt x="544" y="255"/>
                </a:lnTo>
                <a:lnTo>
                  <a:pt x="544" y="256"/>
                </a:lnTo>
                <a:lnTo>
                  <a:pt x="544" y="257"/>
                </a:lnTo>
                <a:lnTo>
                  <a:pt x="546" y="257"/>
                </a:lnTo>
                <a:lnTo>
                  <a:pt x="546" y="256"/>
                </a:lnTo>
                <a:lnTo>
                  <a:pt x="547" y="256"/>
                </a:lnTo>
                <a:lnTo>
                  <a:pt x="547" y="257"/>
                </a:lnTo>
                <a:lnTo>
                  <a:pt x="548" y="257"/>
                </a:lnTo>
                <a:lnTo>
                  <a:pt x="548" y="258"/>
                </a:lnTo>
                <a:lnTo>
                  <a:pt x="549" y="258"/>
                </a:lnTo>
                <a:lnTo>
                  <a:pt x="549" y="257"/>
                </a:lnTo>
                <a:lnTo>
                  <a:pt x="550" y="257"/>
                </a:lnTo>
                <a:lnTo>
                  <a:pt x="550" y="258"/>
                </a:lnTo>
                <a:lnTo>
                  <a:pt x="551" y="258"/>
                </a:lnTo>
                <a:lnTo>
                  <a:pt x="551" y="259"/>
                </a:lnTo>
                <a:lnTo>
                  <a:pt x="552" y="261"/>
                </a:lnTo>
                <a:lnTo>
                  <a:pt x="553" y="262"/>
                </a:lnTo>
                <a:lnTo>
                  <a:pt x="553" y="263"/>
                </a:lnTo>
                <a:lnTo>
                  <a:pt x="555" y="263"/>
                </a:lnTo>
                <a:lnTo>
                  <a:pt x="555" y="264"/>
                </a:lnTo>
                <a:lnTo>
                  <a:pt x="555" y="265"/>
                </a:lnTo>
                <a:lnTo>
                  <a:pt x="553" y="265"/>
                </a:lnTo>
                <a:lnTo>
                  <a:pt x="555" y="265"/>
                </a:lnTo>
                <a:lnTo>
                  <a:pt x="555" y="266"/>
                </a:lnTo>
                <a:lnTo>
                  <a:pt x="555" y="267"/>
                </a:lnTo>
                <a:lnTo>
                  <a:pt x="553" y="267"/>
                </a:lnTo>
                <a:lnTo>
                  <a:pt x="552" y="267"/>
                </a:lnTo>
                <a:lnTo>
                  <a:pt x="552" y="269"/>
                </a:lnTo>
                <a:lnTo>
                  <a:pt x="553" y="269"/>
                </a:lnTo>
                <a:lnTo>
                  <a:pt x="555" y="269"/>
                </a:lnTo>
                <a:lnTo>
                  <a:pt x="556" y="269"/>
                </a:lnTo>
                <a:lnTo>
                  <a:pt x="557" y="269"/>
                </a:lnTo>
                <a:lnTo>
                  <a:pt x="558" y="269"/>
                </a:lnTo>
                <a:lnTo>
                  <a:pt x="558" y="270"/>
                </a:lnTo>
                <a:lnTo>
                  <a:pt x="558" y="271"/>
                </a:lnTo>
                <a:lnTo>
                  <a:pt x="559" y="271"/>
                </a:lnTo>
                <a:lnTo>
                  <a:pt x="560" y="271"/>
                </a:lnTo>
                <a:lnTo>
                  <a:pt x="560" y="272"/>
                </a:lnTo>
                <a:lnTo>
                  <a:pt x="559" y="272"/>
                </a:lnTo>
                <a:lnTo>
                  <a:pt x="560" y="272"/>
                </a:lnTo>
                <a:lnTo>
                  <a:pt x="561" y="272"/>
                </a:lnTo>
                <a:lnTo>
                  <a:pt x="562" y="272"/>
                </a:lnTo>
                <a:lnTo>
                  <a:pt x="564" y="272"/>
                </a:lnTo>
                <a:lnTo>
                  <a:pt x="564" y="271"/>
                </a:lnTo>
                <a:lnTo>
                  <a:pt x="564" y="270"/>
                </a:lnTo>
                <a:lnTo>
                  <a:pt x="565" y="270"/>
                </a:lnTo>
                <a:lnTo>
                  <a:pt x="565" y="271"/>
                </a:lnTo>
                <a:lnTo>
                  <a:pt x="566" y="271"/>
                </a:lnTo>
                <a:lnTo>
                  <a:pt x="566" y="272"/>
                </a:lnTo>
                <a:lnTo>
                  <a:pt x="566" y="273"/>
                </a:lnTo>
                <a:lnTo>
                  <a:pt x="566" y="274"/>
                </a:lnTo>
                <a:lnTo>
                  <a:pt x="566" y="275"/>
                </a:lnTo>
                <a:lnTo>
                  <a:pt x="567" y="275"/>
                </a:lnTo>
                <a:lnTo>
                  <a:pt x="568" y="275"/>
                </a:lnTo>
                <a:lnTo>
                  <a:pt x="569" y="276"/>
                </a:lnTo>
                <a:lnTo>
                  <a:pt x="569" y="278"/>
                </a:lnTo>
                <a:lnTo>
                  <a:pt x="570" y="278"/>
                </a:lnTo>
                <a:lnTo>
                  <a:pt x="570" y="276"/>
                </a:lnTo>
                <a:lnTo>
                  <a:pt x="572" y="276"/>
                </a:lnTo>
                <a:lnTo>
                  <a:pt x="572" y="275"/>
                </a:lnTo>
                <a:lnTo>
                  <a:pt x="573" y="275"/>
                </a:lnTo>
                <a:lnTo>
                  <a:pt x="573" y="274"/>
                </a:lnTo>
                <a:lnTo>
                  <a:pt x="574" y="274"/>
                </a:lnTo>
                <a:lnTo>
                  <a:pt x="575" y="275"/>
                </a:lnTo>
                <a:lnTo>
                  <a:pt x="576" y="275"/>
                </a:lnTo>
                <a:lnTo>
                  <a:pt x="576" y="274"/>
                </a:lnTo>
                <a:lnTo>
                  <a:pt x="576" y="273"/>
                </a:lnTo>
                <a:lnTo>
                  <a:pt x="577" y="273"/>
                </a:lnTo>
                <a:lnTo>
                  <a:pt x="577" y="274"/>
                </a:lnTo>
                <a:lnTo>
                  <a:pt x="577" y="275"/>
                </a:lnTo>
                <a:lnTo>
                  <a:pt x="578" y="275"/>
                </a:lnTo>
                <a:lnTo>
                  <a:pt x="579" y="275"/>
                </a:lnTo>
                <a:lnTo>
                  <a:pt x="579" y="274"/>
                </a:lnTo>
                <a:lnTo>
                  <a:pt x="581" y="274"/>
                </a:lnTo>
                <a:lnTo>
                  <a:pt x="581" y="273"/>
                </a:lnTo>
                <a:lnTo>
                  <a:pt x="582" y="273"/>
                </a:lnTo>
                <a:lnTo>
                  <a:pt x="582" y="272"/>
                </a:lnTo>
                <a:lnTo>
                  <a:pt x="582" y="271"/>
                </a:lnTo>
                <a:lnTo>
                  <a:pt x="583" y="271"/>
                </a:lnTo>
                <a:lnTo>
                  <a:pt x="584" y="271"/>
                </a:lnTo>
                <a:lnTo>
                  <a:pt x="584" y="272"/>
                </a:lnTo>
                <a:lnTo>
                  <a:pt x="585" y="272"/>
                </a:lnTo>
                <a:lnTo>
                  <a:pt x="586" y="272"/>
                </a:lnTo>
                <a:lnTo>
                  <a:pt x="587" y="272"/>
                </a:lnTo>
                <a:lnTo>
                  <a:pt x="589" y="273"/>
                </a:lnTo>
                <a:lnTo>
                  <a:pt x="590" y="273"/>
                </a:lnTo>
                <a:lnTo>
                  <a:pt x="591" y="273"/>
                </a:lnTo>
                <a:lnTo>
                  <a:pt x="592" y="274"/>
                </a:lnTo>
                <a:lnTo>
                  <a:pt x="593" y="274"/>
                </a:lnTo>
                <a:lnTo>
                  <a:pt x="594" y="274"/>
                </a:lnTo>
                <a:lnTo>
                  <a:pt x="594" y="275"/>
                </a:lnTo>
                <a:lnTo>
                  <a:pt x="595" y="275"/>
                </a:lnTo>
                <a:lnTo>
                  <a:pt x="596" y="276"/>
                </a:lnTo>
                <a:lnTo>
                  <a:pt x="596" y="278"/>
                </a:lnTo>
                <a:lnTo>
                  <a:pt x="598" y="278"/>
                </a:lnTo>
                <a:lnTo>
                  <a:pt x="598" y="279"/>
                </a:lnTo>
                <a:lnTo>
                  <a:pt x="599" y="279"/>
                </a:lnTo>
                <a:lnTo>
                  <a:pt x="599" y="278"/>
                </a:lnTo>
                <a:lnTo>
                  <a:pt x="599" y="276"/>
                </a:lnTo>
                <a:lnTo>
                  <a:pt x="600" y="276"/>
                </a:lnTo>
                <a:lnTo>
                  <a:pt x="601" y="276"/>
                </a:lnTo>
                <a:lnTo>
                  <a:pt x="602" y="276"/>
                </a:lnTo>
                <a:lnTo>
                  <a:pt x="603" y="276"/>
                </a:lnTo>
                <a:lnTo>
                  <a:pt x="603" y="275"/>
                </a:lnTo>
                <a:lnTo>
                  <a:pt x="604" y="275"/>
                </a:lnTo>
                <a:lnTo>
                  <a:pt x="605" y="275"/>
                </a:lnTo>
                <a:lnTo>
                  <a:pt x="607" y="275"/>
                </a:lnTo>
                <a:lnTo>
                  <a:pt x="607" y="276"/>
                </a:lnTo>
                <a:lnTo>
                  <a:pt x="608" y="276"/>
                </a:lnTo>
                <a:lnTo>
                  <a:pt x="609" y="276"/>
                </a:lnTo>
                <a:lnTo>
                  <a:pt x="610" y="275"/>
                </a:lnTo>
                <a:lnTo>
                  <a:pt x="611" y="275"/>
                </a:lnTo>
                <a:lnTo>
                  <a:pt x="611" y="274"/>
                </a:lnTo>
                <a:lnTo>
                  <a:pt x="612" y="274"/>
                </a:lnTo>
                <a:lnTo>
                  <a:pt x="612" y="273"/>
                </a:lnTo>
                <a:lnTo>
                  <a:pt x="613" y="273"/>
                </a:lnTo>
                <a:lnTo>
                  <a:pt x="613" y="272"/>
                </a:lnTo>
                <a:lnTo>
                  <a:pt x="615" y="272"/>
                </a:lnTo>
                <a:lnTo>
                  <a:pt x="613" y="269"/>
                </a:lnTo>
                <a:lnTo>
                  <a:pt x="615" y="263"/>
                </a:lnTo>
                <a:lnTo>
                  <a:pt x="615" y="261"/>
                </a:lnTo>
                <a:lnTo>
                  <a:pt x="615" y="258"/>
                </a:lnTo>
                <a:lnTo>
                  <a:pt x="618" y="261"/>
                </a:lnTo>
                <a:lnTo>
                  <a:pt x="620" y="262"/>
                </a:lnTo>
                <a:lnTo>
                  <a:pt x="621" y="263"/>
                </a:lnTo>
                <a:lnTo>
                  <a:pt x="622" y="263"/>
                </a:lnTo>
                <a:lnTo>
                  <a:pt x="622" y="264"/>
                </a:lnTo>
                <a:lnTo>
                  <a:pt x="624" y="264"/>
                </a:lnTo>
                <a:lnTo>
                  <a:pt x="627" y="266"/>
                </a:lnTo>
                <a:lnTo>
                  <a:pt x="626" y="267"/>
                </a:lnTo>
                <a:lnTo>
                  <a:pt x="626" y="269"/>
                </a:lnTo>
                <a:lnTo>
                  <a:pt x="626" y="271"/>
                </a:lnTo>
                <a:lnTo>
                  <a:pt x="627" y="272"/>
                </a:lnTo>
                <a:lnTo>
                  <a:pt x="627" y="273"/>
                </a:lnTo>
                <a:lnTo>
                  <a:pt x="628" y="273"/>
                </a:lnTo>
                <a:lnTo>
                  <a:pt x="628" y="272"/>
                </a:lnTo>
                <a:lnTo>
                  <a:pt x="628" y="271"/>
                </a:lnTo>
                <a:lnTo>
                  <a:pt x="628" y="270"/>
                </a:lnTo>
                <a:lnTo>
                  <a:pt x="628" y="269"/>
                </a:lnTo>
                <a:lnTo>
                  <a:pt x="629" y="269"/>
                </a:lnTo>
                <a:lnTo>
                  <a:pt x="629" y="267"/>
                </a:lnTo>
                <a:lnTo>
                  <a:pt x="633" y="271"/>
                </a:lnTo>
                <a:lnTo>
                  <a:pt x="636" y="272"/>
                </a:lnTo>
                <a:lnTo>
                  <a:pt x="638" y="274"/>
                </a:lnTo>
                <a:lnTo>
                  <a:pt x="650" y="281"/>
                </a:lnTo>
                <a:lnTo>
                  <a:pt x="656" y="284"/>
                </a:lnTo>
                <a:lnTo>
                  <a:pt x="661" y="287"/>
                </a:lnTo>
                <a:lnTo>
                  <a:pt x="665" y="290"/>
                </a:lnTo>
                <a:lnTo>
                  <a:pt x="669" y="291"/>
                </a:lnTo>
                <a:lnTo>
                  <a:pt x="680" y="297"/>
                </a:lnTo>
                <a:lnTo>
                  <a:pt x="680" y="298"/>
                </a:lnTo>
                <a:lnTo>
                  <a:pt x="685" y="301"/>
                </a:lnTo>
                <a:lnTo>
                  <a:pt x="685" y="303"/>
                </a:lnTo>
                <a:lnTo>
                  <a:pt x="686" y="304"/>
                </a:lnTo>
                <a:lnTo>
                  <a:pt x="687" y="304"/>
                </a:lnTo>
                <a:lnTo>
                  <a:pt x="690" y="303"/>
                </a:lnTo>
                <a:lnTo>
                  <a:pt x="691" y="301"/>
                </a:lnTo>
                <a:lnTo>
                  <a:pt x="693" y="301"/>
                </a:lnTo>
                <a:lnTo>
                  <a:pt x="696" y="299"/>
                </a:lnTo>
                <a:lnTo>
                  <a:pt x="697" y="299"/>
                </a:lnTo>
                <a:lnTo>
                  <a:pt x="701" y="297"/>
                </a:lnTo>
                <a:lnTo>
                  <a:pt x="702" y="297"/>
                </a:lnTo>
                <a:lnTo>
                  <a:pt x="703" y="296"/>
                </a:lnTo>
                <a:lnTo>
                  <a:pt x="704" y="294"/>
                </a:lnTo>
                <a:lnTo>
                  <a:pt x="717" y="294"/>
                </a:lnTo>
                <a:lnTo>
                  <a:pt x="717" y="306"/>
                </a:lnTo>
                <a:lnTo>
                  <a:pt x="725" y="306"/>
                </a:lnTo>
                <a:lnTo>
                  <a:pt x="731" y="309"/>
                </a:lnTo>
                <a:lnTo>
                  <a:pt x="731" y="313"/>
                </a:lnTo>
                <a:lnTo>
                  <a:pt x="731" y="314"/>
                </a:lnTo>
                <a:lnTo>
                  <a:pt x="732" y="314"/>
                </a:lnTo>
                <a:lnTo>
                  <a:pt x="732" y="315"/>
                </a:lnTo>
                <a:lnTo>
                  <a:pt x="733" y="315"/>
                </a:lnTo>
                <a:lnTo>
                  <a:pt x="734" y="315"/>
                </a:lnTo>
                <a:lnTo>
                  <a:pt x="734" y="316"/>
                </a:lnTo>
                <a:lnTo>
                  <a:pt x="736" y="316"/>
                </a:lnTo>
                <a:lnTo>
                  <a:pt x="737" y="316"/>
                </a:lnTo>
                <a:lnTo>
                  <a:pt x="738" y="316"/>
                </a:lnTo>
                <a:lnTo>
                  <a:pt x="738" y="317"/>
                </a:lnTo>
                <a:lnTo>
                  <a:pt x="739" y="317"/>
                </a:lnTo>
                <a:lnTo>
                  <a:pt x="739" y="329"/>
                </a:lnTo>
                <a:lnTo>
                  <a:pt x="736" y="329"/>
                </a:lnTo>
                <a:lnTo>
                  <a:pt x="734" y="330"/>
                </a:lnTo>
                <a:lnTo>
                  <a:pt x="734" y="331"/>
                </a:lnTo>
                <a:lnTo>
                  <a:pt x="733" y="333"/>
                </a:lnTo>
                <a:lnTo>
                  <a:pt x="744" y="340"/>
                </a:lnTo>
                <a:lnTo>
                  <a:pt x="750" y="345"/>
                </a:lnTo>
                <a:lnTo>
                  <a:pt x="750" y="346"/>
                </a:lnTo>
                <a:lnTo>
                  <a:pt x="751" y="347"/>
                </a:lnTo>
                <a:lnTo>
                  <a:pt x="753" y="347"/>
                </a:lnTo>
                <a:lnTo>
                  <a:pt x="754" y="348"/>
                </a:lnTo>
                <a:lnTo>
                  <a:pt x="755" y="348"/>
                </a:lnTo>
                <a:lnTo>
                  <a:pt x="757" y="350"/>
                </a:lnTo>
                <a:lnTo>
                  <a:pt x="763" y="354"/>
                </a:lnTo>
                <a:lnTo>
                  <a:pt x="766" y="357"/>
                </a:lnTo>
                <a:lnTo>
                  <a:pt x="768" y="358"/>
                </a:lnTo>
                <a:lnTo>
                  <a:pt x="768" y="359"/>
                </a:lnTo>
                <a:lnTo>
                  <a:pt x="774" y="367"/>
                </a:lnTo>
                <a:lnTo>
                  <a:pt x="775" y="368"/>
                </a:lnTo>
                <a:lnTo>
                  <a:pt x="775" y="370"/>
                </a:lnTo>
                <a:lnTo>
                  <a:pt x="774" y="371"/>
                </a:lnTo>
                <a:lnTo>
                  <a:pt x="774" y="372"/>
                </a:lnTo>
                <a:lnTo>
                  <a:pt x="773" y="372"/>
                </a:lnTo>
                <a:lnTo>
                  <a:pt x="773" y="373"/>
                </a:lnTo>
                <a:lnTo>
                  <a:pt x="760" y="373"/>
                </a:lnTo>
                <a:lnTo>
                  <a:pt x="759" y="374"/>
                </a:lnTo>
                <a:lnTo>
                  <a:pt x="759" y="380"/>
                </a:lnTo>
                <a:lnTo>
                  <a:pt x="750" y="380"/>
                </a:lnTo>
                <a:lnTo>
                  <a:pt x="749" y="382"/>
                </a:lnTo>
                <a:lnTo>
                  <a:pt x="749" y="383"/>
                </a:lnTo>
                <a:lnTo>
                  <a:pt x="750" y="383"/>
                </a:lnTo>
                <a:lnTo>
                  <a:pt x="750" y="385"/>
                </a:lnTo>
                <a:lnTo>
                  <a:pt x="751" y="388"/>
                </a:lnTo>
                <a:lnTo>
                  <a:pt x="754" y="389"/>
                </a:lnTo>
                <a:lnTo>
                  <a:pt x="759" y="391"/>
                </a:lnTo>
                <a:lnTo>
                  <a:pt x="759" y="392"/>
                </a:lnTo>
                <a:lnTo>
                  <a:pt x="759" y="395"/>
                </a:lnTo>
                <a:lnTo>
                  <a:pt x="757" y="395"/>
                </a:lnTo>
                <a:lnTo>
                  <a:pt x="756" y="395"/>
                </a:lnTo>
                <a:lnTo>
                  <a:pt x="755" y="395"/>
                </a:lnTo>
                <a:lnTo>
                  <a:pt x="755" y="393"/>
                </a:lnTo>
                <a:lnTo>
                  <a:pt x="754" y="393"/>
                </a:lnTo>
                <a:lnTo>
                  <a:pt x="753" y="392"/>
                </a:lnTo>
                <a:lnTo>
                  <a:pt x="753" y="391"/>
                </a:lnTo>
                <a:lnTo>
                  <a:pt x="751" y="391"/>
                </a:lnTo>
                <a:lnTo>
                  <a:pt x="751" y="390"/>
                </a:lnTo>
                <a:lnTo>
                  <a:pt x="750" y="389"/>
                </a:lnTo>
                <a:lnTo>
                  <a:pt x="749" y="392"/>
                </a:lnTo>
                <a:lnTo>
                  <a:pt x="746" y="392"/>
                </a:lnTo>
                <a:lnTo>
                  <a:pt x="742" y="393"/>
                </a:lnTo>
                <a:lnTo>
                  <a:pt x="733" y="393"/>
                </a:lnTo>
                <a:lnTo>
                  <a:pt x="733" y="389"/>
                </a:lnTo>
                <a:lnTo>
                  <a:pt x="734" y="387"/>
                </a:lnTo>
                <a:lnTo>
                  <a:pt x="734" y="382"/>
                </a:lnTo>
                <a:lnTo>
                  <a:pt x="738" y="382"/>
                </a:lnTo>
                <a:lnTo>
                  <a:pt x="738" y="381"/>
                </a:lnTo>
                <a:lnTo>
                  <a:pt x="738" y="380"/>
                </a:lnTo>
                <a:lnTo>
                  <a:pt x="731" y="372"/>
                </a:lnTo>
                <a:lnTo>
                  <a:pt x="730" y="372"/>
                </a:lnTo>
                <a:lnTo>
                  <a:pt x="730" y="371"/>
                </a:lnTo>
                <a:lnTo>
                  <a:pt x="729" y="371"/>
                </a:lnTo>
                <a:lnTo>
                  <a:pt x="729" y="370"/>
                </a:lnTo>
                <a:lnTo>
                  <a:pt x="728" y="370"/>
                </a:lnTo>
                <a:lnTo>
                  <a:pt x="728" y="368"/>
                </a:lnTo>
                <a:lnTo>
                  <a:pt x="728" y="367"/>
                </a:lnTo>
                <a:lnTo>
                  <a:pt x="728" y="366"/>
                </a:lnTo>
                <a:lnTo>
                  <a:pt x="728" y="364"/>
                </a:lnTo>
                <a:lnTo>
                  <a:pt x="728" y="363"/>
                </a:lnTo>
                <a:lnTo>
                  <a:pt x="727" y="362"/>
                </a:lnTo>
                <a:lnTo>
                  <a:pt x="723" y="358"/>
                </a:lnTo>
                <a:lnTo>
                  <a:pt x="723" y="357"/>
                </a:lnTo>
                <a:lnTo>
                  <a:pt x="720" y="354"/>
                </a:lnTo>
                <a:lnTo>
                  <a:pt x="719" y="354"/>
                </a:lnTo>
                <a:lnTo>
                  <a:pt x="719" y="350"/>
                </a:lnTo>
                <a:lnTo>
                  <a:pt x="716" y="349"/>
                </a:lnTo>
                <a:lnTo>
                  <a:pt x="715" y="348"/>
                </a:lnTo>
                <a:lnTo>
                  <a:pt x="714" y="347"/>
                </a:lnTo>
                <a:lnTo>
                  <a:pt x="712" y="346"/>
                </a:lnTo>
                <a:lnTo>
                  <a:pt x="711" y="346"/>
                </a:lnTo>
                <a:lnTo>
                  <a:pt x="710" y="345"/>
                </a:lnTo>
                <a:lnTo>
                  <a:pt x="708" y="345"/>
                </a:lnTo>
                <a:lnTo>
                  <a:pt x="708" y="346"/>
                </a:lnTo>
                <a:lnTo>
                  <a:pt x="707" y="346"/>
                </a:lnTo>
                <a:lnTo>
                  <a:pt x="707" y="347"/>
                </a:lnTo>
                <a:lnTo>
                  <a:pt x="706" y="347"/>
                </a:lnTo>
                <a:lnTo>
                  <a:pt x="705" y="347"/>
                </a:lnTo>
                <a:lnTo>
                  <a:pt x="704" y="347"/>
                </a:lnTo>
                <a:lnTo>
                  <a:pt x="703" y="347"/>
                </a:lnTo>
                <a:lnTo>
                  <a:pt x="702" y="347"/>
                </a:lnTo>
                <a:lnTo>
                  <a:pt x="701" y="348"/>
                </a:lnTo>
                <a:lnTo>
                  <a:pt x="699" y="348"/>
                </a:lnTo>
                <a:lnTo>
                  <a:pt x="698" y="348"/>
                </a:lnTo>
                <a:lnTo>
                  <a:pt x="697" y="348"/>
                </a:lnTo>
                <a:lnTo>
                  <a:pt x="696" y="348"/>
                </a:lnTo>
                <a:lnTo>
                  <a:pt x="695" y="347"/>
                </a:lnTo>
                <a:lnTo>
                  <a:pt x="693" y="347"/>
                </a:lnTo>
                <a:lnTo>
                  <a:pt x="693" y="348"/>
                </a:lnTo>
                <a:lnTo>
                  <a:pt x="693" y="349"/>
                </a:lnTo>
                <a:lnTo>
                  <a:pt x="693" y="351"/>
                </a:lnTo>
                <a:lnTo>
                  <a:pt x="688" y="351"/>
                </a:lnTo>
                <a:lnTo>
                  <a:pt x="688" y="350"/>
                </a:lnTo>
                <a:lnTo>
                  <a:pt x="687" y="351"/>
                </a:lnTo>
                <a:lnTo>
                  <a:pt x="687" y="353"/>
                </a:lnTo>
                <a:lnTo>
                  <a:pt x="687" y="354"/>
                </a:lnTo>
                <a:lnTo>
                  <a:pt x="688" y="354"/>
                </a:lnTo>
                <a:lnTo>
                  <a:pt x="689" y="354"/>
                </a:lnTo>
                <a:lnTo>
                  <a:pt x="690" y="354"/>
                </a:lnTo>
                <a:lnTo>
                  <a:pt x="691" y="354"/>
                </a:lnTo>
                <a:lnTo>
                  <a:pt x="693" y="354"/>
                </a:lnTo>
                <a:lnTo>
                  <a:pt x="694" y="354"/>
                </a:lnTo>
                <a:lnTo>
                  <a:pt x="695" y="354"/>
                </a:lnTo>
                <a:lnTo>
                  <a:pt x="696" y="354"/>
                </a:lnTo>
                <a:lnTo>
                  <a:pt x="696" y="355"/>
                </a:lnTo>
                <a:lnTo>
                  <a:pt x="697" y="355"/>
                </a:lnTo>
                <a:lnTo>
                  <a:pt x="695" y="359"/>
                </a:lnTo>
                <a:lnTo>
                  <a:pt x="695" y="361"/>
                </a:lnTo>
                <a:lnTo>
                  <a:pt x="694" y="362"/>
                </a:lnTo>
                <a:lnTo>
                  <a:pt x="694" y="363"/>
                </a:lnTo>
                <a:lnTo>
                  <a:pt x="694" y="364"/>
                </a:lnTo>
                <a:lnTo>
                  <a:pt x="693" y="364"/>
                </a:lnTo>
                <a:lnTo>
                  <a:pt x="690" y="364"/>
                </a:lnTo>
                <a:lnTo>
                  <a:pt x="689" y="364"/>
                </a:lnTo>
                <a:lnTo>
                  <a:pt x="687" y="363"/>
                </a:lnTo>
                <a:lnTo>
                  <a:pt x="686" y="363"/>
                </a:lnTo>
                <a:lnTo>
                  <a:pt x="685" y="363"/>
                </a:lnTo>
                <a:lnTo>
                  <a:pt x="684" y="363"/>
                </a:lnTo>
                <a:lnTo>
                  <a:pt x="680" y="363"/>
                </a:lnTo>
                <a:lnTo>
                  <a:pt x="678" y="363"/>
                </a:lnTo>
                <a:lnTo>
                  <a:pt x="676" y="363"/>
                </a:lnTo>
                <a:lnTo>
                  <a:pt x="674" y="363"/>
                </a:lnTo>
                <a:lnTo>
                  <a:pt x="671" y="364"/>
                </a:lnTo>
                <a:lnTo>
                  <a:pt x="669" y="364"/>
                </a:lnTo>
                <a:lnTo>
                  <a:pt x="667" y="364"/>
                </a:lnTo>
                <a:lnTo>
                  <a:pt x="662" y="363"/>
                </a:lnTo>
                <a:lnTo>
                  <a:pt x="660" y="363"/>
                </a:lnTo>
                <a:lnTo>
                  <a:pt x="660" y="364"/>
                </a:lnTo>
                <a:lnTo>
                  <a:pt x="659" y="364"/>
                </a:lnTo>
                <a:lnTo>
                  <a:pt x="659" y="365"/>
                </a:lnTo>
                <a:lnTo>
                  <a:pt x="658" y="366"/>
                </a:lnTo>
                <a:lnTo>
                  <a:pt x="659" y="366"/>
                </a:lnTo>
                <a:lnTo>
                  <a:pt x="663" y="366"/>
                </a:lnTo>
                <a:lnTo>
                  <a:pt x="663" y="367"/>
                </a:lnTo>
                <a:lnTo>
                  <a:pt x="662" y="370"/>
                </a:lnTo>
                <a:lnTo>
                  <a:pt x="660" y="370"/>
                </a:lnTo>
                <a:lnTo>
                  <a:pt x="659" y="370"/>
                </a:lnTo>
                <a:lnTo>
                  <a:pt x="656" y="370"/>
                </a:lnTo>
                <a:lnTo>
                  <a:pt x="656" y="368"/>
                </a:lnTo>
                <a:lnTo>
                  <a:pt x="655" y="368"/>
                </a:lnTo>
                <a:lnTo>
                  <a:pt x="656" y="367"/>
                </a:lnTo>
                <a:lnTo>
                  <a:pt x="658" y="366"/>
                </a:lnTo>
                <a:lnTo>
                  <a:pt x="653" y="364"/>
                </a:lnTo>
                <a:lnTo>
                  <a:pt x="653" y="365"/>
                </a:lnTo>
                <a:lnTo>
                  <a:pt x="653" y="367"/>
                </a:lnTo>
                <a:lnTo>
                  <a:pt x="652" y="366"/>
                </a:lnTo>
                <a:lnTo>
                  <a:pt x="651" y="366"/>
                </a:lnTo>
                <a:lnTo>
                  <a:pt x="650" y="366"/>
                </a:lnTo>
                <a:lnTo>
                  <a:pt x="648" y="366"/>
                </a:lnTo>
                <a:lnTo>
                  <a:pt x="647" y="366"/>
                </a:lnTo>
                <a:lnTo>
                  <a:pt x="646" y="366"/>
                </a:lnTo>
                <a:lnTo>
                  <a:pt x="645" y="367"/>
                </a:lnTo>
                <a:lnTo>
                  <a:pt x="645" y="370"/>
                </a:lnTo>
                <a:lnTo>
                  <a:pt x="646" y="370"/>
                </a:lnTo>
                <a:lnTo>
                  <a:pt x="647" y="370"/>
                </a:lnTo>
                <a:lnTo>
                  <a:pt x="647" y="372"/>
                </a:lnTo>
                <a:lnTo>
                  <a:pt x="645" y="372"/>
                </a:lnTo>
                <a:lnTo>
                  <a:pt x="644" y="372"/>
                </a:lnTo>
                <a:lnTo>
                  <a:pt x="642" y="372"/>
                </a:lnTo>
                <a:lnTo>
                  <a:pt x="641" y="372"/>
                </a:lnTo>
                <a:lnTo>
                  <a:pt x="639" y="372"/>
                </a:lnTo>
                <a:lnTo>
                  <a:pt x="638" y="372"/>
                </a:lnTo>
                <a:lnTo>
                  <a:pt x="637" y="372"/>
                </a:lnTo>
                <a:lnTo>
                  <a:pt x="635" y="372"/>
                </a:lnTo>
                <a:lnTo>
                  <a:pt x="633" y="372"/>
                </a:lnTo>
                <a:lnTo>
                  <a:pt x="630" y="372"/>
                </a:lnTo>
                <a:lnTo>
                  <a:pt x="628" y="372"/>
                </a:lnTo>
                <a:lnTo>
                  <a:pt x="627" y="372"/>
                </a:lnTo>
                <a:lnTo>
                  <a:pt x="625" y="372"/>
                </a:lnTo>
                <a:lnTo>
                  <a:pt x="624" y="372"/>
                </a:lnTo>
                <a:lnTo>
                  <a:pt x="622" y="372"/>
                </a:lnTo>
                <a:lnTo>
                  <a:pt x="621" y="372"/>
                </a:lnTo>
                <a:lnTo>
                  <a:pt x="620" y="372"/>
                </a:lnTo>
                <a:lnTo>
                  <a:pt x="619" y="372"/>
                </a:lnTo>
                <a:lnTo>
                  <a:pt x="618" y="372"/>
                </a:lnTo>
                <a:lnTo>
                  <a:pt x="618" y="368"/>
                </a:lnTo>
                <a:lnTo>
                  <a:pt x="618" y="367"/>
                </a:lnTo>
                <a:lnTo>
                  <a:pt x="618" y="366"/>
                </a:lnTo>
                <a:lnTo>
                  <a:pt x="618" y="365"/>
                </a:lnTo>
                <a:lnTo>
                  <a:pt x="617" y="365"/>
                </a:lnTo>
                <a:lnTo>
                  <a:pt x="616" y="365"/>
                </a:lnTo>
                <a:lnTo>
                  <a:pt x="615" y="365"/>
                </a:lnTo>
                <a:lnTo>
                  <a:pt x="613" y="365"/>
                </a:lnTo>
                <a:lnTo>
                  <a:pt x="613" y="368"/>
                </a:lnTo>
                <a:lnTo>
                  <a:pt x="613" y="370"/>
                </a:lnTo>
                <a:lnTo>
                  <a:pt x="615" y="370"/>
                </a:lnTo>
                <a:lnTo>
                  <a:pt x="615" y="371"/>
                </a:lnTo>
                <a:lnTo>
                  <a:pt x="615" y="372"/>
                </a:lnTo>
                <a:lnTo>
                  <a:pt x="615" y="373"/>
                </a:lnTo>
                <a:lnTo>
                  <a:pt x="611" y="373"/>
                </a:lnTo>
                <a:lnTo>
                  <a:pt x="609" y="373"/>
                </a:lnTo>
                <a:lnTo>
                  <a:pt x="609" y="374"/>
                </a:lnTo>
                <a:lnTo>
                  <a:pt x="609" y="376"/>
                </a:lnTo>
                <a:lnTo>
                  <a:pt x="609" y="379"/>
                </a:lnTo>
                <a:lnTo>
                  <a:pt x="609" y="381"/>
                </a:lnTo>
                <a:lnTo>
                  <a:pt x="610" y="380"/>
                </a:lnTo>
                <a:lnTo>
                  <a:pt x="613" y="378"/>
                </a:lnTo>
                <a:lnTo>
                  <a:pt x="615" y="375"/>
                </a:lnTo>
                <a:lnTo>
                  <a:pt x="616" y="375"/>
                </a:lnTo>
                <a:lnTo>
                  <a:pt x="617" y="376"/>
                </a:lnTo>
                <a:lnTo>
                  <a:pt x="618" y="376"/>
                </a:lnTo>
                <a:lnTo>
                  <a:pt x="618" y="378"/>
                </a:lnTo>
                <a:lnTo>
                  <a:pt x="617" y="380"/>
                </a:lnTo>
                <a:lnTo>
                  <a:pt x="616" y="382"/>
                </a:lnTo>
                <a:lnTo>
                  <a:pt x="621" y="382"/>
                </a:lnTo>
                <a:lnTo>
                  <a:pt x="643" y="382"/>
                </a:lnTo>
                <a:lnTo>
                  <a:pt x="641" y="384"/>
                </a:lnTo>
                <a:lnTo>
                  <a:pt x="641" y="385"/>
                </a:lnTo>
                <a:lnTo>
                  <a:pt x="639" y="387"/>
                </a:lnTo>
                <a:lnTo>
                  <a:pt x="638" y="387"/>
                </a:lnTo>
                <a:lnTo>
                  <a:pt x="639" y="387"/>
                </a:lnTo>
                <a:lnTo>
                  <a:pt x="643" y="387"/>
                </a:lnTo>
                <a:lnTo>
                  <a:pt x="653" y="388"/>
                </a:lnTo>
                <a:lnTo>
                  <a:pt x="656" y="388"/>
                </a:lnTo>
                <a:lnTo>
                  <a:pt x="656" y="387"/>
                </a:lnTo>
                <a:lnTo>
                  <a:pt x="656" y="385"/>
                </a:lnTo>
                <a:lnTo>
                  <a:pt x="656" y="383"/>
                </a:lnTo>
                <a:lnTo>
                  <a:pt x="656" y="382"/>
                </a:lnTo>
                <a:lnTo>
                  <a:pt x="655" y="382"/>
                </a:lnTo>
                <a:lnTo>
                  <a:pt x="655" y="381"/>
                </a:lnTo>
                <a:lnTo>
                  <a:pt x="655" y="380"/>
                </a:lnTo>
                <a:lnTo>
                  <a:pt x="656" y="380"/>
                </a:lnTo>
                <a:lnTo>
                  <a:pt x="659" y="380"/>
                </a:lnTo>
                <a:lnTo>
                  <a:pt x="660" y="380"/>
                </a:lnTo>
                <a:lnTo>
                  <a:pt x="660" y="381"/>
                </a:lnTo>
                <a:lnTo>
                  <a:pt x="660" y="380"/>
                </a:lnTo>
                <a:lnTo>
                  <a:pt x="661" y="380"/>
                </a:lnTo>
                <a:lnTo>
                  <a:pt x="662" y="381"/>
                </a:lnTo>
                <a:lnTo>
                  <a:pt x="664" y="381"/>
                </a:lnTo>
                <a:lnTo>
                  <a:pt x="664" y="382"/>
                </a:lnTo>
                <a:lnTo>
                  <a:pt x="664" y="383"/>
                </a:lnTo>
                <a:lnTo>
                  <a:pt x="665" y="383"/>
                </a:lnTo>
                <a:lnTo>
                  <a:pt x="667" y="383"/>
                </a:lnTo>
                <a:lnTo>
                  <a:pt x="672" y="383"/>
                </a:lnTo>
                <a:lnTo>
                  <a:pt x="676" y="383"/>
                </a:lnTo>
                <a:lnTo>
                  <a:pt x="677" y="383"/>
                </a:lnTo>
                <a:lnTo>
                  <a:pt x="679" y="383"/>
                </a:lnTo>
                <a:lnTo>
                  <a:pt x="680" y="383"/>
                </a:lnTo>
                <a:lnTo>
                  <a:pt x="686" y="383"/>
                </a:lnTo>
                <a:lnTo>
                  <a:pt x="690" y="384"/>
                </a:lnTo>
                <a:lnTo>
                  <a:pt x="691" y="384"/>
                </a:lnTo>
                <a:lnTo>
                  <a:pt x="691" y="389"/>
                </a:lnTo>
                <a:lnTo>
                  <a:pt x="690" y="393"/>
                </a:lnTo>
                <a:lnTo>
                  <a:pt x="687" y="393"/>
                </a:lnTo>
                <a:lnTo>
                  <a:pt x="684" y="393"/>
                </a:lnTo>
                <a:lnTo>
                  <a:pt x="679" y="393"/>
                </a:lnTo>
                <a:lnTo>
                  <a:pt x="676" y="393"/>
                </a:lnTo>
                <a:lnTo>
                  <a:pt x="667" y="393"/>
                </a:lnTo>
                <a:lnTo>
                  <a:pt x="663" y="393"/>
                </a:lnTo>
                <a:lnTo>
                  <a:pt x="662" y="396"/>
                </a:lnTo>
                <a:lnTo>
                  <a:pt x="662" y="397"/>
                </a:lnTo>
                <a:lnTo>
                  <a:pt x="662" y="399"/>
                </a:lnTo>
                <a:lnTo>
                  <a:pt x="662" y="400"/>
                </a:lnTo>
                <a:lnTo>
                  <a:pt x="662" y="404"/>
                </a:lnTo>
                <a:lnTo>
                  <a:pt x="669" y="404"/>
                </a:lnTo>
                <a:lnTo>
                  <a:pt x="670" y="404"/>
                </a:lnTo>
                <a:lnTo>
                  <a:pt x="671" y="404"/>
                </a:lnTo>
                <a:lnTo>
                  <a:pt x="672" y="404"/>
                </a:lnTo>
                <a:lnTo>
                  <a:pt x="673" y="404"/>
                </a:lnTo>
                <a:lnTo>
                  <a:pt x="674" y="404"/>
                </a:lnTo>
                <a:lnTo>
                  <a:pt x="676" y="404"/>
                </a:lnTo>
                <a:lnTo>
                  <a:pt x="677" y="404"/>
                </a:lnTo>
                <a:lnTo>
                  <a:pt x="679" y="404"/>
                </a:lnTo>
                <a:lnTo>
                  <a:pt x="680" y="404"/>
                </a:lnTo>
                <a:lnTo>
                  <a:pt x="682" y="404"/>
                </a:lnTo>
                <a:lnTo>
                  <a:pt x="685" y="404"/>
                </a:lnTo>
                <a:lnTo>
                  <a:pt x="686" y="404"/>
                </a:lnTo>
                <a:lnTo>
                  <a:pt x="687" y="404"/>
                </a:lnTo>
                <a:lnTo>
                  <a:pt x="689" y="404"/>
                </a:lnTo>
                <a:lnTo>
                  <a:pt x="690" y="405"/>
                </a:lnTo>
                <a:lnTo>
                  <a:pt x="690" y="408"/>
                </a:lnTo>
                <a:lnTo>
                  <a:pt x="689" y="412"/>
                </a:lnTo>
                <a:lnTo>
                  <a:pt x="689" y="413"/>
                </a:lnTo>
                <a:lnTo>
                  <a:pt x="689" y="414"/>
                </a:lnTo>
                <a:lnTo>
                  <a:pt x="689" y="415"/>
                </a:lnTo>
                <a:lnTo>
                  <a:pt x="690" y="415"/>
                </a:lnTo>
                <a:lnTo>
                  <a:pt x="690" y="418"/>
                </a:lnTo>
                <a:lnTo>
                  <a:pt x="689" y="418"/>
                </a:lnTo>
                <a:lnTo>
                  <a:pt x="687" y="418"/>
                </a:lnTo>
                <a:lnTo>
                  <a:pt x="685" y="418"/>
                </a:lnTo>
                <a:lnTo>
                  <a:pt x="684" y="418"/>
                </a:lnTo>
                <a:lnTo>
                  <a:pt x="684" y="423"/>
                </a:lnTo>
                <a:lnTo>
                  <a:pt x="681" y="423"/>
                </a:lnTo>
                <a:lnTo>
                  <a:pt x="678" y="424"/>
                </a:lnTo>
                <a:lnTo>
                  <a:pt x="674" y="424"/>
                </a:lnTo>
                <a:lnTo>
                  <a:pt x="676" y="425"/>
                </a:lnTo>
                <a:lnTo>
                  <a:pt x="677" y="426"/>
                </a:lnTo>
                <a:lnTo>
                  <a:pt x="677" y="428"/>
                </a:lnTo>
                <a:lnTo>
                  <a:pt x="677" y="429"/>
                </a:lnTo>
                <a:lnTo>
                  <a:pt x="678" y="429"/>
                </a:lnTo>
                <a:lnTo>
                  <a:pt x="679" y="429"/>
                </a:lnTo>
                <a:lnTo>
                  <a:pt x="680" y="429"/>
                </a:lnTo>
                <a:lnTo>
                  <a:pt x="680" y="430"/>
                </a:lnTo>
                <a:lnTo>
                  <a:pt x="686" y="430"/>
                </a:lnTo>
                <a:lnTo>
                  <a:pt x="686" y="431"/>
                </a:lnTo>
                <a:lnTo>
                  <a:pt x="686" y="432"/>
                </a:lnTo>
                <a:lnTo>
                  <a:pt x="686" y="434"/>
                </a:lnTo>
                <a:lnTo>
                  <a:pt x="689" y="434"/>
                </a:lnTo>
                <a:lnTo>
                  <a:pt x="689" y="435"/>
                </a:lnTo>
                <a:lnTo>
                  <a:pt x="689" y="437"/>
                </a:lnTo>
                <a:lnTo>
                  <a:pt x="689" y="440"/>
                </a:lnTo>
                <a:lnTo>
                  <a:pt x="689" y="441"/>
                </a:lnTo>
                <a:lnTo>
                  <a:pt x="689" y="442"/>
                </a:lnTo>
                <a:lnTo>
                  <a:pt x="689" y="445"/>
                </a:lnTo>
                <a:lnTo>
                  <a:pt x="689" y="446"/>
                </a:lnTo>
                <a:lnTo>
                  <a:pt x="689" y="447"/>
                </a:lnTo>
                <a:lnTo>
                  <a:pt x="689" y="449"/>
                </a:lnTo>
                <a:lnTo>
                  <a:pt x="690" y="449"/>
                </a:lnTo>
                <a:lnTo>
                  <a:pt x="691" y="449"/>
                </a:lnTo>
                <a:lnTo>
                  <a:pt x="691" y="450"/>
                </a:lnTo>
                <a:lnTo>
                  <a:pt x="690" y="450"/>
                </a:lnTo>
                <a:lnTo>
                  <a:pt x="689" y="450"/>
                </a:lnTo>
                <a:lnTo>
                  <a:pt x="689" y="451"/>
                </a:lnTo>
                <a:lnTo>
                  <a:pt x="689" y="454"/>
                </a:lnTo>
                <a:lnTo>
                  <a:pt x="689" y="455"/>
                </a:lnTo>
                <a:lnTo>
                  <a:pt x="689" y="456"/>
                </a:lnTo>
                <a:lnTo>
                  <a:pt x="689" y="457"/>
                </a:lnTo>
                <a:lnTo>
                  <a:pt x="689" y="458"/>
                </a:lnTo>
                <a:lnTo>
                  <a:pt x="688" y="460"/>
                </a:lnTo>
                <a:lnTo>
                  <a:pt x="689" y="462"/>
                </a:lnTo>
                <a:lnTo>
                  <a:pt x="690" y="462"/>
                </a:lnTo>
                <a:lnTo>
                  <a:pt x="691" y="462"/>
                </a:lnTo>
                <a:lnTo>
                  <a:pt x="691" y="460"/>
                </a:lnTo>
                <a:lnTo>
                  <a:pt x="691" y="459"/>
                </a:lnTo>
                <a:lnTo>
                  <a:pt x="691" y="458"/>
                </a:lnTo>
                <a:lnTo>
                  <a:pt x="691" y="457"/>
                </a:lnTo>
                <a:lnTo>
                  <a:pt x="691" y="456"/>
                </a:lnTo>
                <a:lnTo>
                  <a:pt x="691" y="455"/>
                </a:lnTo>
                <a:lnTo>
                  <a:pt x="694" y="455"/>
                </a:lnTo>
                <a:lnTo>
                  <a:pt x="695" y="455"/>
                </a:lnTo>
                <a:lnTo>
                  <a:pt x="695" y="453"/>
                </a:lnTo>
                <a:lnTo>
                  <a:pt x="691" y="453"/>
                </a:lnTo>
                <a:lnTo>
                  <a:pt x="691" y="451"/>
                </a:lnTo>
                <a:lnTo>
                  <a:pt x="691" y="450"/>
                </a:lnTo>
                <a:lnTo>
                  <a:pt x="693" y="450"/>
                </a:lnTo>
                <a:lnTo>
                  <a:pt x="695" y="450"/>
                </a:lnTo>
                <a:lnTo>
                  <a:pt x="695" y="449"/>
                </a:lnTo>
                <a:lnTo>
                  <a:pt x="696" y="449"/>
                </a:lnTo>
                <a:lnTo>
                  <a:pt x="696" y="450"/>
                </a:lnTo>
                <a:lnTo>
                  <a:pt x="697" y="450"/>
                </a:lnTo>
                <a:lnTo>
                  <a:pt x="696" y="451"/>
                </a:lnTo>
                <a:lnTo>
                  <a:pt x="697" y="451"/>
                </a:lnTo>
                <a:lnTo>
                  <a:pt x="698" y="450"/>
                </a:lnTo>
                <a:lnTo>
                  <a:pt x="698" y="449"/>
                </a:lnTo>
                <a:lnTo>
                  <a:pt x="699" y="448"/>
                </a:lnTo>
                <a:lnTo>
                  <a:pt x="699" y="447"/>
                </a:lnTo>
                <a:lnTo>
                  <a:pt x="699" y="445"/>
                </a:lnTo>
                <a:lnTo>
                  <a:pt x="702" y="442"/>
                </a:lnTo>
                <a:lnTo>
                  <a:pt x="702" y="441"/>
                </a:lnTo>
                <a:lnTo>
                  <a:pt x="703" y="441"/>
                </a:lnTo>
                <a:lnTo>
                  <a:pt x="704" y="440"/>
                </a:lnTo>
                <a:lnTo>
                  <a:pt x="705" y="440"/>
                </a:lnTo>
                <a:lnTo>
                  <a:pt x="706" y="440"/>
                </a:lnTo>
                <a:lnTo>
                  <a:pt x="707" y="439"/>
                </a:lnTo>
                <a:lnTo>
                  <a:pt x="707" y="441"/>
                </a:lnTo>
                <a:lnTo>
                  <a:pt x="708" y="441"/>
                </a:lnTo>
                <a:lnTo>
                  <a:pt x="711" y="442"/>
                </a:lnTo>
                <a:lnTo>
                  <a:pt x="710" y="442"/>
                </a:lnTo>
                <a:lnTo>
                  <a:pt x="710" y="445"/>
                </a:lnTo>
                <a:lnTo>
                  <a:pt x="713" y="445"/>
                </a:lnTo>
                <a:lnTo>
                  <a:pt x="714" y="445"/>
                </a:lnTo>
                <a:lnTo>
                  <a:pt x="715" y="445"/>
                </a:lnTo>
                <a:lnTo>
                  <a:pt x="717" y="445"/>
                </a:lnTo>
                <a:lnTo>
                  <a:pt x="719" y="445"/>
                </a:lnTo>
                <a:lnTo>
                  <a:pt x="720" y="446"/>
                </a:lnTo>
                <a:lnTo>
                  <a:pt x="721" y="446"/>
                </a:lnTo>
                <a:lnTo>
                  <a:pt x="722" y="446"/>
                </a:lnTo>
                <a:lnTo>
                  <a:pt x="722" y="447"/>
                </a:lnTo>
                <a:lnTo>
                  <a:pt x="723" y="447"/>
                </a:lnTo>
                <a:lnTo>
                  <a:pt x="725" y="447"/>
                </a:lnTo>
                <a:lnTo>
                  <a:pt x="727" y="447"/>
                </a:lnTo>
                <a:lnTo>
                  <a:pt x="729" y="447"/>
                </a:lnTo>
                <a:lnTo>
                  <a:pt x="730" y="447"/>
                </a:lnTo>
                <a:lnTo>
                  <a:pt x="731" y="447"/>
                </a:lnTo>
                <a:lnTo>
                  <a:pt x="731" y="448"/>
                </a:lnTo>
                <a:lnTo>
                  <a:pt x="732" y="448"/>
                </a:lnTo>
                <a:lnTo>
                  <a:pt x="733" y="448"/>
                </a:lnTo>
                <a:lnTo>
                  <a:pt x="736" y="449"/>
                </a:lnTo>
                <a:lnTo>
                  <a:pt x="738" y="449"/>
                </a:lnTo>
                <a:lnTo>
                  <a:pt x="739" y="449"/>
                </a:lnTo>
                <a:lnTo>
                  <a:pt x="739" y="448"/>
                </a:lnTo>
                <a:lnTo>
                  <a:pt x="740" y="448"/>
                </a:lnTo>
                <a:lnTo>
                  <a:pt x="744" y="448"/>
                </a:lnTo>
                <a:lnTo>
                  <a:pt x="745" y="448"/>
                </a:lnTo>
                <a:lnTo>
                  <a:pt x="746" y="448"/>
                </a:lnTo>
                <a:lnTo>
                  <a:pt x="745" y="448"/>
                </a:lnTo>
                <a:lnTo>
                  <a:pt x="745" y="450"/>
                </a:lnTo>
                <a:lnTo>
                  <a:pt x="745" y="451"/>
                </a:lnTo>
                <a:lnTo>
                  <a:pt x="744" y="451"/>
                </a:lnTo>
                <a:lnTo>
                  <a:pt x="746" y="453"/>
                </a:lnTo>
                <a:lnTo>
                  <a:pt x="747" y="453"/>
                </a:lnTo>
                <a:lnTo>
                  <a:pt x="746" y="454"/>
                </a:lnTo>
                <a:lnTo>
                  <a:pt x="746" y="455"/>
                </a:lnTo>
                <a:lnTo>
                  <a:pt x="746" y="456"/>
                </a:lnTo>
                <a:lnTo>
                  <a:pt x="745" y="457"/>
                </a:lnTo>
                <a:lnTo>
                  <a:pt x="746" y="457"/>
                </a:lnTo>
                <a:lnTo>
                  <a:pt x="746" y="458"/>
                </a:lnTo>
                <a:lnTo>
                  <a:pt x="745" y="459"/>
                </a:lnTo>
                <a:lnTo>
                  <a:pt x="742" y="459"/>
                </a:lnTo>
                <a:lnTo>
                  <a:pt x="741" y="459"/>
                </a:lnTo>
                <a:lnTo>
                  <a:pt x="738" y="458"/>
                </a:lnTo>
                <a:lnTo>
                  <a:pt x="737" y="458"/>
                </a:lnTo>
                <a:lnTo>
                  <a:pt x="734" y="458"/>
                </a:lnTo>
                <a:lnTo>
                  <a:pt x="733" y="456"/>
                </a:lnTo>
                <a:lnTo>
                  <a:pt x="732" y="455"/>
                </a:lnTo>
                <a:lnTo>
                  <a:pt x="727" y="450"/>
                </a:lnTo>
                <a:lnTo>
                  <a:pt x="725" y="449"/>
                </a:lnTo>
                <a:lnTo>
                  <a:pt x="723" y="449"/>
                </a:lnTo>
                <a:lnTo>
                  <a:pt x="723" y="450"/>
                </a:lnTo>
                <a:lnTo>
                  <a:pt x="724" y="450"/>
                </a:lnTo>
                <a:lnTo>
                  <a:pt x="725" y="450"/>
                </a:lnTo>
                <a:lnTo>
                  <a:pt x="727" y="450"/>
                </a:lnTo>
                <a:lnTo>
                  <a:pt x="727" y="451"/>
                </a:lnTo>
                <a:lnTo>
                  <a:pt x="728" y="451"/>
                </a:lnTo>
                <a:lnTo>
                  <a:pt x="728" y="453"/>
                </a:lnTo>
                <a:lnTo>
                  <a:pt x="728" y="454"/>
                </a:lnTo>
                <a:lnTo>
                  <a:pt x="728" y="455"/>
                </a:lnTo>
                <a:lnTo>
                  <a:pt x="728" y="456"/>
                </a:lnTo>
                <a:lnTo>
                  <a:pt x="729" y="456"/>
                </a:lnTo>
                <a:lnTo>
                  <a:pt x="728" y="456"/>
                </a:lnTo>
                <a:lnTo>
                  <a:pt x="729" y="456"/>
                </a:lnTo>
                <a:lnTo>
                  <a:pt x="729" y="457"/>
                </a:lnTo>
                <a:lnTo>
                  <a:pt x="728" y="457"/>
                </a:lnTo>
                <a:lnTo>
                  <a:pt x="729" y="457"/>
                </a:lnTo>
                <a:lnTo>
                  <a:pt x="729" y="458"/>
                </a:lnTo>
                <a:lnTo>
                  <a:pt x="730" y="458"/>
                </a:lnTo>
                <a:lnTo>
                  <a:pt x="730" y="459"/>
                </a:lnTo>
                <a:lnTo>
                  <a:pt x="730" y="460"/>
                </a:lnTo>
                <a:lnTo>
                  <a:pt x="730" y="462"/>
                </a:lnTo>
                <a:lnTo>
                  <a:pt x="731" y="462"/>
                </a:lnTo>
                <a:lnTo>
                  <a:pt x="731" y="463"/>
                </a:lnTo>
                <a:lnTo>
                  <a:pt x="732" y="463"/>
                </a:lnTo>
                <a:lnTo>
                  <a:pt x="732" y="464"/>
                </a:lnTo>
                <a:lnTo>
                  <a:pt x="732" y="465"/>
                </a:lnTo>
                <a:lnTo>
                  <a:pt x="732" y="466"/>
                </a:lnTo>
                <a:lnTo>
                  <a:pt x="733" y="466"/>
                </a:lnTo>
                <a:lnTo>
                  <a:pt x="734" y="467"/>
                </a:lnTo>
                <a:lnTo>
                  <a:pt x="734" y="468"/>
                </a:lnTo>
                <a:lnTo>
                  <a:pt x="736" y="468"/>
                </a:lnTo>
                <a:lnTo>
                  <a:pt x="739" y="470"/>
                </a:lnTo>
                <a:lnTo>
                  <a:pt x="739" y="467"/>
                </a:lnTo>
                <a:lnTo>
                  <a:pt x="740" y="465"/>
                </a:lnTo>
                <a:lnTo>
                  <a:pt x="740" y="464"/>
                </a:lnTo>
                <a:lnTo>
                  <a:pt x="740" y="463"/>
                </a:lnTo>
                <a:lnTo>
                  <a:pt x="741" y="463"/>
                </a:lnTo>
                <a:lnTo>
                  <a:pt x="744" y="463"/>
                </a:lnTo>
                <a:lnTo>
                  <a:pt x="745" y="463"/>
                </a:lnTo>
                <a:lnTo>
                  <a:pt x="744" y="466"/>
                </a:lnTo>
                <a:lnTo>
                  <a:pt x="745" y="466"/>
                </a:lnTo>
                <a:lnTo>
                  <a:pt x="747" y="466"/>
                </a:lnTo>
                <a:lnTo>
                  <a:pt x="748" y="466"/>
                </a:lnTo>
                <a:lnTo>
                  <a:pt x="749" y="466"/>
                </a:lnTo>
                <a:lnTo>
                  <a:pt x="750" y="466"/>
                </a:lnTo>
                <a:lnTo>
                  <a:pt x="750" y="465"/>
                </a:lnTo>
                <a:lnTo>
                  <a:pt x="749" y="465"/>
                </a:lnTo>
                <a:lnTo>
                  <a:pt x="748" y="465"/>
                </a:lnTo>
                <a:lnTo>
                  <a:pt x="747" y="465"/>
                </a:lnTo>
                <a:lnTo>
                  <a:pt x="747" y="464"/>
                </a:lnTo>
                <a:lnTo>
                  <a:pt x="749" y="464"/>
                </a:lnTo>
                <a:lnTo>
                  <a:pt x="750" y="464"/>
                </a:lnTo>
                <a:lnTo>
                  <a:pt x="750" y="462"/>
                </a:lnTo>
                <a:lnTo>
                  <a:pt x="751" y="462"/>
                </a:lnTo>
                <a:lnTo>
                  <a:pt x="751" y="464"/>
                </a:lnTo>
                <a:lnTo>
                  <a:pt x="751" y="465"/>
                </a:lnTo>
                <a:lnTo>
                  <a:pt x="755" y="465"/>
                </a:lnTo>
                <a:lnTo>
                  <a:pt x="758" y="465"/>
                </a:lnTo>
                <a:lnTo>
                  <a:pt x="758" y="464"/>
                </a:lnTo>
                <a:lnTo>
                  <a:pt x="757" y="464"/>
                </a:lnTo>
                <a:lnTo>
                  <a:pt x="756" y="464"/>
                </a:lnTo>
                <a:lnTo>
                  <a:pt x="755" y="464"/>
                </a:lnTo>
                <a:lnTo>
                  <a:pt x="755" y="463"/>
                </a:lnTo>
                <a:lnTo>
                  <a:pt x="755" y="460"/>
                </a:lnTo>
                <a:lnTo>
                  <a:pt x="756" y="460"/>
                </a:lnTo>
                <a:lnTo>
                  <a:pt x="756" y="462"/>
                </a:lnTo>
                <a:lnTo>
                  <a:pt x="757" y="462"/>
                </a:lnTo>
                <a:lnTo>
                  <a:pt x="758" y="462"/>
                </a:lnTo>
                <a:lnTo>
                  <a:pt x="759" y="462"/>
                </a:lnTo>
                <a:lnTo>
                  <a:pt x="762" y="462"/>
                </a:lnTo>
                <a:lnTo>
                  <a:pt x="760" y="463"/>
                </a:lnTo>
                <a:lnTo>
                  <a:pt x="760" y="464"/>
                </a:lnTo>
                <a:lnTo>
                  <a:pt x="760" y="465"/>
                </a:lnTo>
                <a:lnTo>
                  <a:pt x="763" y="465"/>
                </a:lnTo>
                <a:lnTo>
                  <a:pt x="763" y="464"/>
                </a:lnTo>
                <a:lnTo>
                  <a:pt x="763" y="462"/>
                </a:lnTo>
                <a:lnTo>
                  <a:pt x="763" y="459"/>
                </a:lnTo>
                <a:lnTo>
                  <a:pt x="763" y="458"/>
                </a:lnTo>
                <a:lnTo>
                  <a:pt x="763" y="456"/>
                </a:lnTo>
                <a:lnTo>
                  <a:pt x="762" y="456"/>
                </a:lnTo>
                <a:lnTo>
                  <a:pt x="762" y="458"/>
                </a:lnTo>
                <a:lnTo>
                  <a:pt x="758" y="458"/>
                </a:lnTo>
                <a:lnTo>
                  <a:pt x="758" y="456"/>
                </a:lnTo>
                <a:lnTo>
                  <a:pt x="760" y="456"/>
                </a:lnTo>
                <a:lnTo>
                  <a:pt x="760" y="453"/>
                </a:lnTo>
                <a:lnTo>
                  <a:pt x="759" y="451"/>
                </a:lnTo>
                <a:lnTo>
                  <a:pt x="757" y="451"/>
                </a:lnTo>
                <a:lnTo>
                  <a:pt x="756" y="450"/>
                </a:lnTo>
                <a:lnTo>
                  <a:pt x="755" y="451"/>
                </a:lnTo>
                <a:lnTo>
                  <a:pt x="755" y="454"/>
                </a:lnTo>
                <a:lnTo>
                  <a:pt x="753" y="453"/>
                </a:lnTo>
                <a:lnTo>
                  <a:pt x="753" y="454"/>
                </a:lnTo>
                <a:lnTo>
                  <a:pt x="753" y="455"/>
                </a:lnTo>
                <a:lnTo>
                  <a:pt x="750" y="455"/>
                </a:lnTo>
                <a:lnTo>
                  <a:pt x="750" y="453"/>
                </a:lnTo>
                <a:lnTo>
                  <a:pt x="750" y="449"/>
                </a:lnTo>
                <a:lnTo>
                  <a:pt x="751" y="449"/>
                </a:lnTo>
                <a:lnTo>
                  <a:pt x="751" y="447"/>
                </a:lnTo>
                <a:lnTo>
                  <a:pt x="750" y="447"/>
                </a:lnTo>
                <a:lnTo>
                  <a:pt x="750" y="449"/>
                </a:lnTo>
                <a:lnTo>
                  <a:pt x="749" y="449"/>
                </a:lnTo>
                <a:lnTo>
                  <a:pt x="748" y="449"/>
                </a:lnTo>
                <a:lnTo>
                  <a:pt x="748" y="448"/>
                </a:lnTo>
                <a:lnTo>
                  <a:pt x="747" y="448"/>
                </a:lnTo>
                <a:lnTo>
                  <a:pt x="746" y="448"/>
                </a:lnTo>
                <a:lnTo>
                  <a:pt x="746" y="446"/>
                </a:lnTo>
                <a:lnTo>
                  <a:pt x="747" y="446"/>
                </a:lnTo>
                <a:lnTo>
                  <a:pt x="747" y="445"/>
                </a:lnTo>
                <a:lnTo>
                  <a:pt x="747" y="443"/>
                </a:lnTo>
                <a:lnTo>
                  <a:pt x="748" y="442"/>
                </a:lnTo>
                <a:lnTo>
                  <a:pt x="748" y="441"/>
                </a:lnTo>
                <a:lnTo>
                  <a:pt x="749" y="440"/>
                </a:lnTo>
                <a:lnTo>
                  <a:pt x="750" y="439"/>
                </a:lnTo>
                <a:lnTo>
                  <a:pt x="751" y="438"/>
                </a:lnTo>
                <a:lnTo>
                  <a:pt x="753" y="437"/>
                </a:lnTo>
                <a:lnTo>
                  <a:pt x="754" y="437"/>
                </a:lnTo>
                <a:lnTo>
                  <a:pt x="754" y="435"/>
                </a:lnTo>
                <a:lnTo>
                  <a:pt x="755" y="435"/>
                </a:lnTo>
                <a:lnTo>
                  <a:pt x="757" y="437"/>
                </a:lnTo>
                <a:lnTo>
                  <a:pt x="758" y="437"/>
                </a:lnTo>
                <a:lnTo>
                  <a:pt x="759" y="438"/>
                </a:lnTo>
                <a:lnTo>
                  <a:pt x="762" y="438"/>
                </a:lnTo>
                <a:lnTo>
                  <a:pt x="763" y="439"/>
                </a:lnTo>
                <a:lnTo>
                  <a:pt x="763" y="438"/>
                </a:lnTo>
                <a:lnTo>
                  <a:pt x="763" y="434"/>
                </a:lnTo>
                <a:lnTo>
                  <a:pt x="763" y="433"/>
                </a:lnTo>
                <a:lnTo>
                  <a:pt x="764" y="432"/>
                </a:lnTo>
                <a:lnTo>
                  <a:pt x="765" y="431"/>
                </a:lnTo>
                <a:lnTo>
                  <a:pt x="767" y="430"/>
                </a:lnTo>
                <a:lnTo>
                  <a:pt x="768" y="429"/>
                </a:lnTo>
                <a:lnTo>
                  <a:pt x="771" y="426"/>
                </a:lnTo>
                <a:lnTo>
                  <a:pt x="772" y="425"/>
                </a:lnTo>
                <a:lnTo>
                  <a:pt x="773" y="424"/>
                </a:lnTo>
                <a:lnTo>
                  <a:pt x="775" y="422"/>
                </a:lnTo>
                <a:lnTo>
                  <a:pt x="776" y="423"/>
                </a:lnTo>
                <a:lnTo>
                  <a:pt x="776" y="424"/>
                </a:lnTo>
                <a:lnTo>
                  <a:pt x="776" y="426"/>
                </a:lnTo>
                <a:lnTo>
                  <a:pt x="774" y="432"/>
                </a:lnTo>
                <a:lnTo>
                  <a:pt x="774" y="435"/>
                </a:lnTo>
                <a:lnTo>
                  <a:pt x="773" y="440"/>
                </a:lnTo>
                <a:lnTo>
                  <a:pt x="772" y="443"/>
                </a:lnTo>
                <a:lnTo>
                  <a:pt x="772" y="446"/>
                </a:lnTo>
                <a:lnTo>
                  <a:pt x="771" y="449"/>
                </a:lnTo>
                <a:lnTo>
                  <a:pt x="771" y="451"/>
                </a:lnTo>
                <a:lnTo>
                  <a:pt x="770" y="454"/>
                </a:lnTo>
                <a:lnTo>
                  <a:pt x="770" y="455"/>
                </a:lnTo>
                <a:lnTo>
                  <a:pt x="768" y="458"/>
                </a:lnTo>
                <a:lnTo>
                  <a:pt x="766" y="463"/>
                </a:lnTo>
                <a:lnTo>
                  <a:pt x="765" y="465"/>
                </a:lnTo>
                <a:lnTo>
                  <a:pt x="764" y="467"/>
                </a:lnTo>
                <a:lnTo>
                  <a:pt x="763" y="470"/>
                </a:lnTo>
                <a:lnTo>
                  <a:pt x="762" y="470"/>
                </a:lnTo>
                <a:lnTo>
                  <a:pt x="758" y="473"/>
                </a:lnTo>
                <a:lnTo>
                  <a:pt x="756" y="475"/>
                </a:lnTo>
                <a:lnTo>
                  <a:pt x="755" y="476"/>
                </a:lnTo>
                <a:lnTo>
                  <a:pt x="754" y="477"/>
                </a:lnTo>
                <a:lnTo>
                  <a:pt x="754" y="479"/>
                </a:lnTo>
                <a:lnTo>
                  <a:pt x="753" y="479"/>
                </a:lnTo>
                <a:lnTo>
                  <a:pt x="753" y="480"/>
                </a:lnTo>
                <a:lnTo>
                  <a:pt x="751" y="482"/>
                </a:lnTo>
                <a:lnTo>
                  <a:pt x="751" y="489"/>
                </a:lnTo>
                <a:lnTo>
                  <a:pt x="750" y="493"/>
                </a:lnTo>
                <a:lnTo>
                  <a:pt x="750" y="495"/>
                </a:lnTo>
                <a:lnTo>
                  <a:pt x="749" y="496"/>
                </a:lnTo>
                <a:lnTo>
                  <a:pt x="748" y="497"/>
                </a:lnTo>
                <a:lnTo>
                  <a:pt x="748" y="498"/>
                </a:lnTo>
                <a:lnTo>
                  <a:pt x="748" y="500"/>
                </a:lnTo>
                <a:lnTo>
                  <a:pt x="746" y="502"/>
                </a:lnTo>
                <a:lnTo>
                  <a:pt x="746" y="504"/>
                </a:lnTo>
                <a:lnTo>
                  <a:pt x="745" y="506"/>
                </a:lnTo>
                <a:lnTo>
                  <a:pt x="745" y="507"/>
                </a:lnTo>
                <a:lnTo>
                  <a:pt x="744" y="508"/>
                </a:lnTo>
                <a:lnTo>
                  <a:pt x="744" y="509"/>
                </a:lnTo>
                <a:lnTo>
                  <a:pt x="744" y="510"/>
                </a:lnTo>
                <a:lnTo>
                  <a:pt x="744" y="512"/>
                </a:lnTo>
                <a:lnTo>
                  <a:pt x="742" y="513"/>
                </a:lnTo>
                <a:lnTo>
                  <a:pt x="742" y="514"/>
                </a:lnTo>
                <a:lnTo>
                  <a:pt x="742" y="515"/>
                </a:lnTo>
                <a:lnTo>
                  <a:pt x="742" y="516"/>
                </a:lnTo>
                <a:lnTo>
                  <a:pt x="742" y="517"/>
                </a:lnTo>
                <a:lnTo>
                  <a:pt x="742" y="520"/>
                </a:lnTo>
                <a:lnTo>
                  <a:pt x="742" y="522"/>
                </a:lnTo>
                <a:lnTo>
                  <a:pt x="741" y="524"/>
                </a:lnTo>
                <a:lnTo>
                  <a:pt x="740" y="523"/>
                </a:lnTo>
                <a:lnTo>
                  <a:pt x="738" y="523"/>
                </a:lnTo>
                <a:lnTo>
                  <a:pt x="738" y="525"/>
                </a:lnTo>
                <a:lnTo>
                  <a:pt x="737" y="530"/>
                </a:lnTo>
                <a:lnTo>
                  <a:pt x="736" y="533"/>
                </a:lnTo>
                <a:lnTo>
                  <a:pt x="734" y="538"/>
                </a:lnTo>
                <a:lnTo>
                  <a:pt x="738" y="538"/>
                </a:lnTo>
                <a:lnTo>
                  <a:pt x="739" y="540"/>
                </a:lnTo>
                <a:lnTo>
                  <a:pt x="739" y="541"/>
                </a:lnTo>
                <a:lnTo>
                  <a:pt x="739" y="543"/>
                </a:lnTo>
                <a:lnTo>
                  <a:pt x="740" y="545"/>
                </a:lnTo>
                <a:lnTo>
                  <a:pt x="740" y="546"/>
                </a:lnTo>
                <a:lnTo>
                  <a:pt x="741" y="546"/>
                </a:lnTo>
                <a:lnTo>
                  <a:pt x="741" y="547"/>
                </a:lnTo>
                <a:lnTo>
                  <a:pt x="742" y="547"/>
                </a:lnTo>
                <a:lnTo>
                  <a:pt x="747" y="549"/>
                </a:lnTo>
                <a:lnTo>
                  <a:pt x="749" y="550"/>
                </a:lnTo>
                <a:lnTo>
                  <a:pt x="751" y="552"/>
                </a:lnTo>
                <a:lnTo>
                  <a:pt x="753" y="555"/>
                </a:lnTo>
                <a:lnTo>
                  <a:pt x="754" y="557"/>
                </a:lnTo>
                <a:lnTo>
                  <a:pt x="755" y="558"/>
                </a:lnTo>
                <a:lnTo>
                  <a:pt x="756" y="559"/>
                </a:lnTo>
                <a:lnTo>
                  <a:pt x="757" y="560"/>
                </a:lnTo>
                <a:lnTo>
                  <a:pt x="758" y="563"/>
                </a:lnTo>
                <a:lnTo>
                  <a:pt x="759" y="564"/>
                </a:lnTo>
                <a:lnTo>
                  <a:pt x="760" y="565"/>
                </a:lnTo>
                <a:lnTo>
                  <a:pt x="762" y="567"/>
                </a:lnTo>
                <a:lnTo>
                  <a:pt x="764" y="569"/>
                </a:lnTo>
                <a:lnTo>
                  <a:pt x="766" y="572"/>
                </a:lnTo>
                <a:lnTo>
                  <a:pt x="767" y="572"/>
                </a:lnTo>
                <a:lnTo>
                  <a:pt x="772" y="576"/>
                </a:lnTo>
                <a:lnTo>
                  <a:pt x="773" y="576"/>
                </a:lnTo>
                <a:lnTo>
                  <a:pt x="774" y="577"/>
                </a:lnTo>
                <a:lnTo>
                  <a:pt x="774" y="579"/>
                </a:lnTo>
                <a:lnTo>
                  <a:pt x="775" y="580"/>
                </a:lnTo>
                <a:lnTo>
                  <a:pt x="775" y="581"/>
                </a:lnTo>
                <a:lnTo>
                  <a:pt x="776" y="582"/>
                </a:lnTo>
                <a:lnTo>
                  <a:pt x="776" y="583"/>
                </a:lnTo>
                <a:lnTo>
                  <a:pt x="777" y="585"/>
                </a:lnTo>
                <a:lnTo>
                  <a:pt x="779" y="585"/>
                </a:lnTo>
                <a:lnTo>
                  <a:pt x="780" y="587"/>
                </a:lnTo>
                <a:lnTo>
                  <a:pt x="781" y="588"/>
                </a:lnTo>
                <a:lnTo>
                  <a:pt x="782" y="589"/>
                </a:lnTo>
                <a:lnTo>
                  <a:pt x="783" y="590"/>
                </a:lnTo>
                <a:lnTo>
                  <a:pt x="784" y="590"/>
                </a:lnTo>
                <a:lnTo>
                  <a:pt x="785" y="594"/>
                </a:lnTo>
                <a:lnTo>
                  <a:pt x="785" y="596"/>
                </a:lnTo>
                <a:lnTo>
                  <a:pt x="785" y="597"/>
                </a:lnTo>
                <a:lnTo>
                  <a:pt x="785" y="599"/>
                </a:lnTo>
                <a:lnTo>
                  <a:pt x="785" y="600"/>
                </a:lnTo>
                <a:lnTo>
                  <a:pt x="786" y="601"/>
                </a:lnTo>
                <a:lnTo>
                  <a:pt x="786" y="602"/>
                </a:lnTo>
                <a:lnTo>
                  <a:pt x="788" y="604"/>
                </a:lnTo>
                <a:lnTo>
                  <a:pt x="788" y="605"/>
                </a:lnTo>
                <a:lnTo>
                  <a:pt x="788" y="606"/>
                </a:lnTo>
                <a:lnTo>
                  <a:pt x="789" y="607"/>
                </a:lnTo>
                <a:lnTo>
                  <a:pt x="790" y="608"/>
                </a:lnTo>
                <a:lnTo>
                  <a:pt x="790" y="610"/>
                </a:lnTo>
                <a:lnTo>
                  <a:pt x="789" y="610"/>
                </a:lnTo>
                <a:lnTo>
                  <a:pt x="788" y="610"/>
                </a:lnTo>
                <a:lnTo>
                  <a:pt x="786" y="610"/>
                </a:lnTo>
                <a:lnTo>
                  <a:pt x="785" y="610"/>
                </a:lnTo>
                <a:lnTo>
                  <a:pt x="784" y="610"/>
                </a:lnTo>
                <a:lnTo>
                  <a:pt x="783" y="610"/>
                </a:lnTo>
                <a:lnTo>
                  <a:pt x="783" y="612"/>
                </a:lnTo>
                <a:lnTo>
                  <a:pt x="782" y="612"/>
                </a:lnTo>
                <a:lnTo>
                  <a:pt x="780" y="613"/>
                </a:lnTo>
                <a:lnTo>
                  <a:pt x="776" y="614"/>
                </a:lnTo>
                <a:lnTo>
                  <a:pt x="774" y="616"/>
                </a:lnTo>
                <a:lnTo>
                  <a:pt x="775" y="616"/>
                </a:lnTo>
                <a:lnTo>
                  <a:pt x="776" y="616"/>
                </a:lnTo>
                <a:lnTo>
                  <a:pt x="779" y="616"/>
                </a:lnTo>
                <a:lnTo>
                  <a:pt x="786" y="617"/>
                </a:lnTo>
                <a:lnTo>
                  <a:pt x="792" y="617"/>
                </a:lnTo>
                <a:lnTo>
                  <a:pt x="794" y="617"/>
                </a:lnTo>
                <a:lnTo>
                  <a:pt x="797" y="617"/>
                </a:lnTo>
                <a:lnTo>
                  <a:pt x="799" y="618"/>
                </a:lnTo>
                <a:lnTo>
                  <a:pt x="799" y="621"/>
                </a:lnTo>
                <a:lnTo>
                  <a:pt x="800" y="624"/>
                </a:lnTo>
                <a:lnTo>
                  <a:pt x="802" y="626"/>
                </a:lnTo>
                <a:lnTo>
                  <a:pt x="802" y="629"/>
                </a:lnTo>
                <a:lnTo>
                  <a:pt x="803" y="630"/>
                </a:lnTo>
                <a:lnTo>
                  <a:pt x="805" y="631"/>
                </a:lnTo>
                <a:lnTo>
                  <a:pt x="806" y="633"/>
                </a:lnTo>
                <a:lnTo>
                  <a:pt x="807" y="634"/>
                </a:lnTo>
                <a:lnTo>
                  <a:pt x="808" y="635"/>
                </a:lnTo>
                <a:lnTo>
                  <a:pt x="810" y="638"/>
                </a:lnTo>
                <a:lnTo>
                  <a:pt x="811" y="639"/>
                </a:lnTo>
                <a:lnTo>
                  <a:pt x="813" y="639"/>
                </a:lnTo>
                <a:lnTo>
                  <a:pt x="814" y="640"/>
                </a:lnTo>
                <a:lnTo>
                  <a:pt x="815" y="641"/>
                </a:lnTo>
                <a:lnTo>
                  <a:pt x="816" y="641"/>
                </a:lnTo>
                <a:lnTo>
                  <a:pt x="817" y="642"/>
                </a:lnTo>
                <a:lnTo>
                  <a:pt x="818" y="642"/>
                </a:lnTo>
                <a:lnTo>
                  <a:pt x="818" y="644"/>
                </a:lnTo>
                <a:lnTo>
                  <a:pt x="818" y="646"/>
                </a:lnTo>
                <a:lnTo>
                  <a:pt x="817" y="647"/>
                </a:lnTo>
                <a:lnTo>
                  <a:pt x="817" y="648"/>
                </a:lnTo>
                <a:lnTo>
                  <a:pt x="817" y="649"/>
                </a:lnTo>
                <a:lnTo>
                  <a:pt x="815" y="654"/>
                </a:lnTo>
                <a:lnTo>
                  <a:pt x="815" y="655"/>
                </a:lnTo>
                <a:lnTo>
                  <a:pt x="814" y="656"/>
                </a:lnTo>
                <a:lnTo>
                  <a:pt x="813" y="659"/>
                </a:lnTo>
                <a:lnTo>
                  <a:pt x="813" y="660"/>
                </a:lnTo>
                <a:lnTo>
                  <a:pt x="811" y="660"/>
                </a:lnTo>
                <a:lnTo>
                  <a:pt x="811" y="661"/>
                </a:lnTo>
                <a:lnTo>
                  <a:pt x="810" y="663"/>
                </a:lnTo>
                <a:lnTo>
                  <a:pt x="810" y="664"/>
                </a:lnTo>
                <a:lnTo>
                  <a:pt x="810" y="665"/>
                </a:lnTo>
                <a:lnTo>
                  <a:pt x="810" y="666"/>
                </a:lnTo>
                <a:lnTo>
                  <a:pt x="809" y="666"/>
                </a:lnTo>
                <a:lnTo>
                  <a:pt x="809" y="667"/>
                </a:lnTo>
                <a:lnTo>
                  <a:pt x="809" y="668"/>
                </a:lnTo>
                <a:lnTo>
                  <a:pt x="808" y="668"/>
                </a:lnTo>
                <a:lnTo>
                  <a:pt x="808" y="669"/>
                </a:lnTo>
                <a:lnTo>
                  <a:pt x="807" y="669"/>
                </a:lnTo>
                <a:lnTo>
                  <a:pt x="803" y="673"/>
                </a:lnTo>
                <a:lnTo>
                  <a:pt x="799" y="672"/>
                </a:lnTo>
                <a:lnTo>
                  <a:pt x="798" y="671"/>
                </a:lnTo>
                <a:lnTo>
                  <a:pt x="797" y="672"/>
                </a:lnTo>
                <a:lnTo>
                  <a:pt x="798" y="673"/>
                </a:lnTo>
                <a:lnTo>
                  <a:pt x="799" y="676"/>
                </a:lnTo>
                <a:lnTo>
                  <a:pt x="800" y="676"/>
                </a:lnTo>
                <a:lnTo>
                  <a:pt x="799" y="676"/>
                </a:lnTo>
                <a:lnTo>
                  <a:pt x="797" y="679"/>
                </a:lnTo>
                <a:lnTo>
                  <a:pt x="796" y="679"/>
                </a:lnTo>
                <a:lnTo>
                  <a:pt x="794" y="679"/>
                </a:lnTo>
                <a:lnTo>
                  <a:pt x="792" y="677"/>
                </a:lnTo>
                <a:lnTo>
                  <a:pt x="788" y="675"/>
                </a:lnTo>
                <a:lnTo>
                  <a:pt x="790" y="673"/>
                </a:lnTo>
                <a:lnTo>
                  <a:pt x="788" y="673"/>
                </a:lnTo>
                <a:lnTo>
                  <a:pt x="783" y="673"/>
                </a:lnTo>
                <a:lnTo>
                  <a:pt x="781" y="673"/>
                </a:lnTo>
                <a:lnTo>
                  <a:pt x="783" y="668"/>
                </a:lnTo>
                <a:lnTo>
                  <a:pt x="784" y="666"/>
                </a:lnTo>
                <a:lnTo>
                  <a:pt x="785" y="665"/>
                </a:lnTo>
                <a:lnTo>
                  <a:pt x="779" y="665"/>
                </a:lnTo>
                <a:lnTo>
                  <a:pt x="775" y="665"/>
                </a:lnTo>
                <a:lnTo>
                  <a:pt x="775" y="666"/>
                </a:lnTo>
                <a:lnTo>
                  <a:pt x="774" y="666"/>
                </a:lnTo>
                <a:lnTo>
                  <a:pt x="774" y="668"/>
                </a:lnTo>
                <a:lnTo>
                  <a:pt x="774" y="669"/>
                </a:lnTo>
                <a:lnTo>
                  <a:pt x="775" y="669"/>
                </a:lnTo>
                <a:lnTo>
                  <a:pt x="775" y="671"/>
                </a:lnTo>
                <a:lnTo>
                  <a:pt x="775" y="672"/>
                </a:lnTo>
                <a:lnTo>
                  <a:pt x="775" y="673"/>
                </a:lnTo>
                <a:lnTo>
                  <a:pt x="776" y="673"/>
                </a:lnTo>
                <a:lnTo>
                  <a:pt x="775" y="673"/>
                </a:lnTo>
                <a:lnTo>
                  <a:pt x="774" y="673"/>
                </a:lnTo>
                <a:lnTo>
                  <a:pt x="775" y="676"/>
                </a:lnTo>
                <a:lnTo>
                  <a:pt x="775" y="679"/>
                </a:lnTo>
                <a:lnTo>
                  <a:pt x="776" y="679"/>
                </a:lnTo>
                <a:lnTo>
                  <a:pt x="780" y="679"/>
                </a:lnTo>
                <a:lnTo>
                  <a:pt x="781" y="679"/>
                </a:lnTo>
                <a:lnTo>
                  <a:pt x="782" y="680"/>
                </a:lnTo>
                <a:lnTo>
                  <a:pt x="779" y="682"/>
                </a:lnTo>
                <a:lnTo>
                  <a:pt x="780" y="683"/>
                </a:lnTo>
                <a:lnTo>
                  <a:pt x="781" y="683"/>
                </a:lnTo>
                <a:lnTo>
                  <a:pt x="781" y="684"/>
                </a:lnTo>
                <a:lnTo>
                  <a:pt x="781" y="685"/>
                </a:lnTo>
                <a:lnTo>
                  <a:pt x="777" y="689"/>
                </a:lnTo>
                <a:lnTo>
                  <a:pt x="776" y="689"/>
                </a:lnTo>
                <a:lnTo>
                  <a:pt x="775" y="689"/>
                </a:lnTo>
                <a:lnTo>
                  <a:pt x="775" y="690"/>
                </a:lnTo>
                <a:lnTo>
                  <a:pt x="776" y="690"/>
                </a:lnTo>
                <a:lnTo>
                  <a:pt x="777" y="690"/>
                </a:lnTo>
                <a:lnTo>
                  <a:pt x="780" y="690"/>
                </a:lnTo>
                <a:lnTo>
                  <a:pt x="781" y="691"/>
                </a:lnTo>
                <a:lnTo>
                  <a:pt x="781" y="689"/>
                </a:lnTo>
                <a:lnTo>
                  <a:pt x="784" y="689"/>
                </a:lnTo>
                <a:lnTo>
                  <a:pt x="788" y="689"/>
                </a:lnTo>
                <a:lnTo>
                  <a:pt x="788" y="690"/>
                </a:lnTo>
                <a:lnTo>
                  <a:pt x="789" y="690"/>
                </a:lnTo>
                <a:lnTo>
                  <a:pt x="790" y="690"/>
                </a:lnTo>
                <a:lnTo>
                  <a:pt x="792" y="690"/>
                </a:lnTo>
                <a:lnTo>
                  <a:pt x="793" y="690"/>
                </a:lnTo>
                <a:lnTo>
                  <a:pt x="793" y="689"/>
                </a:lnTo>
                <a:lnTo>
                  <a:pt x="794" y="689"/>
                </a:lnTo>
                <a:lnTo>
                  <a:pt x="796" y="689"/>
                </a:lnTo>
                <a:lnTo>
                  <a:pt x="796" y="691"/>
                </a:lnTo>
                <a:lnTo>
                  <a:pt x="796" y="697"/>
                </a:lnTo>
                <a:lnTo>
                  <a:pt x="796" y="698"/>
                </a:lnTo>
                <a:lnTo>
                  <a:pt x="797" y="704"/>
                </a:lnTo>
                <a:lnTo>
                  <a:pt x="796" y="704"/>
                </a:lnTo>
                <a:lnTo>
                  <a:pt x="794" y="704"/>
                </a:lnTo>
                <a:lnTo>
                  <a:pt x="793" y="704"/>
                </a:lnTo>
                <a:lnTo>
                  <a:pt x="792" y="704"/>
                </a:lnTo>
                <a:lnTo>
                  <a:pt x="792" y="710"/>
                </a:lnTo>
                <a:lnTo>
                  <a:pt x="792" y="711"/>
                </a:lnTo>
                <a:lnTo>
                  <a:pt x="791" y="710"/>
                </a:lnTo>
                <a:lnTo>
                  <a:pt x="785" y="710"/>
                </a:lnTo>
                <a:lnTo>
                  <a:pt x="785" y="709"/>
                </a:lnTo>
                <a:lnTo>
                  <a:pt x="783" y="709"/>
                </a:lnTo>
                <a:lnTo>
                  <a:pt x="782" y="709"/>
                </a:lnTo>
                <a:lnTo>
                  <a:pt x="783" y="702"/>
                </a:lnTo>
                <a:lnTo>
                  <a:pt x="783" y="701"/>
                </a:lnTo>
                <a:lnTo>
                  <a:pt x="781" y="702"/>
                </a:lnTo>
                <a:lnTo>
                  <a:pt x="780" y="704"/>
                </a:lnTo>
                <a:lnTo>
                  <a:pt x="779" y="705"/>
                </a:lnTo>
                <a:lnTo>
                  <a:pt x="777" y="705"/>
                </a:lnTo>
                <a:lnTo>
                  <a:pt x="777" y="706"/>
                </a:lnTo>
                <a:lnTo>
                  <a:pt x="776" y="707"/>
                </a:lnTo>
                <a:lnTo>
                  <a:pt x="774" y="710"/>
                </a:lnTo>
                <a:lnTo>
                  <a:pt x="773" y="710"/>
                </a:lnTo>
                <a:lnTo>
                  <a:pt x="773" y="711"/>
                </a:lnTo>
                <a:lnTo>
                  <a:pt x="776" y="713"/>
                </a:lnTo>
                <a:lnTo>
                  <a:pt x="779" y="713"/>
                </a:lnTo>
                <a:lnTo>
                  <a:pt x="779" y="717"/>
                </a:lnTo>
                <a:lnTo>
                  <a:pt x="780" y="717"/>
                </a:lnTo>
                <a:lnTo>
                  <a:pt x="781" y="717"/>
                </a:lnTo>
                <a:lnTo>
                  <a:pt x="781" y="718"/>
                </a:lnTo>
                <a:lnTo>
                  <a:pt x="780" y="718"/>
                </a:lnTo>
                <a:lnTo>
                  <a:pt x="780" y="719"/>
                </a:lnTo>
                <a:lnTo>
                  <a:pt x="780" y="721"/>
                </a:lnTo>
                <a:lnTo>
                  <a:pt x="779" y="721"/>
                </a:lnTo>
                <a:lnTo>
                  <a:pt x="779" y="722"/>
                </a:lnTo>
                <a:lnTo>
                  <a:pt x="785" y="723"/>
                </a:lnTo>
                <a:lnTo>
                  <a:pt x="785" y="740"/>
                </a:lnTo>
                <a:lnTo>
                  <a:pt x="783" y="740"/>
                </a:lnTo>
                <a:lnTo>
                  <a:pt x="775" y="740"/>
                </a:lnTo>
                <a:lnTo>
                  <a:pt x="771" y="740"/>
                </a:lnTo>
                <a:lnTo>
                  <a:pt x="765" y="740"/>
                </a:lnTo>
                <a:lnTo>
                  <a:pt x="765" y="742"/>
                </a:lnTo>
                <a:lnTo>
                  <a:pt x="763" y="742"/>
                </a:lnTo>
                <a:lnTo>
                  <a:pt x="762" y="742"/>
                </a:lnTo>
                <a:lnTo>
                  <a:pt x="763" y="740"/>
                </a:lnTo>
                <a:lnTo>
                  <a:pt x="762" y="740"/>
                </a:lnTo>
                <a:lnTo>
                  <a:pt x="762" y="739"/>
                </a:lnTo>
                <a:lnTo>
                  <a:pt x="763" y="739"/>
                </a:lnTo>
                <a:lnTo>
                  <a:pt x="763" y="736"/>
                </a:lnTo>
                <a:lnTo>
                  <a:pt x="759" y="735"/>
                </a:lnTo>
                <a:lnTo>
                  <a:pt x="756" y="735"/>
                </a:lnTo>
                <a:lnTo>
                  <a:pt x="756" y="736"/>
                </a:lnTo>
                <a:lnTo>
                  <a:pt x="755" y="739"/>
                </a:lnTo>
                <a:lnTo>
                  <a:pt x="758" y="739"/>
                </a:lnTo>
                <a:lnTo>
                  <a:pt x="757" y="740"/>
                </a:lnTo>
                <a:lnTo>
                  <a:pt x="757" y="742"/>
                </a:lnTo>
                <a:lnTo>
                  <a:pt x="756" y="743"/>
                </a:lnTo>
                <a:lnTo>
                  <a:pt x="756" y="744"/>
                </a:lnTo>
                <a:lnTo>
                  <a:pt x="756" y="746"/>
                </a:lnTo>
                <a:lnTo>
                  <a:pt x="755" y="747"/>
                </a:lnTo>
                <a:lnTo>
                  <a:pt x="755" y="748"/>
                </a:lnTo>
                <a:lnTo>
                  <a:pt x="755" y="749"/>
                </a:lnTo>
                <a:lnTo>
                  <a:pt x="754" y="750"/>
                </a:lnTo>
                <a:lnTo>
                  <a:pt x="754" y="751"/>
                </a:lnTo>
                <a:lnTo>
                  <a:pt x="755" y="751"/>
                </a:lnTo>
                <a:lnTo>
                  <a:pt x="756" y="751"/>
                </a:lnTo>
                <a:lnTo>
                  <a:pt x="758" y="751"/>
                </a:lnTo>
                <a:lnTo>
                  <a:pt x="758" y="755"/>
                </a:lnTo>
                <a:lnTo>
                  <a:pt x="757" y="756"/>
                </a:lnTo>
                <a:lnTo>
                  <a:pt x="754" y="755"/>
                </a:lnTo>
                <a:lnTo>
                  <a:pt x="753" y="755"/>
                </a:lnTo>
                <a:lnTo>
                  <a:pt x="753" y="753"/>
                </a:lnTo>
                <a:lnTo>
                  <a:pt x="751" y="753"/>
                </a:lnTo>
                <a:lnTo>
                  <a:pt x="751" y="757"/>
                </a:lnTo>
                <a:lnTo>
                  <a:pt x="751" y="758"/>
                </a:lnTo>
                <a:lnTo>
                  <a:pt x="750" y="759"/>
                </a:lnTo>
                <a:lnTo>
                  <a:pt x="750" y="760"/>
                </a:lnTo>
                <a:lnTo>
                  <a:pt x="750" y="761"/>
                </a:lnTo>
                <a:lnTo>
                  <a:pt x="751" y="761"/>
                </a:lnTo>
                <a:lnTo>
                  <a:pt x="754" y="763"/>
                </a:lnTo>
                <a:lnTo>
                  <a:pt x="754" y="764"/>
                </a:lnTo>
                <a:lnTo>
                  <a:pt x="756" y="764"/>
                </a:lnTo>
                <a:lnTo>
                  <a:pt x="756" y="765"/>
                </a:lnTo>
                <a:lnTo>
                  <a:pt x="756" y="767"/>
                </a:lnTo>
                <a:lnTo>
                  <a:pt x="756" y="768"/>
                </a:lnTo>
                <a:lnTo>
                  <a:pt x="756" y="769"/>
                </a:lnTo>
                <a:lnTo>
                  <a:pt x="756" y="771"/>
                </a:lnTo>
                <a:lnTo>
                  <a:pt x="755" y="772"/>
                </a:lnTo>
                <a:lnTo>
                  <a:pt x="755" y="773"/>
                </a:lnTo>
                <a:lnTo>
                  <a:pt x="755" y="774"/>
                </a:lnTo>
                <a:lnTo>
                  <a:pt x="754" y="773"/>
                </a:lnTo>
                <a:lnTo>
                  <a:pt x="751" y="773"/>
                </a:lnTo>
                <a:lnTo>
                  <a:pt x="749" y="773"/>
                </a:lnTo>
                <a:lnTo>
                  <a:pt x="749" y="768"/>
                </a:lnTo>
                <a:lnTo>
                  <a:pt x="748" y="768"/>
                </a:lnTo>
                <a:lnTo>
                  <a:pt x="746" y="767"/>
                </a:lnTo>
                <a:lnTo>
                  <a:pt x="744" y="767"/>
                </a:lnTo>
                <a:lnTo>
                  <a:pt x="741" y="767"/>
                </a:lnTo>
                <a:lnTo>
                  <a:pt x="738" y="767"/>
                </a:lnTo>
                <a:lnTo>
                  <a:pt x="737" y="767"/>
                </a:lnTo>
                <a:lnTo>
                  <a:pt x="733" y="767"/>
                </a:lnTo>
                <a:lnTo>
                  <a:pt x="731" y="767"/>
                </a:lnTo>
                <a:lnTo>
                  <a:pt x="729" y="767"/>
                </a:lnTo>
                <a:lnTo>
                  <a:pt x="728" y="767"/>
                </a:lnTo>
                <a:lnTo>
                  <a:pt x="729" y="771"/>
                </a:lnTo>
                <a:lnTo>
                  <a:pt x="728" y="771"/>
                </a:lnTo>
                <a:lnTo>
                  <a:pt x="717" y="771"/>
                </a:lnTo>
                <a:lnTo>
                  <a:pt x="711" y="771"/>
                </a:lnTo>
                <a:lnTo>
                  <a:pt x="710" y="783"/>
                </a:lnTo>
                <a:lnTo>
                  <a:pt x="708" y="791"/>
                </a:lnTo>
                <a:lnTo>
                  <a:pt x="708" y="792"/>
                </a:lnTo>
                <a:lnTo>
                  <a:pt x="710" y="792"/>
                </a:lnTo>
                <a:lnTo>
                  <a:pt x="711" y="792"/>
                </a:lnTo>
                <a:lnTo>
                  <a:pt x="711" y="794"/>
                </a:lnTo>
                <a:lnTo>
                  <a:pt x="713" y="794"/>
                </a:lnTo>
                <a:lnTo>
                  <a:pt x="713" y="792"/>
                </a:lnTo>
                <a:lnTo>
                  <a:pt x="714" y="792"/>
                </a:lnTo>
                <a:lnTo>
                  <a:pt x="715" y="792"/>
                </a:lnTo>
                <a:lnTo>
                  <a:pt x="716" y="792"/>
                </a:lnTo>
                <a:lnTo>
                  <a:pt x="717" y="792"/>
                </a:lnTo>
                <a:lnTo>
                  <a:pt x="717" y="797"/>
                </a:lnTo>
                <a:lnTo>
                  <a:pt x="717" y="799"/>
                </a:lnTo>
                <a:lnTo>
                  <a:pt x="717" y="800"/>
                </a:lnTo>
                <a:lnTo>
                  <a:pt x="717" y="801"/>
                </a:lnTo>
                <a:lnTo>
                  <a:pt x="717" y="802"/>
                </a:lnTo>
                <a:lnTo>
                  <a:pt x="717" y="805"/>
                </a:lnTo>
                <a:lnTo>
                  <a:pt x="717" y="807"/>
                </a:lnTo>
                <a:lnTo>
                  <a:pt x="717" y="808"/>
                </a:lnTo>
                <a:lnTo>
                  <a:pt x="717" y="809"/>
                </a:lnTo>
                <a:lnTo>
                  <a:pt x="716" y="819"/>
                </a:lnTo>
                <a:lnTo>
                  <a:pt x="715" y="824"/>
                </a:lnTo>
                <a:lnTo>
                  <a:pt x="716" y="824"/>
                </a:lnTo>
                <a:lnTo>
                  <a:pt x="719" y="824"/>
                </a:lnTo>
                <a:lnTo>
                  <a:pt x="721" y="824"/>
                </a:lnTo>
                <a:lnTo>
                  <a:pt x="722" y="823"/>
                </a:lnTo>
                <a:lnTo>
                  <a:pt x="722" y="822"/>
                </a:lnTo>
                <a:lnTo>
                  <a:pt x="723" y="820"/>
                </a:lnTo>
                <a:lnTo>
                  <a:pt x="724" y="820"/>
                </a:lnTo>
                <a:lnTo>
                  <a:pt x="724" y="822"/>
                </a:lnTo>
                <a:lnTo>
                  <a:pt x="725" y="822"/>
                </a:lnTo>
                <a:lnTo>
                  <a:pt x="727" y="820"/>
                </a:lnTo>
                <a:lnTo>
                  <a:pt x="728" y="820"/>
                </a:lnTo>
                <a:lnTo>
                  <a:pt x="729" y="820"/>
                </a:lnTo>
                <a:lnTo>
                  <a:pt x="729" y="819"/>
                </a:lnTo>
                <a:lnTo>
                  <a:pt x="730" y="819"/>
                </a:lnTo>
                <a:lnTo>
                  <a:pt x="731" y="820"/>
                </a:lnTo>
                <a:lnTo>
                  <a:pt x="733" y="820"/>
                </a:lnTo>
                <a:lnTo>
                  <a:pt x="731" y="824"/>
                </a:lnTo>
                <a:lnTo>
                  <a:pt x="730" y="826"/>
                </a:lnTo>
                <a:lnTo>
                  <a:pt x="731" y="826"/>
                </a:lnTo>
                <a:lnTo>
                  <a:pt x="730" y="826"/>
                </a:lnTo>
                <a:lnTo>
                  <a:pt x="729" y="830"/>
                </a:lnTo>
                <a:lnTo>
                  <a:pt x="728" y="832"/>
                </a:lnTo>
                <a:lnTo>
                  <a:pt x="728" y="833"/>
                </a:lnTo>
                <a:lnTo>
                  <a:pt x="727" y="833"/>
                </a:lnTo>
                <a:lnTo>
                  <a:pt x="727" y="834"/>
                </a:lnTo>
                <a:lnTo>
                  <a:pt x="725" y="834"/>
                </a:lnTo>
                <a:lnTo>
                  <a:pt x="725" y="835"/>
                </a:lnTo>
                <a:lnTo>
                  <a:pt x="724" y="835"/>
                </a:lnTo>
                <a:lnTo>
                  <a:pt x="723" y="836"/>
                </a:lnTo>
                <a:lnTo>
                  <a:pt x="723" y="838"/>
                </a:lnTo>
                <a:lnTo>
                  <a:pt x="722" y="838"/>
                </a:lnTo>
                <a:lnTo>
                  <a:pt x="722" y="839"/>
                </a:lnTo>
                <a:lnTo>
                  <a:pt x="721" y="840"/>
                </a:lnTo>
                <a:lnTo>
                  <a:pt x="721" y="841"/>
                </a:lnTo>
                <a:lnTo>
                  <a:pt x="720" y="841"/>
                </a:lnTo>
                <a:lnTo>
                  <a:pt x="719" y="841"/>
                </a:lnTo>
                <a:lnTo>
                  <a:pt x="716" y="841"/>
                </a:lnTo>
                <a:lnTo>
                  <a:pt x="714" y="841"/>
                </a:lnTo>
                <a:lnTo>
                  <a:pt x="713" y="841"/>
                </a:lnTo>
                <a:lnTo>
                  <a:pt x="711" y="841"/>
                </a:lnTo>
                <a:lnTo>
                  <a:pt x="711" y="840"/>
                </a:lnTo>
                <a:lnTo>
                  <a:pt x="710" y="838"/>
                </a:lnTo>
                <a:lnTo>
                  <a:pt x="708" y="838"/>
                </a:lnTo>
                <a:lnTo>
                  <a:pt x="708" y="839"/>
                </a:lnTo>
                <a:lnTo>
                  <a:pt x="707" y="839"/>
                </a:lnTo>
                <a:lnTo>
                  <a:pt x="707" y="838"/>
                </a:lnTo>
                <a:lnTo>
                  <a:pt x="706" y="836"/>
                </a:lnTo>
                <a:lnTo>
                  <a:pt x="705" y="836"/>
                </a:lnTo>
                <a:lnTo>
                  <a:pt x="705" y="835"/>
                </a:lnTo>
                <a:lnTo>
                  <a:pt x="705" y="839"/>
                </a:lnTo>
                <a:lnTo>
                  <a:pt x="704" y="839"/>
                </a:lnTo>
                <a:lnTo>
                  <a:pt x="703" y="839"/>
                </a:lnTo>
                <a:lnTo>
                  <a:pt x="701" y="839"/>
                </a:lnTo>
                <a:lnTo>
                  <a:pt x="698" y="839"/>
                </a:lnTo>
                <a:lnTo>
                  <a:pt x="697" y="839"/>
                </a:lnTo>
                <a:lnTo>
                  <a:pt x="695" y="839"/>
                </a:lnTo>
                <a:lnTo>
                  <a:pt x="693" y="839"/>
                </a:lnTo>
                <a:lnTo>
                  <a:pt x="691" y="839"/>
                </a:lnTo>
                <a:lnTo>
                  <a:pt x="690" y="839"/>
                </a:lnTo>
                <a:lnTo>
                  <a:pt x="689" y="838"/>
                </a:lnTo>
                <a:lnTo>
                  <a:pt x="687" y="838"/>
                </a:lnTo>
                <a:lnTo>
                  <a:pt x="685" y="838"/>
                </a:lnTo>
                <a:lnTo>
                  <a:pt x="684" y="838"/>
                </a:lnTo>
                <a:lnTo>
                  <a:pt x="680" y="838"/>
                </a:lnTo>
                <a:lnTo>
                  <a:pt x="679" y="838"/>
                </a:lnTo>
                <a:lnTo>
                  <a:pt x="679" y="835"/>
                </a:lnTo>
                <a:lnTo>
                  <a:pt x="679" y="833"/>
                </a:lnTo>
                <a:lnTo>
                  <a:pt x="679" y="831"/>
                </a:lnTo>
                <a:lnTo>
                  <a:pt x="679" y="828"/>
                </a:lnTo>
                <a:lnTo>
                  <a:pt x="679" y="827"/>
                </a:lnTo>
                <a:lnTo>
                  <a:pt x="679" y="825"/>
                </a:lnTo>
                <a:lnTo>
                  <a:pt x="679" y="824"/>
                </a:lnTo>
                <a:lnTo>
                  <a:pt x="679" y="823"/>
                </a:lnTo>
                <a:lnTo>
                  <a:pt x="679" y="820"/>
                </a:lnTo>
                <a:lnTo>
                  <a:pt x="679" y="819"/>
                </a:lnTo>
                <a:lnTo>
                  <a:pt x="679" y="818"/>
                </a:lnTo>
                <a:lnTo>
                  <a:pt x="679" y="816"/>
                </a:lnTo>
                <a:lnTo>
                  <a:pt x="679" y="813"/>
                </a:lnTo>
                <a:lnTo>
                  <a:pt x="676" y="810"/>
                </a:lnTo>
                <a:lnTo>
                  <a:pt x="674" y="810"/>
                </a:lnTo>
                <a:lnTo>
                  <a:pt x="673" y="810"/>
                </a:lnTo>
                <a:lnTo>
                  <a:pt x="671" y="809"/>
                </a:lnTo>
                <a:lnTo>
                  <a:pt x="670" y="809"/>
                </a:lnTo>
                <a:lnTo>
                  <a:pt x="668" y="808"/>
                </a:lnTo>
                <a:lnTo>
                  <a:pt x="664" y="807"/>
                </a:lnTo>
                <a:lnTo>
                  <a:pt x="664" y="806"/>
                </a:lnTo>
                <a:lnTo>
                  <a:pt x="662" y="805"/>
                </a:lnTo>
                <a:lnTo>
                  <a:pt x="662" y="803"/>
                </a:lnTo>
                <a:lnTo>
                  <a:pt x="662" y="801"/>
                </a:lnTo>
                <a:lnTo>
                  <a:pt x="663" y="800"/>
                </a:lnTo>
                <a:lnTo>
                  <a:pt x="662" y="799"/>
                </a:lnTo>
                <a:lnTo>
                  <a:pt x="662" y="798"/>
                </a:lnTo>
                <a:lnTo>
                  <a:pt x="661" y="798"/>
                </a:lnTo>
                <a:lnTo>
                  <a:pt x="659" y="797"/>
                </a:lnTo>
                <a:lnTo>
                  <a:pt x="659" y="795"/>
                </a:lnTo>
                <a:lnTo>
                  <a:pt x="658" y="795"/>
                </a:lnTo>
                <a:lnTo>
                  <a:pt x="656" y="797"/>
                </a:lnTo>
                <a:lnTo>
                  <a:pt x="655" y="797"/>
                </a:lnTo>
                <a:lnTo>
                  <a:pt x="655" y="795"/>
                </a:lnTo>
                <a:lnTo>
                  <a:pt x="654" y="795"/>
                </a:lnTo>
                <a:lnTo>
                  <a:pt x="653" y="797"/>
                </a:lnTo>
                <a:lnTo>
                  <a:pt x="652" y="798"/>
                </a:lnTo>
                <a:lnTo>
                  <a:pt x="653" y="799"/>
                </a:lnTo>
                <a:lnTo>
                  <a:pt x="655" y="799"/>
                </a:lnTo>
                <a:lnTo>
                  <a:pt x="656" y="798"/>
                </a:lnTo>
                <a:lnTo>
                  <a:pt x="658" y="798"/>
                </a:lnTo>
                <a:lnTo>
                  <a:pt x="659" y="798"/>
                </a:lnTo>
                <a:lnTo>
                  <a:pt x="659" y="799"/>
                </a:lnTo>
                <a:lnTo>
                  <a:pt x="660" y="800"/>
                </a:lnTo>
                <a:lnTo>
                  <a:pt x="661" y="800"/>
                </a:lnTo>
                <a:lnTo>
                  <a:pt x="661" y="807"/>
                </a:lnTo>
                <a:lnTo>
                  <a:pt x="661" y="814"/>
                </a:lnTo>
                <a:lnTo>
                  <a:pt x="660" y="814"/>
                </a:lnTo>
                <a:lnTo>
                  <a:pt x="660" y="818"/>
                </a:lnTo>
                <a:lnTo>
                  <a:pt x="660" y="823"/>
                </a:lnTo>
                <a:lnTo>
                  <a:pt x="660" y="825"/>
                </a:lnTo>
                <a:lnTo>
                  <a:pt x="660" y="828"/>
                </a:lnTo>
                <a:lnTo>
                  <a:pt x="660" y="832"/>
                </a:lnTo>
                <a:lnTo>
                  <a:pt x="660" y="835"/>
                </a:lnTo>
                <a:lnTo>
                  <a:pt x="660" y="836"/>
                </a:lnTo>
                <a:lnTo>
                  <a:pt x="660" y="839"/>
                </a:lnTo>
                <a:lnTo>
                  <a:pt x="660" y="840"/>
                </a:lnTo>
                <a:lnTo>
                  <a:pt x="660" y="841"/>
                </a:lnTo>
                <a:lnTo>
                  <a:pt x="660" y="842"/>
                </a:lnTo>
                <a:lnTo>
                  <a:pt x="660" y="844"/>
                </a:lnTo>
                <a:lnTo>
                  <a:pt x="659" y="844"/>
                </a:lnTo>
                <a:lnTo>
                  <a:pt x="658" y="843"/>
                </a:lnTo>
                <a:lnTo>
                  <a:pt x="656" y="843"/>
                </a:lnTo>
                <a:lnTo>
                  <a:pt x="656" y="842"/>
                </a:lnTo>
                <a:lnTo>
                  <a:pt x="655" y="840"/>
                </a:lnTo>
                <a:lnTo>
                  <a:pt x="653" y="840"/>
                </a:lnTo>
                <a:lnTo>
                  <a:pt x="650" y="841"/>
                </a:lnTo>
                <a:lnTo>
                  <a:pt x="650" y="843"/>
                </a:lnTo>
                <a:lnTo>
                  <a:pt x="651" y="843"/>
                </a:lnTo>
                <a:lnTo>
                  <a:pt x="648" y="844"/>
                </a:lnTo>
                <a:lnTo>
                  <a:pt x="645" y="844"/>
                </a:lnTo>
                <a:lnTo>
                  <a:pt x="643" y="844"/>
                </a:lnTo>
                <a:lnTo>
                  <a:pt x="642" y="844"/>
                </a:lnTo>
                <a:lnTo>
                  <a:pt x="641" y="844"/>
                </a:lnTo>
                <a:lnTo>
                  <a:pt x="637" y="844"/>
                </a:lnTo>
                <a:lnTo>
                  <a:pt x="636" y="843"/>
                </a:lnTo>
                <a:lnTo>
                  <a:pt x="635" y="843"/>
                </a:lnTo>
                <a:lnTo>
                  <a:pt x="635" y="836"/>
                </a:lnTo>
                <a:lnTo>
                  <a:pt x="635" y="834"/>
                </a:lnTo>
                <a:lnTo>
                  <a:pt x="635" y="833"/>
                </a:lnTo>
                <a:lnTo>
                  <a:pt x="635" y="832"/>
                </a:lnTo>
                <a:lnTo>
                  <a:pt x="636" y="832"/>
                </a:lnTo>
                <a:lnTo>
                  <a:pt x="637" y="831"/>
                </a:lnTo>
                <a:lnTo>
                  <a:pt x="639" y="827"/>
                </a:lnTo>
                <a:lnTo>
                  <a:pt x="638" y="823"/>
                </a:lnTo>
                <a:lnTo>
                  <a:pt x="636" y="819"/>
                </a:lnTo>
                <a:lnTo>
                  <a:pt x="636" y="817"/>
                </a:lnTo>
                <a:lnTo>
                  <a:pt x="631" y="817"/>
                </a:lnTo>
                <a:lnTo>
                  <a:pt x="626" y="817"/>
                </a:lnTo>
                <a:lnTo>
                  <a:pt x="626" y="819"/>
                </a:lnTo>
                <a:lnTo>
                  <a:pt x="626" y="824"/>
                </a:lnTo>
                <a:lnTo>
                  <a:pt x="626" y="833"/>
                </a:lnTo>
                <a:lnTo>
                  <a:pt x="626" y="842"/>
                </a:lnTo>
                <a:lnTo>
                  <a:pt x="626" y="849"/>
                </a:lnTo>
                <a:lnTo>
                  <a:pt x="619" y="849"/>
                </a:lnTo>
                <a:lnTo>
                  <a:pt x="616" y="849"/>
                </a:lnTo>
                <a:lnTo>
                  <a:pt x="613" y="849"/>
                </a:lnTo>
                <a:lnTo>
                  <a:pt x="612" y="849"/>
                </a:lnTo>
                <a:lnTo>
                  <a:pt x="612" y="848"/>
                </a:lnTo>
                <a:lnTo>
                  <a:pt x="612" y="847"/>
                </a:lnTo>
                <a:lnTo>
                  <a:pt x="612" y="844"/>
                </a:lnTo>
                <a:lnTo>
                  <a:pt x="612" y="843"/>
                </a:lnTo>
                <a:lnTo>
                  <a:pt x="609" y="843"/>
                </a:lnTo>
                <a:lnTo>
                  <a:pt x="609" y="844"/>
                </a:lnTo>
                <a:lnTo>
                  <a:pt x="609" y="845"/>
                </a:lnTo>
                <a:lnTo>
                  <a:pt x="608" y="845"/>
                </a:lnTo>
                <a:lnTo>
                  <a:pt x="607" y="845"/>
                </a:lnTo>
                <a:lnTo>
                  <a:pt x="605" y="845"/>
                </a:lnTo>
                <a:lnTo>
                  <a:pt x="604" y="853"/>
                </a:lnTo>
                <a:lnTo>
                  <a:pt x="604" y="856"/>
                </a:lnTo>
                <a:lnTo>
                  <a:pt x="604" y="857"/>
                </a:lnTo>
                <a:lnTo>
                  <a:pt x="604" y="858"/>
                </a:lnTo>
                <a:lnTo>
                  <a:pt x="605" y="858"/>
                </a:lnTo>
                <a:lnTo>
                  <a:pt x="605" y="859"/>
                </a:lnTo>
                <a:lnTo>
                  <a:pt x="607" y="859"/>
                </a:lnTo>
                <a:lnTo>
                  <a:pt x="608" y="859"/>
                </a:lnTo>
                <a:lnTo>
                  <a:pt x="609" y="859"/>
                </a:lnTo>
                <a:lnTo>
                  <a:pt x="610" y="859"/>
                </a:lnTo>
                <a:lnTo>
                  <a:pt x="610" y="860"/>
                </a:lnTo>
                <a:lnTo>
                  <a:pt x="611" y="861"/>
                </a:lnTo>
                <a:lnTo>
                  <a:pt x="611" y="860"/>
                </a:lnTo>
                <a:lnTo>
                  <a:pt x="611" y="861"/>
                </a:lnTo>
                <a:lnTo>
                  <a:pt x="612" y="863"/>
                </a:lnTo>
                <a:lnTo>
                  <a:pt x="612" y="861"/>
                </a:lnTo>
                <a:lnTo>
                  <a:pt x="612" y="863"/>
                </a:lnTo>
                <a:lnTo>
                  <a:pt x="613" y="863"/>
                </a:lnTo>
                <a:lnTo>
                  <a:pt x="612" y="863"/>
                </a:lnTo>
                <a:lnTo>
                  <a:pt x="613" y="863"/>
                </a:lnTo>
                <a:lnTo>
                  <a:pt x="613" y="864"/>
                </a:lnTo>
                <a:lnTo>
                  <a:pt x="615" y="864"/>
                </a:lnTo>
                <a:lnTo>
                  <a:pt x="615" y="865"/>
                </a:lnTo>
                <a:lnTo>
                  <a:pt x="615" y="868"/>
                </a:lnTo>
                <a:lnTo>
                  <a:pt x="615" y="893"/>
                </a:lnTo>
                <a:lnTo>
                  <a:pt x="615" y="901"/>
                </a:lnTo>
                <a:lnTo>
                  <a:pt x="616" y="901"/>
                </a:lnTo>
                <a:lnTo>
                  <a:pt x="617" y="901"/>
                </a:lnTo>
                <a:lnTo>
                  <a:pt x="618" y="902"/>
                </a:lnTo>
                <a:lnTo>
                  <a:pt x="620" y="902"/>
                </a:lnTo>
                <a:lnTo>
                  <a:pt x="621" y="903"/>
                </a:lnTo>
                <a:lnTo>
                  <a:pt x="621" y="899"/>
                </a:lnTo>
                <a:lnTo>
                  <a:pt x="621" y="895"/>
                </a:lnTo>
                <a:lnTo>
                  <a:pt x="621" y="893"/>
                </a:lnTo>
                <a:lnTo>
                  <a:pt x="621" y="889"/>
                </a:lnTo>
                <a:lnTo>
                  <a:pt x="621" y="885"/>
                </a:lnTo>
                <a:lnTo>
                  <a:pt x="621" y="883"/>
                </a:lnTo>
                <a:lnTo>
                  <a:pt x="621" y="882"/>
                </a:lnTo>
                <a:lnTo>
                  <a:pt x="621" y="881"/>
                </a:lnTo>
                <a:lnTo>
                  <a:pt x="621" y="878"/>
                </a:lnTo>
                <a:lnTo>
                  <a:pt x="621" y="877"/>
                </a:lnTo>
                <a:lnTo>
                  <a:pt x="621" y="875"/>
                </a:lnTo>
                <a:lnTo>
                  <a:pt x="621" y="874"/>
                </a:lnTo>
                <a:lnTo>
                  <a:pt x="621" y="868"/>
                </a:lnTo>
                <a:lnTo>
                  <a:pt x="622" y="869"/>
                </a:lnTo>
                <a:lnTo>
                  <a:pt x="622" y="870"/>
                </a:lnTo>
                <a:lnTo>
                  <a:pt x="624" y="872"/>
                </a:lnTo>
                <a:lnTo>
                  <a:pt x="625" y="872"/>
                </a:lnTo>
                <a:lnTo>
                  <a:pt x="628" y="872"/>
                </a:lnTo>
                <a:lnTo>
                  <a:pt x="630" y="872"/>
                </a:lnTo>
                <a:lnTo>
                  <a:pt x="633" y="872"/>
                </a:lnTo>
                <a:lnTo>
                  <a:pt x="633" y="877"/>
                </a:lnTo>
                <a:lnTo>
                  <a:pt x="633" y="881"/>
                </a:lnTo>
                <a:lnTo>
                  <a:pt x="633" y="883"/>
                </a:lnTo>
                <a:lnTo>
                  <a:pt x="631" y="886"/>
                </a:lnTo>
                <a:lnTo>
                  <a:pt x="631" y="889"/>
                </a:lnTo>
                <a:lnTo>
                  <a:pt x="631" y="891"/>
                </a:lnTo>
                <a:lnTo>
                  <a:pt x="631" y="892"/>
                </a:lnTo>
                <a:lnTo>
                  <a:pt x="631" y="894"/>
                </a:lnTo>
                <a:lnTo>
                  <a:pt x="631" y="895"/>
                </a:lnTo>
                <a:lnTo>
                  <a:pt x="631" y="897"/>
                </a:lnTo>
                <a:lnTo>
                  <a:pt x="631" y="898"/>
                </a:lnTo>
                <a:lnTo>
                  <a:pt x="631" y="899"/>
                </a:lnTo>
                <a:lnTo>
                  <a:pt x="629" y="899"/>
                </a:lnTo>
                <a:lnTo>
                  <a:pt x="628" y="899"/>
                </a:lnTo>
                <a:lnTo>
                  <a:pt x="627" y="899"/>
                </a:lnTo>
                <a:lnTo>
                  <a:pt x="627" y="900"/>
                </a:lnTo>
                <a:lnTo>
                  <a:pt x="627" y="902"/>
                </a:lnTo>
                <a:lnTo>
                  <a:pt x="627" y="903"/>
                </a:lnTo>
                <a:lnTo>
                  <a:pt x="627" y="906"/>
                </a:lnTo>
                <a:lnTo>
                  <a:pt x="627" y="907"/>
                </a:lnTo>
                <a:lnTo>
                  <a:pt x="629" y="908"/>
                </a:lnTo>
                <a:lnTo>
                  <a:pt x="630" y="909"/>
                </a:lnTo>
                <a:lnTo>
                  <a:pt x="635" y="911"/>
                </a:lnTo>
                <a:lnTo>
                  <a:pt x="635" y="912"/>
                </a:lnTo>
                <a:lnTo>
                  <a:pt x="636" y="912"/>
                </a:lnTo>
                <a:lnTo>
                  <a:pt x="637" y="912"/>
                </a:lnTo>
                <a:lnTo>
                  <a:pt x="637" y="914"/>
                </a:lnTo>
                <a:lnTo>
                  <a:pt x="638" y="914"/>
                </a:lnTo>
                <a:lnTo>
                  <a:pt x="639" y="915"/>
                </a:lnTo>
                <a:lnTo>
                  <a:pt x="642" y="915"/>
                </a:lnTo>
                <a:lnTo>
                  <a:pt x="644" y="916"/>
                </a:lnTo>
                <a:lnTo>
                  <a:pt x="645" y="917"/>
                </a:lnTo>
                <a:lnTo>
                  <a:pt x="647" y="918"/>
                </a:lnTo>
                <a:lnTo>
                  <a:pt x="650" y="920"/>
                </a:lnTo>
                <a:lnTo>
                  <a:pt x="658" y="926"/>
                </a:lnTo>
                <a:lnTo>
                  <a:pt x="660" y="928"/>
                </a:lnTo>
                <a:lnTo>
                  <a:pt x="661" y="930"/>
                </a:lnTo>
                <a:lnTo>
                  <a:pt x="663" y="932"/>
                </a:lnTo>
                <a:lnTo>
                  <a:pt x="664" y="933"/>
                </a:lnTo>
                <a:lnTo>
                  <a:pt x="665" y="933"/>
                </a:lnTo>
                <a:lnTo>
                  <a:pt x="667" y="935"/>
                </a:lnTo>
                <a:lnTo>
                  <a:pt x="668" y="935"/>
                </a:lnTo>
                <a:lnTo>
                  <a:pt x="669" y="936"/>
                </a:lnTo>
                <a:lnTo>
                  <a:pt x="672" y="939"/>
                </a:lnTo>
                <a:lnTo>
                  <a:pt x="672" y="940"/>
                </a:lnTo>
                <a:lnTo>
                  <a:pt x="673" y="940"/>
                </a:lnTo>
                <a:lnTo>
                  <a:pt x="677" y="942"/>
                </a:lnTo>
                <a:lnTo>
                  <a:pt x="677" y="943"/>
                </a:lnTo>
                <a:lnTo>
                  <a:pt x="678" y="943"/>
                </a:lnTo>
                <a:lnTo>
                  <a:pt x="679" y="944"/>
                </a:lnTo>
                <a:lnTo>
                  <a:pt x="682" y="944"/>
                </a:lnTo>
                <a:lnTo>
                  <a:pt x="684" y="945"/>
                </a:lnTo>
                <a:lnTo>
                  <a:pt x="685" y="945"/>
                </a:lnTo>
                <a:lnTo>
                  <a:pt x="689" y="947"/>
                </a:lnTo>
                <a:lnTo>
                  <a:pt x="690" y="947"/>
                </a:lnTo>
                <a:lnTo>
                  <a:pt x="691" y="947"/>
                </a:lnTo>
                <a:lnTo>
                  <a:pt x="693" y="948"/>
                </a:lnTo>
                <a:lnTo>
                  <a:pt x="696" y="948"/>
                </a:lnTo>
                <a:lnTo>
                  <a:pt x="698" y="949"/>
                </a:lnTo>
                <a:lnTo>
                  <a:pt x="699" y="949"/>
                </a:lnTo>
                <a:lnTo>
                  <a:pt x="702" y="949"/>
                </a:lnTo>
                <a:lnTo>
                  <a:pt x="703" y="950"/>
                </a:lnTo>
                <a:lnTo>
                  <a:pt x="704" y="950"/>
                </a:lnTo>
                <a:lnTo>
                  <a:pt x="705" y="951"/>
                </a:lnTo>
                <a:lnTo>
                  <a:pt x="706" y="952"/>
                </a:lnTo>
                <a:lnTo>
                  <a:pt x="706" y="953"/>
                </a:lnTo>
                <a:lnTo>
                  <a:pt x="707" y="955"/>
                </a:lnTo>
                <a:lnTo>
                  <a:pt x="707" y="956"/>
                </a:lnTo>
                <a:lnTo>
                  <a:pt x="708" y="957"/>
                </a:lnTo>
                <a:lnTo>
                  <a:pt x="710" y="958"/>
                </a:lnTo>
                <a:lnTo>
                  <a:pt x="711" y="960"/>
                </a:lnTo>
                <a:lnTo>
                  <a:pt x="712" y="960"/>
                </a:lnTo>
                <a:lnTo>
                  <a:pt x="715" y="964"/>
                </a:lnTo>
                <a:lnTo>
                  <a:pt x="717" y="966"/>
                </a:lnTo>
                <a:lnTo>
                  <a:pt x="720" y="969"/>
                </a:lnTo>
                <a:lnTo>
                  <a:pt x="721" y="970"/>
                </a:lnTo>
                <a:lnTo>
                  <a:pt x="722" y="972"/>
                </a:lnTo>
                <a:lnTo>
                  <a:pt x="723" y="972"/>
                </a:lnTo>
                <a:lnTo>
                  <a:pt x="723" y="973"/>
                </a:lnTo>
                <a:lnTo>
                  <a:pt x="722" y="973"/>
                </a:lnTo>
                <a:lnTo>
                  <a:pt x="722" y="975"/>
                </a:lnTo>
                <a:lnTo>
                  <a:pt x="722" y="976"/>
                </a:lnTo>
                <a:lnTo>
                  <a:pt x="720" y="983"/>
                </a:lnTo>
                <a:lnTo>
                  <a:pt x="720" y="984"/>
                </a:lnTo>
                <a:lnTo>
                  <a:pt x="720" y="985"/>
                </a:lnTo>
                <a:lnTo>
                  <a:pt x="720" y="987"/>
                </a:lnTo>
                <a:lnTo>
                  <a:pt x="720" y="989"/>
                </a:lnTo>
                <a:lnTo>
                  <a:pt x="720" y="990"/>
                </a:lnTo>
                <a:lnTo>
                  <a:pt x="720" y="992"/>
                </a:lnTo>
                <a:lnTo>
                  <a:pt x="720" y="993"/>
                </a:lnTo>
                <a:lnTo>
                  <a:pt x="720" y="994"/>
                </a:lnTo>
                <a:lnTo>
                  <a:pt x="720" y="995"/>
                </a:lnTo>
                <a:lnTo>
                  <a:pt x="720" y="997"/>
                </a:lnTo>
                <a:lnTo>
                  <a:pt x="721" y="998"/>
                </a:lnTo>
                <a:lnTo>
                  <a:pt x="721" y="999"/>
                </a:lnTo>
                <a:lnTo>
                  <a:pt x="722" y="1000"/>
                </a:lnTo>
                <a:lnTo>
                  <a:pt x="722" y="1002"/>
                </a:lnTo>
                <a:lnTo>
                  <a:pt x="722" y="1004"/>
                </a:lnTo>
                <a:lnTo>
                  <a:pt x="722" y="1006"/>
                </a:lnTo>
                <a:lnTo>
                  <a:pt x="722" y="1008"/>
                </a:lnTo>
                <a:lnTo>
                  <a:pt x="721" y="1010"/>
                </a:lnTo>
                <a:lnTo>
                  <a:pt x="722" y="1012"/>
                </a:lnTo>
                <a:lnTo>
                  <a:pt x="722" y="1016"/>
                </a:lnTo>
                <a:lnTo>
                  <a:pt x="722" y="1018"/>
                </a:lnTo>
                <a:lnTo>
                  <a:pt x="722" y="1019"/>
                </a:lnTo>
                <a:lnTo>
                  <a:pt x="721" y="1022"/>
                </a:lnTo>
                <a:lnTo>
                  <a:pt x="720" y="1024"/>
                </a:lnTo>
                <a:lnTo>
                  <a:pt x="719" y="1025"/>
                </a:lnTo>
                <a:lnTo>
                  <a:pt x="717" y="1026"/>
                </a:lnTo>
                <a:lnTo>
                  <a:pt x="717" y="1027"/>
                </a:lnTo>
                <a:lnTo>
                  <a:pt x="716" y="1027"/>
                </a:lnTo>
                <a:lnTo>
                  <a:pt x="715" y="1028"/>
                </a:lnTo>
                <a:lnTo>
                  <a:pt x="715" y="1029"/>
                </a:lnTo>
                <a:lnTo>
                  <a:pt x="715" y="1031"/>
                </a:lnTo>
                <a:lnTo>
                  <a:pt x="714" y="1032"/>
                </a:lnTo>
                <a:lnTo>
                  <a:pt x="714" y="1033"/>
                </a:lnTo>
                <a:lnTo>
                  <a:pt x="714" y="1034"/>
                </a:lnTo>
                <a:lnTo>
                  <a:pt x="714" y="1035"/>
                </a:lnTo>
                <a:lnTo>
                  <a:pt x="714" y="1036"/>
                </a:lnTo>
                <a:lnTo>
                  <a:pt x="714" y="1041"/>
                </a:lnTo>
                <a:lnTo>
                  <a:pt x="714" y="1043"/>
                </a:lnTo>
                <a:lnTo>
                  <a:pt x="714" y="1045"/>
                </a:lnTo>
                <a:lnTo>
                  <a:pt x="714" y="1046"/>
                </a:lnTo>
                <a:lnTo>
                  <a:pt x="722" y="1048"/>
                </a:lnTo>
                <a:lnTo>
                  <a:pt x="733" y="1049"/>
                </a:lnTo>
                <a:lnTo>
                  <a:pt x="733" y="1048"/>
                </a:lnTo>
                <a:lnTo>
                  <a:pt x="733" y="1045"/>
                </a:lnTo>
                <a:lnTo>
                  <a:pt x="733" y="1044"/>
                </a:lnTo>
                <a:lnTo>
                  <a:pt x="733" y="1042"/>
                </a:lnTo>
                <a:lnTo>
                  <a:pt x="733" y="1041"/>
                </a:lnTo>
                <a:lnTo>
                  <a:pt x="733" y="1040"/>
                </a:lnTo>
                <a:lnTo>
                  <a:pt x="733" y="1037"/>
                </a:lnTo>
                <a:lnTo>
                  <a:pt x="733" y="1036"/>
                </a:lnTo>
                <a:lnTo>
                  <a:pt x="733" y="1035"/>
                </a:lnTo>
                <a:lnTo>
                  <a:pt x="733" y="1033"/>
                </a:lnTo>
                <a:lnTo>
                  <a:pt x="736" y="1033"/>
                </a:lnTo>
                <a:lnTo>
                  <a:pt x="737" y="1033"/>
                </a:lnTo>
                <a:lnTo>
                  <a:pt x="738" y="1033"/>
                </a:lnTo>
                <a:lnTo>
                  <a:pt x="739" y="1033"/>
                </a:lnTo>
                <a:lnTo>
                  <a:pt x="740" y="1033"/>
                </a:lnTo>
                <a:lnTo>
                  <a:pt x="741" y="1033"/>
                </a:lnTo>
                <a:lnTo>
                  <a:pt x="742" y="1033"/>
                </a:lnTo>
                <a:lnTo>
                  <a:pt x="744" y="1033"/>
                </a:lnTo>
                <a:lnTo>
                  <a:pt x="745" y="1033"/>
                </a:lnTo>
                <a:lnTo>
                  <a:pt x="746" y="1033"/>
                </a:lnTo>
                <a:lnTo>
                  <a:pt x="748" y="1033"/>
                </a:lnTo>
                <a:lnTo>
                  <a:pt x="748" y="1034"/>
                </a:lnTo>
                <a:lnTo>
                  <a:pt x="749" y="1034"/>
                </a:lnTo>
                <a:lnTo>
                  <a:pt x="750" y="1034"/>
                </a:lnTo>
                <a:lnTo>
                  <a:pt x="753" y="1034"/>
                </a:lnTo>
                <a:lnTo>
                  <a:pt x="755" y="1034"/>
                </a:lnTo>
                <a:lnTo>
                  <a:pt x="757" y="1034"/>
                </a:lnTo>
                <a:lnTo>
                  <a:pt x="757" y="1035"/>
                </a:lnTo>
                <a:lnTo>
                  <a:pt x="757" y="1040"/>
                </a:lnTo>
                <a:lnTo>
                  <a:pt x="757" y="1043"/>
                </a:lnTo>
                <a:lnTo>
                  <a:pt x="756" y="1043"/>
                </a:lnTo>
                <a:lnTo>
                  <a:pt x="755" y="1043"/>
                </a:lnTo>
                <a:lnTo>
                  <a:pt x="755" y="1045"/>
                </a:lnTo>
                <a:lnTo>
                  <a:pt x="754" y="1046"/>
                </a:lnTo>
                <a:lnTo>
                  <a:pt x="753" y="1046"/>
                </a:lnTo>
                <a:lnTo>
                  <a:pt x="751" y="1046"/>
                </a:lnTo>
                <a:lnTo>
                  <a:pt x="751" y="1050"/>
                </a:lnTo>
                <a:lnTo>
                  <a:pt x="751" y="1053"/>
                </a:lnTo>
                <a:lnTo>
                  <a:pt x="748" y="1053"/>
                </a:lnTo>
                <a:lnTo>
                  <a:pt x="747" y="1053"/>
                </a:lnTo>
                <a:lnTo>
                  <a:pt x="747" y="1056"/>
                </a:lnTo>
                <a:lnTo>
                  <a:pt x="747" y="1058"/>
                </a:lnTo>
                <a:lnTo>
                  <a:pt x="747" y="1059"/>
                </a:lnTo>
                <a:lnTo>
                  <a:pt x="747" y="1060"/>
                </a:lnTo>
                <a:lnTo>
                  <a:pt x="746" y="1062"/>
                </a:lnTo>
                <a:lnTo>
                  <a:pt x="746" y="1065"/>
                </a:lnTo>
                <a:lnTo>
                  <a:pt x="746" y="1066"/>
                </a:lnTo>
                <a:lnTo>
                  <a:pt x="746" y="1068"/>
                </a:lnTo>
                <a:lnTo>
                  <a:pt x="746" y="1071"/>
                </a:lnTo>
                <a:lnTo>
                  <a:pt x="746" y="1075"/>
                </a:lnTo>
                <a:lnTo>
                  <a:pt x="746" y="1076"/>
                </a:lnTo>
                <a:lnTo>
                  <a:pt x="746" y="1077"/>
                </a:lnTo>
                <a:lnTo>
                  <a:pt x="746" y="1079"/>
                </a:lnTo>
                <a:lnTo>
                  <a:pt x="746" y="1082"/>
                </a:lnTo>
                <a:lnTo>
                  <a:pt x="745" y="1082"/>
                </a:lnTo>
                <a:lnTo>
                  <a:pt x="741" y="1082"/>
                </a:lnTo>
                <a:lnTo>
                  <a:pt x="741" y="1083"/>
                </a:lnTo>
                <a:lnTo>
                  <a:pt x="741" y="1084"/>
                </a:lnTo>
                <a:lnTo>
                  <a:pt x="740" y="1084"/>
                </a:lnTo>
                <a:lnTo>
                  <a:pt x="740" y="1085"/>
                </a:lnTo>
                <a:lnTo>
                  <a:pt x="738" y="1084"/>
                </a:lnTo>
                <a:lnTo>
                  <a:pt x="737" y="1084"/>
                </a:lnTo>
                <a:lnTo>
                  <a:pt x="736" y="1089"/>
                </a:lnTo>
                <a:lnTo>
                  <a:pt x="737" y="1092"/>
                </a:lnTo>
                <a:lnTo>
                  <a:pt x="737" y="1094"/>
                </a:lnTo>
                <a:lnTo>
                  <a:pt x="734" y="1099"/>
                </a:lnTo>
                <a:lnTo>
                  <a:pt x="733" y="1102"/>
                </a:lnTo>
                <a:lnTo>
                  <a:pt x="733" y="1103"/>
                </a:lnTo>
                <a:lnTo>
                  <a:pt x="734" y="1104"/>
                </a:lnTo>
                <a:lnTo>
                  <a:pt x="734" y="1106"/>
                </a:lnTo>
                <a:lnTo>
                  <a:pt x="733" y="1107"/>
                </a:lnTo>
                <a:lnTo>
                  <a:pt x="733" y="1108"/>
                </a:lnTo>
                <a:lnTo>
                  <a:pt x="733" y="1109"/>
                </a:lnTo>
                <a:lnTo>
                  <a:pt x="734" y="1110"/>
                </a:lnTo>
                <a:lnTo>
                  <a:pt x="733" y="1111"/>
                </a:lnTo>
                <a:lnTo>
                  <a:pt x="732" y="1111"/>
                </a:lnTo>
                <a:lnTo>
                  <a:pt x="732" y="1112"/>
                </a:lnTo>
                <a:lnTo>
                  <a:pt x="733" y="1114"/>
                </a:lnTo>
                <a:lnTo>
                  <a:pt x="732" y="1115"/>
                </a:lnTo>
                <a:lnTo>
                  <a:pt x="732" y="1117"/>
                </a:lnTo>
                <a:lnTo>
                  <a:pt x="731" y="1119"/>
                </a:lnTo>
                <a:lnTo>
                  <a:pt x="732" y="1119"/>
                </a:lnTo>
                <a:lnTo>
                  <a:pt x="733" y="1121"/>
                </a:lnTo>
                <a:lnTo>
                  <a:pt x="732" y="1123"/>
                </a:lnTo>
                <a:lnTo>
                  <a:pt x="733" y="1123"/>
                </a:lnTo>
                <a:lnTo>
                  <a:pt x="732" y="1124"/>
                </a:lnTo>
                <a:lnTo>
                  <a:pt x="734" y="1124"/>
                </a:lnTo>
                <a:lnTo>
                  <a:pt x="734" y="1126"/>
                </a:lnTo>
                <a:lnTo>
                  <a:pt x="733" y="1127"/>
                </a:lnTo>
                <a:lnTo>
                  <a:pt x="732" y="1128"/>
                </a:lnTo>
                <a:lnTo>
                  <a:pt x="733" y="1129"/>
                </a:lnTo>
                <a:lnTo>
                  <a:pt x="733" y="1132"/>
                </a:lnTo>
                <a:lnTo>
                  <a:pt x="733" y="1133"/>
                </a:lnTo>
                <a:lnTo>
                  <a:pt x="733" y="1134"/>
                </a:lnTo>
                <a:lnTo>
                  <a:pt x="733" y="1135"/>
                </a:lnTo>
                <a:lnTo>
                  <a:pt x="733" y="1136"/>
                </a:lnTo>
                <a:lnTo>
                  <a:pt x="733" y="1137"/>
                </a:lnTo>
                <a:lnTo>
                  <a:pt x="734" y="1140"/>
                </a:lnTo>
                <a:lnTo>
                  <a:pt x="733" y="1138"/>
                </a:lnTo>
                <a:lnTo>
                  <a:pt x="732" y="1140"/>
                </a:lnTo>
                <a:lnTo>
                  <a:pt x="732" y="1141"/>
                </a:lnTo>
                <a:lnTo>
                  <a:pt x="732" y="1142"/>
                </a:lnTo>
                <a:lnTo>
                  <a:pt x="731" y="1143"/>
                </a:lnTo>
                <a:lnTo>
                  <a:pt x="732" y="1144"/>
                </a:lnTo>
                <a:lnTo>
                  <a:pt x="732" y="1145"/>
                </a:lnTo>
                <a:lnTo>
                  <a:pt x="731" y="1146"/>
                </a:lnTo>
                <a:lnTo>
                  <a:pt x="732" y="1149"/>
                </a:lnTo>
                <a:lnTo>
                  <a:pt x="731" y="1150"/>
                </a:lnTo>
                <a:lnTo>
                  <a:pt x="731" y="1153"/>
                </a:lnTo>
                <a:lnTo>
                  <a:pt x="732" y="1156"/>
                </a:lnTo>
                <a:lnTo>
                  <a:pt x="732" y="1157"/>
                </a:lnTo>
                <a:lnTo>
                  <a:pt x="732" y="1158"/>
                </a:lnTo>
                <a:lnTo>
                  <a:pt x="732" y="1162"/>
                </a:lnTo>
                <a:lnTo>
                  <a:pt x="731" y="1162"/>
                </a:lnTo>
                <a:lnTo>
                  <a:pt x="731" y="1161"/>
                </a:lnTo>
                <a:lnTo>
                  <a:pt x="730" y="1161"/>
                </a:lnTo>
                <a:lnTo>
                  <a:pt x="730" y="1160"/>
                </a:lnTo>
                <a:lnTo>
                  <a:pt x="729" y="1159"/>
                </a:lnTo>
                <a:lnTo>
                  <a:pt x="729" y="1158"/>
                </a:lnTo>
                <a:lnTo>
                  <a:pt x="730" y="1157"/>
                </a:lnTo>
                <a:lnTo>
                  <a:pt x="730" y="1156"/>
                </a:lnTo>
                <a:lnTo>
                  <a:pt x="729" y="1157"/>
                </a:lnTo>
                <a:lnTo>
                  <a:pt x="728" y="1156"/>
                </a:lnTo>
                <a:lnTo>
                  <a:pt x="728" y="1154"/>
                </a:lnTo>
                <a:lnTo>
                  <a:pt x="727" y="1156"/>
                </a:lnTo>
                <a:lnTo>
                  <a:pt x="725" y="1157"/>
                </a:lnTo>
                <a:lnTo>
                  <a:pt x="725" y="1156"/>
                </a:lnTo>
                <a:lnTo>
                  <a:pt x="725" y="1154"/>
                </a:lnTo>
                <a:lnTo>
                  <a:pt x="723" y="1150"/>
                </a:lnTo>
                <a:lnTo>
                  <a:pt x="721" y="1150"/>
                </a:lnTo>
                <a:lnTo>
                  <a:pt x="720" y="1151"/>
                </a:lnTo>
                <a:lnTo>
                  <a:pt x="719" y="1151"/>
                </a:lnTo>
                <a:lnTo>
                  <a:pt x="717" y="1150"/>
                </a:lnTo>
                <a:lnTo>
                  <a:pt x="717" y="1149"/>
                </a:lnTo>
                <a:lnTo>
                  <a:pt x="716" y="1149"/>
                </a:lnTo>
                <a:lnTo>
                  <a:pt x="717" y="1150"/>
                </a:lnTo>
                <a:lnTo>
                  <a:pt x="717" y="1151"/>
                </a:lnTo>
                <a:lnTo>
                  <a:pt x="716" y="1151"/>
                </a:lnTo>
                <a:lnTo>
                  <a:pt x="716" y="1152"/>
                </a:lnTo>
                <a:lnTo>
                  <a:pt x="715" y="1153"/>
                </a:lnTo>
                <a:lnTo>
                  <a:pt x="714" y="1151"/>
                </a:lnTo>
                <a:lnTo>
                  <a:pt x="711" y="1148"/>
                </a:lnTo>
                <a:lnTo>
                  <a:pt x="710" y="1148"/>
                </a:lnTo>
                <a:lnTo>
                  <a:pt x="711" y="1149"/>
                </a:lnTo>
                <a:lnTo>
                  <a:pt x="708" y="1150"/>
                </a:lnTo>
                <a:lnTo>
                  <a:pt x="706" y="1150"/>
                </a:lnTo>
                <a:lnTo>
                  <a:pt x="705" y="1150"/>
                </a:lnTo>
                <a:lnTo>
                  <a:pt x="704" y="1150"/>
                </a:lnTo>
                <a:lnTo>
                  <a:pt x="703" y="1149"/>
                </a:lnTo>
                <a:lnTo>
                  <a:pt x="703" y="1148"/>
                </a:lnTo>
                <a:lnTo>
                  <a:pt x="701" y="1145"/>
                </a:lnTo>
                <a:lnTo>
                  <a:pt x="701" y="1144"/>
                </a:lnTo>
                <a:lnTo>
                  <a:pt x="701" y="1143"/>
                </a:lnTo>
                <a:lnTo>
                  <a:pt x="701" y="1142"/>
                </a:lnTo>
                <a:lnTo>
                  <a:pt x="701" y="1140"/>
                </a:lnTo>
                <a:lnTo>
                  <a:pt x="699" y="1140"/>
                </a:lnTo>
                <a:lnTo>
                  <a:pt x="698" y="1140"/>
                </a:lnTo>
                <a:lnTo>
                  <a:pt x="697" y="1141"/>
                </a:lnTo>
                <a:lnTo>
                  <a:pt x="697" y="1140"/>
                </a:lnTo>
                <a:lnTo>
                  <a:pt x="694" y="1138"/>
                </a:lnTo>
                <a:lnTo>
                  <a:pt x="694" y="1141"/>
                </a:lnTo>
                <a:lnTo>
                  <a:pt x="690" y="1141"/>
                </a:lnTo>
                <a:lnTo>
                  <a:pt x="689" y="1140"/>
                </a:lnTo>
                <a:lnTo>
                  <a:pt x="687" y="1140"/>
                </a:lnTo>
                <a:lnTo>
                  <a:pt x="684" y="1137"/>
                </a:lnTo>
                <a:lnTo>
                  <a:pt x="684" y="1136"/>
                </a:lnTo>
                <a:lnTo>
                  <a:pt x="682" y="1136"/>
                </a:lnTo>
                <a:lnTo>
                  <a:pt x="681" y="1134"/>
                </a:lnTo>
                <a:lnTo>
                  <a:pt x="679" y="1136"/>
                </a:lnTo>
                <a:lnTo>
                  <a:pt x="678" y="1135"/>
                </a:lnTo>
                <a:lnTo>
                  <a:pt x="677" y="1133"/>
                </a:lnTo>
                <a:lnTo>
                  <a:pt x="676" y="1132"/>
                </a:lnTo>
                <a:lnTo>
                  <a:pt x="676" y="1131"/>
                </a:lnTo>
                <a:lnTo>
                  <a:pt x="676" y="1126"/>
                </a:lnTo>
                <a:lnTo>
                  <a:pt x="674" y="1124"/>
                </a:lnTo>
                <a:lnTo>
                  <a:pt x="674" y="1123"/>
                </a:lnTo>
                <a:lnTo>
                  <a:pt x="674" y="1121"/>
                </a:lnTo>
                <a:lnTo>
                  <a:pt x="674" y="1120"/>
                </a:lnTo>
                <a:lnTo>
                  <a:pt x="673" y="1120"/>
                </a:lnTo>
                <a:lnTo>
                  <a:pt x="673" y="1119"/>
                </a:lnTo>
                <a:lnTo>
                  <a:pt x="674" y="1119"/>
                </a:lnTo>
                <a:lnTo>
                  <a:pt x="673" y="1116"/>
                </a:lnTo>
                <a:lnTo>
                  <a:pt x="671" y="1116"/>
                </a:lnTo>
                <a:lnTo>
                  <a:pt x="671" y="1115"/>
                </a:lnTo>
                <a:lnTo>
                  <a:pt x="671" y="1114"/>
                </a:lnTo>
                <a:lnTo>
                  <a:pt x="670" y="1112"/>
                </a:lnTo>
                <a:lnTo>
                  <a:pt x="670" y="1111"/>
                </a:lnTo>
                <a:lnTo>
                  <a:pt x="669" y="1110"/>
                </a:lnTo>
                <a:lnTo>
                  <a:pt x="669" y="1109"/>
                </a:lnTo>
                <a:lnTo>
                  <a:pt x="669" y="1108"/>
                </a:lnTo>
                <a:lnTo>
                  <a:pt x="669" y="1107"/>
                </a:lnTo>
                <a:lnTo>
                  <a:pt x="669" y="1106"/>
                </a:lnTo>
                <a:lnTo>
                  <a:pt x="669" y="1103"/>
                </a:lnTo>
                <a:lnTo>
                  <a:pt x="670" y="1102"/>
                </a:lnTo>
                <a:lnTo>
                  <a:pt x="669" y="1100"/>
                </a:lnTo>
                <a:lnTo>
                  <a:pt x="670" y="1100"/>
                </a:lnTo>
                <a:lnTo>
                  <a:pt x="669" y="1098"/>
                </a:lnTo>
                <a:lnTo>
                  <a:pt x="669" y="1094"/>
                </a:lnTo>
                <a:lnTo>
                  <a:pt x="669" y="1090"/>
                </a:lnTo>
                <a:lnTo>
                  <a:pt x="669" y="1089"/>
                </a:lnTo>
                <a:lnTo>
                  <a:pt x="669" y="1087"/>
                </a:lnTo>
                <a:lnTo>
                  <a:pt x="669" y="1086"/>
                </a:lnTo>
                <a:lnTo>
                  <a:pt x="669" y="1085"/>
                </a:lnTo>
                <a:lnTo>
                  <a:pt x="669" y="1083"/>
                </a:lnTo>
                <a:lnTo>
                  <a:pt x="669" y="1081"/>
                </a:lnTo>
                <a:lnTo>
                  <a:pt x="671" y="1081"/>
                </a:lnTo>
                <a:lnTo>
                  <a:pt x="672" y="1082"/>
                </a:lnTo>
                <a:lnTo>
                  <a:pt x="673" y="1082"/>
                </a:lnTo>
                <a:lnTo>
                  <a:pt x="673" y="1081"/>
                </a:lnTo>
                <a:lnTo>
                  <a:pt x="674" y="1079"/>
                </a:lnTo>
                <a:lnTo>
                  <a:pt x="673" y="1078"/>
                </a:lnTo>
                <a:lnTo>
                  <a:pt x="672" y="1078"/>
                </a:lnTo>
                <a:lnTo>
                  <a:pt x="671" y="1074"/>
                </a:lnTo>
                <a:lnTo>
                  <a:pt x="670" y="1073"/>
                </a:lnTo>
                <a:lnTo>
                  <a:pt x="671" y="1069"/>
                </a:lnTo>
                <a:lnTo>
                  <a:pt x="671" y="1068"/>
                </a:lnTo>
                <a:lnTo>
                  <a:pt x="669" y="1068"/>
                </a:lnTo>
                <a:lnTo>
                  <a:pt x="668" y="1068"/>
                </a:lnTo>
                <a:lnTo>
                  <a:pt x="668" y="1062"/>
                </a:lnTo>
                <a:lnTo>
                  <a:pt x="668" y="1056"/>
                </a:lnTo>
                <a:lnTo>
                  <a:pt x="670" y="1056"/>
                </a:lnTo>
                <a:lnTo>
                  <a:pt x="671" y="1056"/>
                </a:lnTo>
                <a:lnTo>
                  <a:pt x="672" y="1056"/>
                </a:lnTo>
                <a:lnTo>
                  <a:pt x="674" y="1056"/>
                </a:lnTo>
                <a:lnTo>
                  <a:pt x="678" y="1056"/>
                </a:lnTo>
                <a:lnTo>
                  <a:pt x="680" y="1056"/>
                </a:lnTo>
                <a:lnTo>
                  <a:pt x="681" y="1054"/>
                </a:lnTo>
                <a:lnTo>
                  <a:pt x="681" y="1053"/>
                </a:lnTo>
                <a:lnTo>
                  <a:pt x="684" y="1049"/>
                </a:lnTo>
                <a:lnTo>
                  <a:pt x="685" y="1048"/>
                </a:lnTo>
                <a:lnTo>
                  <a:pt x="687" y="1041"/>
                </a:lnTo>
                <a:lnTo>
                  <a:pt x="689" y="1037"/>
                </a:lnTo>
                <a:lnTo>
                  <a:pt x="688" y="1037"/>
                </a:lnTo>
                <a:lnTo>
                  <a:pt x="688" y="1036"/>
                </a:lnTo>
                <a:lnTo>
                  <a:pt x="688" y="1035"/>
                </a:lnTo>
                <a:lnTo>
                  <a:pt x="687" y="1034"/>
                </a:lnTo>
                <a:lnTo>
                  <a:pt x="687" y="1032"/>
                </a:lnTo>
                <a:lnTo>
                  <a:pt x="687" y="1031"/>
                </a:lnTo>
                <a:lnTo>
                  <a:pt x="687" y="1029"/>
                </a:lnTo>
                <a:lnTo>
                  <a:pt x="687" y="1027"/>
                </a:lnTo>
                <a:lnTo>
                  <a:pt x="687" y="1025"/>
                </a:lnTo>
                <a:lnTo>
                  <a:pt x="688" y="1022"/>
                </a:lnTo>
                <a:lnTo>
                  <a:pt x="689" y="1020"/>
                </a:lnTo>
                <a:lnTo>
                  <a:pt x="689" y="1018"/>
                </a:lnTo>
                <a:lnTo>
                  <a:pt x="690" y="1017"/>
                </a:lnTo>
                <a:lnTo>
                  <a:pt x="690" y="1016"/>
                </a:lnTo>
                <a:lnTo>
                  <a:pt x="690" y="1015"/>
                </a:lnTo>
                <a:lnTo>
                  <a:pt x="684" y="1015"/>
                </a:lnTo>
                <a:lnTo>
                  <a:pt x="674" y="1015"/>
                </a:lnTo>
                <a:lnTo>
                  <a:pt x="670" y="1016"/>
                </a:lnTo>
                <a:lnTo>
                  <a:pt x="670" y="1015"/>
                </a:lnTo>
                <a:lnTo>
                  <a:pt x="670" y="1014"/>
                </a:lnTo>
                <a:lnTo>
                  <a:pt x="673" y="1014"/>
                </a:lnTo>
                <a:lnTo>
                  <a:pt x="681" y="1014"/>
                </a:lnTo>
                <a:lnTo>
                  <a:pt x="690" y="1015"/>
                </a:lnTo>
                <a:lnTo>
                  <a:pt x="697" y="1015"/>
                </a:lnTo>
                <a:lnTo>
                  <a:pt x="694" y="1015"/>
                </a:lnTo>
                <a:lnTo>
                  <a:pt x="693" y="1018"/>
                </a:lnTo>
                <a:lnTo>
                  <a:pt x="693" y="1019"/>
                </a:lnTo>
                <a:lnTo>
                  <a:pt x="693" y="1020"/>
                </a:lnTo>
                <a:lnTo>
                  <a:pt x="691" y="1023"/>
                </a:lnTo>
                <a:lnTo>
                  <a:pt x="691" y="1024"/>
                </a:lnTo>
                <a:lnTo>
                  <a:pt x="689" y="1027"/>
                </a:lnTo>
                <a:lnTo>
                  <a:pt x="690" y="1031"/>
                </a:lnTo>
                <a:lnTo>
                  <a:pt x="690" y="1032"/>
                </a:lnTo>
                <a:lnTo>
                  <a:pt x="691" y="1035"/>
                </a:lnTo>
                <a:lnTo>
                  <a:pt x="691" y="1036"/>
                </a:lnTo>
                <a:lnTo>
                  <a:pt x="693" y="1036"/>
                </a:lnTo>
                <a:lnTo>
                  <a:pt x="694" y="1036"/>
                </a:lnTo>
                <a:lnTo>
                  <a:pt x="694" y="1037"/>
                </a:lnTo>
                <a:lnTo>
                  <a:pt x="694" y="1039"/>
                </a:lnTo>
                <a:lnTo>
                  <a:pt x="694" y="1040"/>
                </a:lnTo>
                <a:lnTo>
                  <a:pt x="694" y="1041"/>
                </a:lnTo>
                <a:lnTo>
                  <a:pt x="695" y="1041"/>
                </a:lnTo>
                <a:lnTo>
                  <a:pt x="696" y="1042"/>
                </a:lnTo>
                <a:lnTo>
                  <a:pt x="697" y="1043"/>
                </a:lnTo>
                <a:lnTo>
                  <a:pt x="698" y="1044"/>
                </a:lnTo>
                <a:lnTo>
                  <a:pt x="699" y="1042"/>
                </a:lnTo>
                <a:lnTo>
                  <a:pt x="702" y="1040"/>
                </a:lnTo>
                <a:lnTo>
                  <a:pt x="703" y="1040"/>
                </a:lnTo>
                <a:lnTo>
                  <a:pt x="704" y="1039"/>
                </a:lnTo>
                <a:lnTo>
                  <a:pt x="705" y="1039"/>
                </a:lnTo>
                <a:lnTo>
                  <a:pt x="707" y="1039"/>
                </a:lnTo>
                <a:lnTo>
                  <a:pt x="712" y="1040"/>
                </a:lnTo>
                <a:lnTo>
                  <a:pt x="713" y="1041"/>
                </a:lnTo>
                <a:lnTo>
                  <a:pt x="713" y="1036"/>
                </a:lnTo>
                <a:lnTo>
                  <a:pt x="713" y="1035"/>
                </a:lnTo>
                <a:lnTo>
                  <a:pt x="713" y="1034"/>
                </a:lnTo>
                <a:lnTo>
                  <a:pt x="713" y="1033"/>
                </a:lnTo>
                <a:lnTo>
                  <a:pt x="714" y="1032"/>
                </a:lnTo>
                <a:lnTo>
                  <a:pt x="714" y="1031"/>
                </a:lnTo>
                <a:lnTo>
                  <a:pt x="714" y="1029"/>
                </a:lnTo>
                <a:lnTo>
                  <a:pt x="714" y="1028"/>
                </a:lnTo>
                <a:lnTo>
                  <a:pt x="715" y="1027"/>
                </a:lnTo>
                <a:lnTo>
                  <a:pt x="715" y="1026"/>
                </a:lnTo>
                <a:lnTo>
                  <a:pt x="716" y="1026"/>
                </a:lnTo>
                <a:lnTo>
                  <a:pt x="717" y="1025"/>
                </a:lnTo>
                <a:lnTo>
                  <a:pt x="719" y="1023"/>
                </a:lnTo>
                <a:lnTo>
                  <a:pt x="720" y="1022"/>
                </a:lnTo>
                <a:lnTo>
                  <a:pt x="720" y="1020"/>
                </a:lnTo>
                <a:lnTo>
                  <a:pt x="721" y="1019"/>
                </a:lnTo>
                <a:lnTo>
                  <a:pt x="721" y="1018"/>
                </a:lnTo>
                <a:lnTo>
                  <a:pt x="721" y="1016"/>
                </a:lnTo>
                <a:lnTo>
                  <a:pt x="721" y="1012"/>
                </a:lnTo>
                <a:lnTo>
                  <a:pt x="721" y="1010"/>
                </a:lnTo>
                <a:lnTo>
                  <a:pt x="721" y="1009"/>
                </a:lnTo>
                <a:lnTo>
                  <a:pt x="721" y="1008"/>
                </a:lnTo>
                <a:lnTo>
                  <a:pt x="721" y="1006"/>
                </a:lnTo>
                <a:lnTo>
                  <a:pt x="721" y="1004"/>
                </a:lnTo>
                <a:lnTo>
                  <a:pt x="721" y="1003"/>
                </a:lnTo>
                <a:lnTo>
                  <a:pt x="721" y="1002"/>
                </a:lnTo>
                <a:lnTo>
                  <a:pt x="721" y="1000"/>
                </a:lnTo>
                <a:lnTo>
                  <a:pt x="720" y="999"/>
                </a:lnTo>
                <a:lnTo>
                  <a:pt x="720" y="998"/>
                </a:lnTo>
                <a:lnTo>
                  <a:pt x="719" y="997"/>
                </a:lnTo>
                <a:lnTo>
                  <a:pt x="719" y="995"/>
                </a:lnTo>
                <a:lnTo>
                  <a:pt x="719" y="994"/>
                </a:lnTo>
                <a:lnTo>
                  <a:pt x="719" y="993"/>
                </a:lnTo>
                <a:lnTo>
                  <a:pt x="719" y="992"/>
                </a:lnTo>
                <a:lnTo>
                  <a:pt x="719" y="990"/>
                </a:lnTo>
                <a:lnTo>
                  <a:pt x="719" y="989"/>
                </a:lnTo>
                <a:lnTo>
                  <a:pt x="719" y="987"/>
                </a:lnTo>
                <a:lnTo>
                  <a:pt x="719" y="985"/>
                </a:lnTo>
                <a:lnTo>
                  <a:pt x="719" y="984"/>
                </a:lnTo>
                <a:lnTo>
                  <a:pt x="716" y="984"/>
                </a:lnTo>
                <a:lnTo>
                  <a:pt x="715" y="984"/>
                </a:lnTo>
                <a:lnTo>
                  <a:pt x="714" y="984"/>
                </a:lnTo>
                <a:lnTo>
                  <a:pt x="712" y="984"/>
                </a:lnTo>
                <a:lnTo>
                  <a:pt x="710" y="984"/>
                </a:lnTo>
                <a:lnTo>
                  <a:pt x="707" y="984"/>
                </a:lnTo>
                <a:lnTo>
                  <a:pt x="707" y="982"/>
                </a:lnTo>
                <a:lnTo>
                  <a:pt x="706" y="982"/>
                </a:lnTo>
                <a:lnTo>
                  <a:pt x="706" y="981"/>
                </a:lnTo>
                <a:lnTo>
                  <a:pt x="707" y="981"/>
                </a:lnTo>
                <a:lnTo>
                  <a:pt x="707" y="979"/>
                </a:lnTo>
                <a:lnTo>
                  <a:pt x="707" y="977"/>
                </a:lnTo>
                <a:lnTo>
                  <a:pt x="707" y="976"/>
                </a:lnTo>
                <a:lnTo>
                  <a:pt x="707" y="974"/>
                </a:lnTo>
                <a:lnTo>
                  <a:pt x="706" y="974"/>
                </a:lnTo>
                <a:lnTo>
                  <a:pt x="703" y="973"/>
                </a:lnTo>
                <a:lnTo>
                  <a:pt x="701" y="972"/>
                </a:lnTo>
                <a:lnTo>
                  <a:pt x="701" y="973"/>
                </a:lnTo>
                <a:lnTo>
                  <a:pt x="701" y="976"/>
                </a:lnTo>
                <a:lnTo>
                  <a:pt x="701" y="977"/>
                </a:lnTo>
                <a:lnTo>
                  <a:pt x="698" y="977"/>
                </a:lnTo>
                <a:lnTo>
                  <a:pt x="696" y="977"/>
                </a:lnTo>
                <a:lnTo>
                  <a:pt x="696" y="976"/>
                </a:lnTo>
                <a:lnTo>
                  <a:pt x="695" y="976"/>
                </a:lnTo>
                <a:lnTo>
                  <a:pt x="694" y="976"/>
                </a:lnTo>
                <a:lnTo>
                  <a:pt x="691" y="976"/>
                </a:lnTo>
                <a:lnTo>
                  <a:pt x="689" y="975"/>
                </a:lnTo>
                <a:lnTo>
                  <a:pt x="687" y="975"/>
                </a:lnTo>
                <a:lnTo>
                  <a:pt x="685" y="975"/>
                </a:lnTo>
                <a:lnTo>
                  <a:pt x="684" y="975"/>
                </a:lnTo>
                <a:lnTo>
                  <a:pt x="682" y="975"/>
                </a:lnTo>
                <a:lnTo>
                  <a:pt x="684" y="975"/>
                </a:lnTo>
                <a:lnTo>
                  <a:pt x="684" y="974"/>
                </a:lnTo>
                <a:lnTo>
                  <a:pt x="684" y="970"/>
                </a:lnTo>
                <a:lnTo>
                  <a:pt x="684" y="969"/>
                </a:lnTo>
                <a:lnTo>
                  <a:pt x="685" y="968"/>
                </a:lnTo>
                <a:lnTo>
                  <a:pt x="685" y="967"/>
                </a:lnTo>
                <a:lnTo>
                  <a:pt x="685" y="968"/>
                </a:lnTo>
                <a:lnTo>
                  <a:pt x="686" y="968"/>
                </a:lnTo>
                <a:lnTo>
                  <a:pt x="687" y="968"/>
                </a:lnTo>
                <a:lnTo>
                  <a:pt x="689" y="968"/>
                </a:lnTo>
                <a:lnTo>
                  <a:pt x="690" y="968"/>
                </a:lnTo>
                <a:lnTo>
                  <a:pt x="693" y="968"/>
                </a:lnTo>
                <a:lnTo>
                  <a:pt x="695" y="968"/>
                </a:lnTo>
                <a:lnTo>
                  <a:pt x="701" y="968"/>
                </a:lnTo>
                <a:lnTo>
                  <a:pt x="701" y="966"/>
                </a:lnTo>
                <a:lnTo>
                  <a:pt x="701" y="965"/>
                </a:lnTo>
                <a:lnTo>
                  <a:pt x="704" y="965"/>
                </a:lnTo>
                <a:lnTo>
                  <a:pt x="706" y="965"/>
                </a:lnTo>
                <a:lnTo>
                  <a:pt x="707" y="965"/>
                </a:lnTo>
                <a:lnTo>
                  <a:pt x="710" y="965"/>
                </a:lnTo>
                <a:lnTo>
                  <a:pt x="714" y="969"/>
                </a:lnTo>
                <a:lnTo>
                  <a:pt x="716" y="967"/>
                </a:lnTo>
                <a:lnTo>
                  <a:pt x="714" y="965"/>
                </a:lnTo>
                <a:lnTo>
                  <a:pt x="711" y="961"/>
                </a:lnTo>
                <a:lnTo>
                  <a:pt x="708" y="959"/>
                </a:lnTo>
                <a:lnTo>
                  <a:pt x="708" y="958"/>
                </a:lnTo>
                <a:lnTo>
                  <a:pt x="707" y="957"/>
                </a:lnTo>
                <a:lnTo>
                  <a:pt x="707" y="956"/>
                </a:lnTo>
                <a:lnTo>
                  <a:pt x="706" y="956"/>
                </a:lnTo>
                <a:lnTo>
                  <a:pt x="705" y="953"/>
                </a:lnTo>
                <a:lnTo>
                  <a:pt x="704" y="952"/>
                </a:lnTo>
                <a:lnTo>
                  <a:pt x="703" y="951"/>
                </a:lnTo>
                <a:lnTo>
                  <a:pt x="702" y="951"/>
                </a:lnTo>
                <a:lnTo>
                  <a:pt x="701" y="950"/>
                </a:lnTo>
                <a:lnTo>
                  <a:pt x="699" y="950"/>
                </a:lnTo>
                <a:lnTo>
                  <a:pt x="697" y="949"/>
                </a:lnTo>
                <a:lnTo>
                  <a:pt x="696" y="949"/>
                </a:lnTo>
                <a:lnTo>
                  <a:pt x="693" y="948"/>
                </a:lnTo>
                <a:lnTo>
                  <a:pt x="690" y="948"/>
                </a:lnTo>
                <a:lnTo>
                  <a:pt x="689" y="948"/>
                </a:lnTo>
                <a:lnTo>
                  <a:pt x="688" y="948"/>
                </a:lnTo>
                <a:lnTo>
                  <a:pt x="685" y="947"/>
                </a:lnTo>
                <a:lnTo>
                  <a:pt x="684" y="947"/>
                </a:lnTo>
                <a:lnTo>
                  <a:pt x="682" y="947"/>
                </a:lnTo>
                <a:lnTo>
                  <a:pt x="682" y="945"/>
                </a:lnTo>
                <a:lnTo>
                  <a:pt x="680" y="945"/>
                </a:lnTo>
                <a:lnTo>
                  <a:pt x="679" y="945"/>
                </a:lnTo>
                <a:lnTo>
                  <a:pt x="678" y="945"/>
                </a:lnTo>
                <a:lnTo>
                  <a:pt x="678" y="949"/>
                </a:lnTo>
                <a:lnTo>
                  <a:pt x="678" y="956"/>
                </a:lnTo>
                <a:lnTo>
                  <a:pt x="680" y="956"/>
                </a:lnTo>
                <a:lnTo>
                  <a:pt x="680" y="957"/>
                </a:lnTo>
                <a:lnTo>
                  <a:pt x="679" y="957"/>
                </a:lnTo>
                <a:lnTo>
                  <a:pt x="679" y="958"/>
                </a:lnTo>
                <a:lnTo>
                  <a:pt x="678" y="958"/>
                </a:lnTo>
                <a:lnTo>
                  <a:pt x="678" y="959"/>
                </a:lnTo>
                <a:lnTo>
                  <a:pt x="677" y="959"/>
                </a:lnTo>
                <a:lnTo>
                  <a:pt x="676" y="959"/>
                </a:lnTo>
                <a:lnTo>
                  <a:pt x="676" y="960"/>
                </a:lnTo>
                <a:lnTo>
                  <a:pt x="674" y="960"/>
                </a:lnTo>
                <a:lnTo>
                  <a:pt x="674" y="961"/>
                </a:lnTo>
                <a:lnTo>
                  <a:pt x="674" y="962"/>
                </a:lnTo>
                <a:lnTo>
                  <a:pt x="673" y="962"/>
                </a:lnTo>
                <a:lnTo>
                  <a:pt x="673" y="964"/>
                </a:lnTo>
                <a:lnTo>
                  <a:pt x="672" y="964"/>
                </a:lnTo>
                <a:lnTo>
                  <a:pt x="671" y="964"/>
                </a:lnTo>
                <a:lnTo>
                  <a:pt x="671" y="965"/>
                </a:lnTo>
                <a:lnTo>
                  <a:pt x="671" y="964"/>
                </a:lnTo>
                <a:lnTo>
                  <a:pt x="671" y="965"/>
                </a:lnTo>
                <a:lnTo>
                  <a:pt x="670" y="965"/>
                </a:lnTo>
                <a:lnTo>
                  <a:pt x="669" y="965"/>
                </a:lnTo>
                <a:lnTo>
                  <a:pt x="667" y="967"/>
                </a:lnTo>
                <a:lnTo>
                  <a:pt x="664" y="968"/>
                </a:lnTo>
                <a:lnTo>
                  <a:pt x="663" y="968"/>
                </a:lnTo>
                <a:lnTo>
                  <a:pt x="662" y="968"/>
                </a:lnTo>
                <a:lnTo>
                  <a:pt x="660" y="969"/>
                </a:lnTo>
                <a:lnTo>
                  <a:pt x="659" y="970"/>
                </a:lnTo>
                <a:lnTo>
                  <a:pt x="659" y="967"/>
                </a:lnTo>
                <a:lnTo>
                  <a:pt x="659" y="959"/>
                </a:lnTo>
                <a:lnTo>
                  <a:pt x="659" y="958"/>
                </a:lnTo>
                <a:lnTo>
                  <a:pt x="659" y="956"/>
                </a:lnTo>
                <a:lnTo>
                  <a:pt x="660" y="956"/>
                </a:lnTo>
                <a:lnTo>
                  <a:pt x="662" y="956"/>
                </a:lnTo>
                <a:lnTo>
                  <a:pt x="663" y="956"/>
                </a:lnTo>
                <a:lnTo>
                  <a:pt x="664" y="956"/>
                </a:lnTo>
                <a:lnTo>
                  <a:pt x="664" y="955"/>
                </a:lnTo>
                <a:lnTo>
                  <a:pt x="664" y="953"/>
                </a:lnTo>
                <a:lnTo>
                  <a:pt x="664" y="952"/>
                </a:lnTo>
                <a:lnTo>
                  <a:pt x="664" y="951"/>
                </a:lnTo>
                <a:lnTo>
                  <a:pt x="664" y="950"/>
                </a:lnTo>
                <a:lnTo>
                  <a:pt x="664" y="949"/>
                </a:lnTo>
                <a:lnTo>
                  <a:pt x="664" y="948"/>
                </a:lnTo>
                <a:lnTo>
                  <a:pt x="665" y="947"/>
                </a:lnTo>
                <a:lnTo>
                  <a:pt x="665" y="945"/>
                </a:lnTo>
                <a:lnTo>
                  <a:pt x="665" y="944"/>
                </a:lnTo>
                <a:lnTo>
                  <a:pt x="665" y="943"/>
                </a:lnTo>
                <a:lnTo>
                  <a:pt x="665" y="942"/>
                </a:lnTo>
                <a:lnTo>
                  <a:pt x="667" y="940"/>
                </a:lnTo>
                <a:lnTo>
                  <a:pt x="668" y="936"/>
                </a:lnTo>
                <a:lnTo>
                  <a:pt x="667" y="935"/>
                </a:lnTo>
                <a:lnTo>
                  <a:pt x="664" y="934"/>
                </a:lnTo>
                <a:lnTo>
                  <a:pt x="663" y="935"/>
                </a:lnTo>
                <a:lnTo>
                  <a:pt x="662" y="936"/>
                </a:lnTo>
                <a:lnTo>
                  <a:pt x="661" y="937"/>
                </a:lnTo>
                <a:lnTo>
                  <a:pt x="660" y="940"/>
                </a:lnTo>
                <a:lnTo>
                  <a:pt x="658" y="943"/>
                </a:lnTo>
                <a:lnTo>
                  <a:pt x="656" y="944"/>
                </a:lnTo>
                <a:lnTo>
                  <a:pt x="655" y="945"/>
                </a:lnTo>
                <a:lnTo>
                  <a:pt x="655" y="947"/>
                </a:lnTo>
                <a:lnTo>
                  <a:pt x="654" y="948"/>
                </a:lnTo>
                <a:lnTo>
                  <a:pt x="653" y="949"/>
                </a:lnTo>
                <a:lnTo>
                  <a:pt x="652" y="951"/>
                </a:lnTo>
                <a:lnTo>
                  <a:pt x="651" y="953"/>
                </a:lnTo>
                <a:lnTo>
                  <a:pt x="650" y="956"/>
                </a:lnTo>
                <a:lnTo>
                  <a:pt x="648" y="956"/>
                </a:lnTo>
                <a:lnTo>
                  <a:pt x="647" y="957"/>
                </a:lnTo>
                <a:lnTo>
                  <a:pt x="647" y="958"/>
                </a:lnTo>
                <a:lnTo>
                  <a:pt x="646" y="959"/>
                </a:lnTo>
                <a:lnTo>
                  <a:pt x="644" y="960"/>
                </a:lnTo>
                <a:lnTo>
                  <a:pt x="644" y="961"/>
                </a:lnTo>
                <a:lnTo>
                  <a:pt x="644" y="965"/>
                </a:lnTo>
                <a:lnTo>
                  <a:pt x="643" y="966"/>
                </a:lnTo>
                <a:lnTo>
                  <a:pt x="642" y="966"/>
                </a:lnTo>
                <a:lnTo>
                  <a:pt x="637" y="965"/>
                </a:lnTo>
                <a:lnTo>
                  <a:pt x="637" y="964"/>
                </a:lnTo>
                <a:lnTo>
                  <a:pt x="637" y="962"/>
                </a:lnTo>
                <a:lnTo>
                  <a:pt x="636" y="962"/>
                </a:lnTo>
                <a:lnTo>
                  <a:pt x="636" y="961"/>
                </a:lnTo>
                <a:lnTo>
                  <a:pt x="635" y="960"/>
                </a:lnTo>
                <a:lnTo>
                  <a:pt x="635" y="959"/>
                </a:lnTo>
                <a:lnTo>
                  <a:pt x="635" y="958"/>
                </a:lnTo>
                <a:lnTo>
                  <a:pt x="634" y="958"/>
                </a:lnTo>
                <a:lnTo>
                  <a:pt x="634" y="957"/>
                </a:lnTo>
                <a:lnTo>
                  <a:pt x="634" y="956"/>
                </a:lnTo>
                <a:lnTo>
                  <a:pt x="633" y="956"/>
                </a:lnTo>
                <a:lnTo>
                  <a:pt x="630" y="957"/>
                </a:lnTo>
                <a:lnTo>
                  <a:pt x="629" y="957"/>
                </a:lnTo>
                <a:lnTo>
                  <a:pt x="626" y="957"/>
                </a:lnTo>
                <a:lnTo>
                  <a:pt x="625" y="957"/>
                </a:lnTo>
                <a:lnTo>
                  <a:pt x="625" y="956"/>
                </a:lnTo>
                <a:lnTo>
                  <a:pt x="624" y="956"/>
                </a:lnTo>
                <a:lnTo>
                  <a:pt x="624" y="955"/>
                </a:lnTo>
                <a:lnTo>
                  <a:pt x="624" y="953"/>
                </a:lnTo>
                <a:lnTo>
                  <a:pt x="624" y="952"/>
                </a:lnTo>
                <a:lnTo>
                  <a:pt x="625" y="951"/>
                </a:lnTo>
                <a:lnTo>
                  <a:pt x="625" y="950"/>
                </a:lnTo>
                <a:lnTo>
                  <a:pt x="622" y="949"/>
                </a:lnTo>
                <a:lnTo>
                  <a:pt x="624" y="947"/>
                </a:lnTo>
                <a:lnTo>
                  <a:pt x="621" y="945"/>
                </a:lnTo>
                <a:close/>
                <a:moveTo>
                  <a:pt x="626" y="950"/>
                </a:moveTo>
                <a:lnTo>
                  <a:pt x="627" y="950"/>
                </a:lnTo>
                <a:lnTo>
                  <a:pt x="628" y="949"/>
                </a:lnTo>
                <a:lnTo>
                  <a:pt x="627" y="948"/>
                </a:lnTo>
                <a:lnTo>
                  <a:pt x="626" y="950"/>
                </a:lnTo>
                <a:close/>
                <a:moveTo>
                  <a:pt x="629" y="950"/>
                </a:moveTo>
                <a:lnTo>
                  <a:pt x="628" y="951"/>
                </a:lnTo>
                <a:lnTo>
                  <a:pt x="629" y="952"/>
                </a:lnTo>
                <a:lnTo>
                  <a:pt x="630" y="951"/>
                </a:lnTo>
                <a:lnTo>
                  <a:pt x="630" y="950"/>
                </a:lnTo>
                <a:lnTo>
                  <a:pt x="629" y="950"/>
                </a:lnTo>
                <a:close/>
                <a:moveTo>
                  <a:pt x="627" y="953"/>
                </a:moveTo>
                <a:lnTo>
                  <a:pt x="627" y="956"/>
                </a:lnTo>
                <a:lnTo>
                  <a:pt x="627" y="953"/>
                </a:lnTo>
                <a:close/>
                <a:moveTo>
                  <a:pt x="730" y="1077"/>
                </a:moveTo>
                <a:lnTo>
                  <a:pt x="730" y="1082"/>
                </a:lnTo>
                <a:lnTo>
                  <a:pt x="729" y="1082"/>
                </a:lnTo>
                <a:lnTo>
                  <a:pt x="724" y="1081"/>
                </a:lnTo>
                <a:lnTo>
                  <a:pt x="723" y="1081"/>
                </a:lnTo>
                <a:lnTo>
                  <a:pt x="724" y="1081"/>
                </a:lnTo>
                <a:lnTo>
                  <a:pt x="727" y="1082"/>
                </a:lnTo>
                <a:lnTo>
                  <a:pt x="729" y="1082"/>
                </a:lnTo>
                <a:lnTo>
                  <a:pt x="730" y="1082"/>
                </a:lnTo>
                <a:lnTo>
                  <a:pt x="731" y="1083"/>
                </a:lnTo>
                <a:lnTo>
                  <a:pt x="731" y="1082"/>
                </a:lnTo>
                <a:lnTo>
                  <a:pt x="732" y="1083"/>
                </a:lnTo>
                <a:lnTo>
                  <a:pt x="733" y="1083"/>
                </a:lnTo>
                <a:lnTo>
                  <a:pt x="736" y="1083"/>
                </a:lnTo>
                <a:lnTo>
                  <a:pt x="736" y="1079"/>
                </a:lnTo>
                <a:lnTo>
                  <a:pt x="736" y="1075"/>
                </a:lnTo>
                <a:lnTo>
                  <a:pt x="734" y="1075"/>
                </a:lnTo>
                <a:lnTo>
                  <a:pt x="733" y="1075"/>
                </a:lnTo>
                <a:lnTo>
                  <a:pt x="732" y="1075"/>
                </a:lnTo>
                <a:lnTo>
                  <a:pt x="731" y="1075"/>
                </a:lnTo>
                <a:lnTo>
                  <a:pt x="730" y="1075"/>
                </a:lnTo>
                <a:lnTo>
                  <a:pt x="730" y="1076"/>
                </a:lnTo>
                <a:lnTo>
                  <a:pt x="730" y="1077"/>
                </a:lnTo>
                <a:close/>
                <a:moveTo>
                  <a:pt x="677" y="1084"/>
                </a:moveTo>
                <a:lnTo>
                  <a:pt x="677" y="1085"/>
                </a:lnTo>
                <a:lnTo>
                  <a:pt x="679" y="1085"/>
                </a:lnTo>
                <a:lnTo>
                  <a:pt x="679" y="1084"/>
                </a:lnTo>
                <a:lnTo>
                  <a:pt x="679" y="1082"/>
                </a:lnTo>
                <a:lnTo>
                  <a:pt x="677" y="1082"/>
                </a:lnTo>
                <a:lnTo>
                  <a:pt x="676" y="1082"/>
                </a:lnTo>
                <a:lnTo>
                  <a:pt x="676" y="1083"/>
                </a:lnTo>
                <a:lnTo>
                  <a:pt x="676" y="1084"/>
                </a:lnTo>
                <a:lnTo>
                  <a:pt x="677" y="1084"/>
                </a:lnTo>
                <a:close/>
                <a:moveTo>
                  <a:pt x="626" y="914"/>
                </a:moveTo>
                <a:lnTo>
                  <a:pt x="626" y="911"/>
                </a:lnTo>
                <a:lnTo>
                  <a:pt x="625" y="911"/>
                </a:lnTo>
                <a:lnTo>
                  <a:pt x="622" y="911"/>
                </a:lnTo>
                <a:lnTo>
                  <a:pt x="621" y="911"/>
                </a:lnTo>
                <a:lnTo>
                  <a:pt x="621" y="910"/>
                </a:lnTo>
                <a:lnTo>
                  <a:pt x="621" y="908"/>
                </a:lnTo>
                <a:lnTo>
                  <a:pt x="621" y="905"/>
                </a:lnTo>
                <a:lnTo>
                  <a:pt x="620" y="905"/>
                </a:lnTo>
                <a:lnTo>
                  <a:pt x="619" y="903"/>
                </a:lnTo>
                <a:lnTo>
                  <a:pt x="618" y="903"/>
                </a:lnTo>
                <a:lnTo>
                  <a:pt x="617" y="903"/>
                </a:lnTo>
                <a:lnTo>
                  <a:pt x="616" y="902"/>
                </a:lnTo>
                <a:lnTo>
                  <a:pt x="615" y="902"/>
                </a:lnTo>
                <a:lnTo>
                  <a:pt x="612" y="901"/>
                </a:lnTo>
                <a:lnTo>
                  <a:pt x="611" y="901"/>
                </a:lnTo>
                <a:lnTo>
                  <a:pt x="610" y="901"/>
                </a:lnTo>
                <a:lnTo>
                  <a:pt x="609" y="900"/>
                </a:lnTo>
                <a:lnTo>
                  <a:pt x="609" y="901"/>
                </a:lnTo>
                <a:lnTo>
                  <a:pt x="609" y="905"/>
                </a:lnTo>
                <a:lnTo>
                  <a:pt x="609" y="907"/>
                </a:lnTo>
                <a:lnTo>
                  <a:pt x="609" y="910"/>
                </a:lnTo>
                <a:lnTo>
                  <a:pt x="609" y="911"/>
                </a:lnTo>
                <a:lnTo>
                  <a:pt x="609" y="912"/>
                </a:lnTo>
                <a:lnTo>
                  <a:pt x="608" y="912"/>
                </a:lnTo>
                <a:lnTo>
                  <a:pt x="607" y="912"/>
                </a:lnTo>
                <a:lnTo>
                  <a:pt x="605" y="912"/>
                </a:lnTo>
                <a:lnTo>
                  <a:pt x="605" y="911"/>
                </a:lnTo>
                <a:lnTo>
                  <a:pt x="604" y="909"/>
                </a:lnTo>
                <a:lnTo>
                  <a:pt x="604" y="908"/>
                </a:lnTo>
                <a:lnTo>
                  <a:pt x="604" y="906"/>
                </a:lnTo>
                <a:lnTo>
                  <a:pt x="605" y="906"/>
                </a:lnTo>
                <a:lnTo>
                  <a:pt x="603" y="906"/>
                </a:lnTo>
                <a:lnTo>
                  <a:pt x="603" y="899"/>
                </a:lnTo>
                <a:lnTo>
                  <a:pt x="603" y="898"/>
                </a:lnTo>
                <a:lnTo>
                  <a:pt x="602" y="898"/>
                </a:lnTo>
                <a:lnTo>
                  <a:pt x="599" y="897"/>
                </a:lnTo>
                <a:lnTo>
                  <a:pt x="598" y="897"/>
                </a:lnTo>
                <a:lnTo>
                  <a:pt x="596" y="902"/>
                </a:lnTo>
                <a:lnTo>
                  <a:pt x="596" y="903"/>
                </a:lnTo>
                <a:lnTo>
                  <a:pt x="596" y="905"/>
                </a:lnTo>
                <a:lnTo>
                  <a:pt x="596" y="906"/>
                </a:lnTo>
                <a:lnTo>
                  <a:pt x="594" y="906"/>
                </a:lnTo>
                <a:lnTo>
                  <a:pt x="592" y="906"/>
                </a:lnTo>
                <a:lnTo>
                  <a:pt x="591" y="906"/>
                </a:lnTo>
                <a:lnTo>
                  <a:pt x="590" y="906"/>
                </a:lnTo>
                <a:lnTo>
                  <a:pt x="590" y="907"/>
                </a:lnTo>
                <a:lnTo>
                  <a:pt x="590" y="911"/>
                </a:lnTo>
                <a:lnTo>
                  <a:pt x="590" y="914"/>
                </a:lnTo>
                <a:lnTo>
                  <a:pt x="590" y="916"/>
                </a:lnTo>
                <a:lnTo>
                  <a:pt x="593" y="916"/>
                </a:lnTo>
                <a:lnTo>
                  <a:pt x="596" y="915"/>
                </a:lnTo>
                <a:lnTo>
                  <a:pt x="601" y="915"/>
                </a:lnTo>
                <a:lnTo>
                  <a:pt x="602" y="915"/>
                </a:lnTo>
                <a:lnTo>
                  <a:pt x="608" y="915"/>
                </a:lnTo>
                <a:lnTo>
                  <a:pt x="610" y="915"/>
                </a:lnTo>
                <a:lnTo>
                  <a:pt x="610" y="917"/>
                </a:lnTo>
                <a:lnTo>
                  <a:pt x="610" y="922"/>
                </a:lnTo>
                <a:lnTo>
                  <a:pt x="613" y="922"/>
                </a:lnTo>
                <a:lnTo>
                  <a:pt x="620" y="920"/>
                </a:lnTo>
                <a:lnTo>
                  <a:pt x="622" y="920"/>
                </a:lnTo>
                <a:lnTo>
                  <a:pt x="626" y="922"/>
                </a:lnTo>
                <a:lnTo>
                  <a:pt x="626" y="920"/>
                </a:lnTo>
                <a:lnTo>
                  <a:pt x="626" y="919"/>
                </a:lnTo>
                <a:lnTo>
                  <a:pt x="626" y="918"/>
                </a:lnTo>
                <a:lnTo>
                  <a:pt x="626" y="916"/>
                </a:lnTo>
                <a:lnTo>
                  <a:pt x="626" y="914"/>
                </a:lnTo>
                <a:close/>
                <a:moveTo>
                  <a:pt x="579" y="893"/>
                </a:moveTo>
                <a:lnTo>
                  <a:pt x="577" y="892"/>
                </a:lnTo>
                <a:lnTo>
                  <a:pt x="577" y="893"/>
                </a:lnTo>
                <a:lnTo>
                  <a:pt x="578" y="893"/>
                </a:lnTo>
                <a:lnTo>
                  <a:pt x="579" y="893"/>
                </a:lnTo>
                <a:close/>
                <a:moveTo>
                  <a:pt x="603" y="897"/>
                </a:moveTo>
                <a:lnTo>
                  <a:pt x="603" y="898"/>
                </a:lnTo>
                <a:lnTo>
                  <a:pt x="604" y="898"/>
                </a:lnTo>
                <a:lnTo>
                  <a:pt x="608" y="899"/>
                </a:lnTo>
                <a:lnTo>
                  <a:pt x="609" y="899"/>
                </a:lnTo>
                <a:lnTo>
                  <a:pt x="609" y="887"/>
                </a:lnTo>
                <a:lnTo>
                  <a:pt x="607" y="887"/>
                </a:lnTo>
                <a:lnTo>
                  <a:pt x="605" y="887"/>
                </a:lnTo>
                <a:lnTo>
                  <a:pt x="603" y="887"/>
                </a:lnTo>
                <a:lnTo>
                  <a:pt x="603" y="894"/>
                </a:lnTo>
                <a:lnTo>
                  <a:pt x="603" y="897"/>
                </a:lnTo>
                <a:close/>
                <a:moveTo>
                  <a:pt x="584" y="872"/>
                </a:moveTo>
                <a:lnTo>
                  <a:pt x="584" y="866"/>
                </a:lnTo>
                <a:lnTo>
                  <a:pt x="584" y="867"/>
                </a:lnTo>
                <a:lnTo>
                  <a:pt x="583" y="866"/>
                </a:lnTo>
                <a:lnTo>
                  <a:pt x="582" y="868"/>
                </a:lnTo>
                <a:lnTo>
                  <a:pt x="582" y="870"/>
                </a:lnTo>
                <a:lnTo>
                  <a:pt x="581" y="870"/>
                </a:lnTo>
                <a:lnTo>
                  <a:pt x="582" y="870"/>
                </a:lnTo>
                <a:lnTo>
                  <a:pt x="584" y="872"/>
                </a:lnTo>
                <a:close/>
                <a:moveTo>
                  <a:pt x="607" y="813"/>
                </a:moveTo>
                <a:lnTo>
                  <a:pt x="613" y="813"/>
                </a:lnTo>
                <a:lnTo>
                  <a:pt x="613" y="811"/>
                </a:lnTo>
                <a:lnTo>
                  <a:pt x="613" y="810"/>
                </a:lnTo>
                <a:lnTo>
                  <a:pt x="613" y="808"/>
                </a:lnTo>
                <a:lnTo>
                  <a:pt x="620" y="808"/>
                </a:lnTo>
                <a:lnTo>
                  <a:pt x="622" y="808"/>
                </a:lnTo>
                <a:lnTo>
                  <a:pt x="624" y="808"/>
                </a:lnTo>
                <a:lnTo>
                  <a:pt x="625" y="808"/>
                </a:lnTo>
                <a:lnTo>
                  <a:pt x="625" y="806"/>
                </a:lnTo>
                <a:lnTo>
                  <a:pt x="625" y="803"/>
                </a:lnTo>
                <a:lnTo>
                  <a:pt x="626" y="803"/>
                </a:lnTo>
                <a:lnTo>
                  <a:pt x="627" y="803"/>
                </a:lnTo>
                <a:lnTo>
                  <a:pt x="628" y="803"/>
                </a:lnTo>
                <a:lnTo>
                  <a:pt x="627" y="803"/>
                </a:lnTo>
                <a:lnTo>
                  <a:pt x="626" y="803"/>
                </a:lnTo>
                <a:lnTo>
                  <a:pt x="625" y="803"/>
                </a:lnTo>
                <a:lnTo>
                  <a:pt x="622" y="802"/>
                </a:lnTo>
                <a:lnTo>
                  <a:pt x="618" y="802"/>
                </a:lnTo>
                <a:lnTo>
                  <a:pt x="616" y="802"/>
                </a:lnTo>
                <a:lnTo>
                  <a:pt x="615" y="802"/>
                </a:lnTo>
                <a:lnTo>
                  <a:pt x="612" y="802"/>
                </a:lnTo>
                <a:lnTo>
                  <a:pt x="611" y="803"/>
                </a:lnTo>
                <a:lnTo>
                  <a:pt x="610" y="805"/>
                </a:lnTo>
                <a:lnTo>
                  <a:pt x="609" y="806"/>
                </a:lnTo>
                <a:lnTo>
                  <a:pt x="608" y="807"/>
                </a:lnTo>
                <a:lnTo>
                  <a:pt x="607" y="808"/>
                </a:lnTo>
                <a:lnTo>
                  <a:pt x="607" y="810"/>
                </a:lnTo>
                <a:lnTo>
                  <a:pt x="607" y="811"/>
                </a:lnTo>
                <a:lnTo>
                  <a:pt x="607" y="813"/>
                </a:lnTo>
                <a:close/>
                <a:moveTo>
                  <a:pt x="760" y="721"/>
                </a:moveTo>
                <a:lnTo>
                  <a:pt x="759" y="721"/>
                </a:lnTo>
                <a:lnTo>
                  <a:pt x="759" y="722"/>
                </a:lnTo>
                <a:lnTo>
                  <a:pt x="759" y="723"/>
                </a:lnTo>
                <a:lnTo>
                  <a:pt x="759" y="724"/>
                </a:lnTo>
                <a:lnTo>
                  <a:pt x="758" y="725"/>
                </a:lnTo>
                <a:lnTo>
                  <a:pt x="758" y="726"/>
                </a:lnTo>
                <a:lnTo>
                  <a:pt x="758" y="727"/>
                </a:lnTo>
                <a:lnTo>
                  <a:pt x="757" y="730"/>
                </a:lnTo>
                <a:lnTo>
                  <a:pt x="757" y="733"/>
                </a:lnTo>
                <a:lnTo>
                  <a:pt x="764" y="735"/>
                </a:lnTo>
                <a:lnTo>
                  <a:pt x="764" y="734"/>
                </a:lnTo>
                <a:lnTo>
                  <a:pt x="765" y="732"/>
                </a:lnTo>
                <a:lnTo>
                  <a:pt x="765" y="731"/>
                </a:lnTo>
                <a:lnTo>
                  <a:pt x="766" y="727"/>
                </a:lnTo>
                <a:lnTo>
                  <a:pt x="767" y="725"/>
                </a:lnTo>
                <a:lnTo>
                  <a:pt x="767" y="724"/>
                </a:lnTo>
                <a:lnTo>
                  <a:pt x="768" y="724"/>
                </a:lnTo>
                <a:lnTo>
                  <a:pt x="767" y="723"/>
                </a:lnTo>
                <a:lnTo>
                  <a:pt x="760" y="721"/>
                </a:lnTo>
                <a:close/>
                <a:moveTo>
                  <a:pt x="771" y="716"/>
                </a:moveTo>
                <a:lnTo>
                  <a:pt x="771" y="715"/>
                </a:lnTo>
                <a:lnTo>
                  <a:pt x="772" y="714"/>
                </a:lnTo>
                <a:lnTo>
                  <a:pt x="772" y="713"/>
                </a:lnTo>
                <a:lnTo>
                  <a:pt x="768" y="711"/>
                </a:lnTo>
                <a:lnTo>
                  <a:pt x="768" y="713"/>
                </a:lnTo>
                <a:lnTo>
                  <a:pt x="767" y="713"/>
                </a:lnTo>
                <a:lnTo>
                  <a:pt x="767" y="714"/>
                </a:lnTo>
                <a:lnTo>
                  <a:pt x="768" y="715"/>
                </a:lnTo>
                <a:lnTo>
                  <a:pt x="767" y="717"/>
                </a:lnTo>
                <a:lnTo>
                  <a:pt x="767" y="718"/>
                </a:lnTo>
                <a:lnTo>
                  <a:pt x="770" y="718"/>
                </a:lnTo>
                <a:lnTo>
                  <a:pt x="771" y="716"/>
                </a:lnTo>
                <a:close/>
                <a:moveTo>
                  <a:pt x="677" y="686"/>
                </a:moveTo>
                <a:lnTo>
                  <a:pt x="684" y="686"/>
                </a:lnTo>
                <a:lnTo>
                  <a:pt x="684" y="683"/>
                </a:lnTo>
                <a:lnTo>
                  <a:pt x="685" y="673"/>
                </a:lnTo>
                <a:lnTo>
                  <a:pt x="685" y="671"/>
                </a:lnTo>
                <a:lnTo>
                  <a:pt x="684" y="671"/>
                </a:lnTo>
                <a:lnTo>
                  <a:pt x="681" y="672"/>
                </a:lnTo>
                <a:lnTo>
                  <a:pt x="679" y="673"/>
                </a:lnTo>
                <a:lnTo>
                  <a:pt x="677" y="675"/>
                </a:lnTo>
                <a:lnTo>
                  <a:pt x="674" y="677"/>
                </a:lnTo>
                <a:lnTo>
                  <a:pt x="673" y="679"/>
                </a:lnTo>
                <a:lnTo>
                  <a:pt x="670" y="681"/>
                </a:lnTo>
                <a:lnTo>
                  <a:pt x="669" y="682"/>
                </a:lnTo>
                <a:lnTo>
                  <a:pt x="669" y="683"/>
                </a:lnTo>
                <a:lnTo>
                  <a:pt x="668" y="685"/>
                </a:lnTo>
                <a:lnTo>
                  <a:pt x="667" y="685"/>
                </a:lnTo>
                <a:lnTo>
                  <a:pt x="667" y="686"/>
                </a:lnTo>
                <a:lnTo>
                  <a:pt x="668" y="686"/>
                </a:lnTo>
                <a:lnTo>
                  <a:pt x="671" y="686"/>
                </a:lnTo>
                <a:lnTo>
                  <a:pt x="677" y="686"/>
                </a:lnTo>
                <a:close/>
                <a:moveTo>
                  <a:pt x="678" y="671"/>
                </a:moveTo>
                <a:lnTo>
                  <a:pt x="678" y="669"/>
                </a:lnTo>
                <a:lnTo>
                  <a:pt x="677" y="669"/>
                </a:lnTo>
                <a:lnTo>
                  <a:pt x="677" y="671"/>
                </a:lnTo>
                <a:lnTo>
                  <a:pt x="677" y="672"/>
                </a:lnTo>
                <a:lnTo>
                  <a:pt x="678" y="671"/>
                </a:lnTo>
                <a:close/>
                <a:moveTo>
                  <a:pt x="755" y="660"/>
                </a:moveTo>
                <a:lnTo>
                  <a:pt x="755" y="657"/>
                </a:lnTo>
                <a:lnTo>
                  <a:pt x="755" y="652"/>
                </a:lnTo>
                <a:lnTo>
                  <a:pt x="755" y="650"/>
                </a:lnTo>
                <a:lnTo>
                  <a:pt x="755" y="649"/>
                </a:lnTo>
                <a:lnTo>
                  <a:pt x="754" y="649"/>
                </a:lnTo>
                <a:lnTo>
                  <a:pt x="751" y="649"/>
                </a:lnTo>
                <a:lnTo>
                  <a:pt x="750" y="650"/>
                </a:lnTo>
                <a:lnTo>
                  <a:pt x="749" y="650"/>
                </a:lnTo>
                <a:lnTo>
                  <a:pt x="748" y="651"/>
                </a:lnTo>
                <a:lnTo>
                  <a:pt x="747" y="651"/>
                </a:lnTo>
                <a:lnTo>
                  <a:pt x="746" y="652"/>
                </a:lnTo>
                <a:lnTo>
                  <a:pt x="745" y="652"/>
                </a:lnTo>
                <a:lnTo>
                  <a:pt x="745" y="654"/>
                </a:lnTo>
                <a:lnTo>
                  <a:pt x="744" y="654"/>
                </a:lnTo>
                <a:lnTo>
                  <a:pt x="742" y="656"/>
                </a:lnTo>
                <a:lnTo>
                  <a:pt x="741" y="657"/>
                </a:lnTo>
                <a:lnTo>
                  <a:pt x="740" y="658"/>
                </a:lnTo>
                <a:lnTo>
                  <a:pt x="741" y="658"/>
                </a:lnTo>
                <a:lnTo>
                  <a:pt x="742" y="660"/>
                </a:lnTo>
                <a:lnTo>
                  <a:pt x="745" y="661"/>
                </a:lnTo>
                <a:lnTo>
                  <a:pt x="753" y="668"/>
                </a:lnTo>
                <a:lnTo>
                  <a:pt x="754" y="671"/>
                </a:lnTo>
                <a:lnTo>
                  <a:pt x="755" y="671"/>
                </a:lnTo>
                <a:lnTo>
                  <a:pt x="755" y="669"/>
                </a:lnTo>
                <a:lnTo>
                  <a:pt x="755" y="668"/>
                </a:lnTo>
                <a:lnTo>
                  <a:pt x="755" y="660"/>
                </a:lnTo>
                <a:close/>
                <a:moveTo>
                  <a:pt x="698" y="658"/>
                </a:moveTo>
                <a:lnTo>
                  <a:pt x="704" y="654"/>
                </a:lnTo>
                <a:lnTo>
                  <a:pt x="701" y="654"/>
                </a:lnTo>
                <a:lnTo>
                  <a:pt x="698" y="654"/>
                </a:lnTo>
                <a:lnTo>
                  <a:pt x="696" y="654"/>
                </a:lnTo>
                <a:lnTo>
                  <a:pt x="696" y="655"/>
                </a:lnTo>
                <a:lnTo>
                  <a:pt x="697" y="658"/>
                </a:lnTo>
                <a:lnTo>
                  <a:pt x="698" y="658"/>
                </a:lnTo>
                <a:close/>
                <a:moveTo>
                  <a:pt x="440" y="599"/>
                </a:moveTo>
                <a:lnTo>
                  <a:pt x="439" y="600"/>
                </a:lnTo>
                <a:lnTo>
                  <a:pt x="439" y="601"/>
                </a:lnTo>
                <a:lnTo>
                  <a:pt x="438" y="601"/>
                </a:lnTo>
                <a:lnTo>
                  <a:pt x="437" y="601"/>
                </a:lnTo>
                <a:lnTo>
                  <a:pt x="439" y="602"/>
                </a:lnTo>
                <a:lnTo>
                  <a:pt x="440" y="604"/>
                </a:lnTo>
                <a:lnTo>
                  <a:pt x="440" y="602"/>
                </a:lnTo>
                <a:lnTo>
                  <a:pt x="440" y="601"/>
                </a:lnTo>
                <a:lnTo>
                  <a:pt x="439" y="601"/>
                </a:lnTo>
                <a:lnTo>
                  <a:pt x="440" y="601"/>
                </a:lnTo>
                <a:lnTo>
                  <a:pt x="440" y="600"/>
                </a:lnTo>
                <a:lnTo>
                  <a:pt x="440" y="599"/>
                </a:lnTo>
                <a:close/>
                <a:moveTo>
                  <a:pt x="449" y="594"/>
                </a:moveTo>
                <a:lnTo>
                  <a:pt x="453" y="593"/>
                </a:lnTo>
                <a:lnTo>
                  <a:pt x="449" y="594"/>
                </a:lnTo>
                <a:lnTo>
                  <a:pt x="447" y="594"/>
                </a:lnTo>
                <a:lnTo>
                  <a:pt x="445" y="594"/>
                </a:lnTo>
                <a:lnTo>
                  <a:pt x="445" y="596"/>
                </a:lnTo>
                <a:lnTo>
                  <a:pt x="447" y="596"/>
                </a:lnTo>
                <a:lnTo>
                  <a:pt x="449" y="594"/>
                </a:lnTo>
                <a:close/>
                <a:moveTo>
                  <a:pt x="291" y="554"/>
                </a:moveTo>
                <a:lnTo>
                  <a:pt x="290" y="554"/>
                </a:lnTo>
                <a:lnTo>
                  <a:pt x="288" y="554"/>
                </a:lnTo>
                <a:lnTo>
                  <a:pt x="286" y="554"/>
                </a:lnTo>
                <a:lnTo>
                  <a:pt x="285" y="554"/>
                </a:lnTo>
                <a:lnTo>
                  <a:pt x="286" y="554"/>
                </a:lnTo>
                <a:lnTo>
                  <a:pt x="291" y="554"/>
                </a:lnTo>
                <a:close/>
                <a:moveTo>
                  <a:pt x="256" y="535"/>
                </a:moveTo>
                <a:lnTo>
                  <a:pt x="260" y="534"/>
                </a:lnTo>
                <a:lnTo>
                  <a:pt x="262" y="533"/>
                </a:lnTo>
                <a:lnTo>
                  <a:pt x="263" y="532"/>
                </a:lnTo>
                <a:lnTo>
                  <a:pt x="264" y="532"/>
                </a:lnTo>
                <a:lnTo>
                  <a:pt x="264" y="531"/>
                </a:lnTo>
                <a:lnTo>
                  <a:pt x="266" y="531"/>
                </a:lnTo>
                <a:lnTo>
                  <a:pt x="267" y="531"/>
                </a:lnTo>
                <a:lnTo>
                  <a:pt x="269" y="531"/>
                </a:lnTo>
                <a:lnTo>
                  <a:pt x="269" y="530"/>
                </a:lnTo>
                <a:lnTo>
                  <a:pt x="269" y="529"/>
                </a:lnTo>
                <a:lnTo>
                  <a:pt x="269" y="527"/>
                </a:lnTo>
                <a:lnTo>
                  <a:pt x="268" y="527"/>
                </a:lnTo>
                <a:lnTo>
                  <a:pt x="268" y="526"/>
                </a:lnTo>
                <a:lnTo>
                  <a:pt x="267" y="526"/>
                </a:lnTo>
                <a:lnTo>
                  <a:pt x="267" y="525"/>
                </a:lnTo>
                <a:lnTo>
                  <a:pt x="267" y="524"/>
                </a:lnTo>
                <a:lnTo>
                  <a:pt x="267" y="523"/>
                </a:lnTo>
                <a:lnTo>
                  <a:pt x="267" y="522"/>
                </a:lnTo>
                <a:lnTo>
                  <a:pt x="267" y="521"/>
                </a:lnTo>
                <a:lnTo>
                  <a:pt x="267" y="520"/>
                </a:lnTo>
                <a:lnTo>
                  <a:pt x="268" y="520"/>
                </a:lnTo>
                <a:lnTo>
                  <a:pt x="268" y="518"/>
                </a:lnTo>
                <a:lnTo>
                  <a:pt x="269" y="517"/>
                </a:lnTo>
                <a:lnTo>
                  <a:pt x="271" y="517"/>
                </a:lnTo>
                <a:lnTo>
                  <a:pt x="271" y="516"/>
                </a:lnTo>
                <a:lnTo>
                  <a:pt x="271" y="515"/>
                </a:lnTo>
                <a:lnTo>
                  <a:pt x="271" y="514"/>
                </a:lnTo>
                <a:lnTo>
                  <a:pt x="271" y="513"/>
                </a:lnTo>
                <a:lnTo>
                  <a:pt x="272" y="512"/>
                </a:lnTo>
                <a:lnTo>
                  <a:pt x="272" y="510"/>
                </a:lnTo>
                <a:lnTo>
                  <a:pt x="272" y="509"/>
                </a:lnTo>
                <a:lnTo>
                  <a:pt x="271" y="509"/>
                </a:lnTo>
                <a:lnTo>
                  <a:pt x="271" y="508"/>
                </a:lnTo>
                <a:lnTo>
                  <a:pt x="271" y="505"/>
                </a:lnTo>
                <a:lnTo>
                  <a:pt x="269" y="505"/>
                </a:lnTo>
                <a:lnTo>
                  <a:pt x="268" y="505"/>
                </a:lnTo>
                <a:lnTo>
                  <a:pt x="267" y="502"/>
                </a:lnTo>
                <a:lnTo>
                  <a:pt x="268" y="502"/>
                </a:lnTo>
                <a:lnTo>
                  <a:pt x="268" y="501"/>
                </a:lnTo>
                <a:lnTo>
                  <a:pt x="273" y="500"/>
                </a:lnTo>
                <a:lnTo>
                  <a:pt x="273" y="499"/>
                </a:lnTo>
                <a:lnTo>
                  <a:pt x="273" y="498"/>
                </a:lnTo>
                <a:lnTo>
                  <a:pt x="273" y="497"/>
                </a:lnTo>
                <a:lnTo>
                  <a:pt x="273" y="496"/>
                </a:lnTo>
                <a:lnTo>
                  <a:pt x="273" y="495"/>
                </a:lnTo>
                <a:lnTo>
                  <a:pt x="273" y="493"/>
                </a:lnTo>
                <a:lnTo>
                  <a:pt x="273" y="492"/>
                </a:lnTo>
                <a:lnTo>
                  <a:pt x="273" y="491"/>
                </a:lnTo>
                <a:lnTo>
                  <a:pt x="273" y="490"/>
                </a:lnTo>
                <a:lnTo>
                  <a:pt x="271" y="491"/>
                </a:lnTo>
                <a:lnTo>
                  <a:pt x="269" y="491"/>
                </a:lnTo>
                <a:lnTo>
                  <a:pt x="268" y="491"/>
                </a:lnTo>
                <a:lnTo>
                  <a:pt x="268" y="490"/>
                </a:lnTo>
                <a:lnTo>
                  <a:pt x="268" y="489"/>
                </a:lnTo>
                <a:lnTo>
                  <a:pt x="268" y="488"/>
                </a:lnTo>
                <a:lnTo>
                  <a:pt x="268" y="485"/>
                </a:lnTo>
                <a:lnTo>
                  <a:pt x="268" y="484"/>
                </a:lnTo>
                <a:lnTo>
                  <a:pt x="268" y="483"/>
                </a:lnTo>
                <a:lnTo>
                  <a:pt x="268" y="482"/>
                </a:lnTo>
                <a:lnTo>
                  <a:pt x="268" y="481"/>
                </a:lnTo>
                <a:lnTo>
                  <a:pt x="268" y="480"/>
                </a:lnTo>
                <a:lnTo>
                  <a:pt x="268" y="479"/>
                </a:lnTo>
                <a:lnTo>
                  <a:pt x="268" y="477"/>
                </a:lnTo>
                <a:lnTo>
                  <a:pt x="267" y="477"/>
                </a:lnTo>
                <a:lnTo>
                  <a:pt x="265" y="477"/>
                </a:lnTo>
                <a:lnTo>
                  <a:pt x="264" y="477"/>
                </a:lnTo>
                <a:lnTo>
                  <a:pt x="264" y="480"/>
                </a:lnTo>
                <a:lnTo>
                  <a:pt x="264" y="481"/>
                </a:lnTo>
                <a:lnTo>
                  <a:pt x="264" y="482"/>
                </a:lnTo>
                <a:lnTo>
                  <a:pt x="264" y="483"/>
                </a:lnTo>
                <a:lnTo>
                  <a:pt x="264" y="484"/>
                </a:lnTo>
                <a:lnTo>
                  <a:pt x="262" y="484"/>
                </a:lnTo>
                <a:lnTo>
                  <a:pt x="260" y="483"/>
                </a:lnTo>
                <a:lnTo>
                  <a:pt x="257" y="483"/>
                </a:lnTo>
                <a:lnTo>
                  <a:pt x="255" y="483"/>
                </a:lnTo>
                <a:lnTo>
                  <a:pt x="255" y="482"/>
                </a:lnTo>
                <a:lnTo>
                  <a:pt x="255" y="481"/>
                </a:lnTo>
                <a:lnTo>
                  <a:pt x="255" y="480"/>
                </a:lnTo>
                <a:lnTo>
                  <a:pt x="255" y="479"/>
                </a:lnTo>
                <a:lnTo>
                  <a:pt x="252" y="479"/>
                </a:lnTo>
                <a:lnTo>
                  <a:pt x="252" y="477"/>
                </a:lnTo>
                <a:lnTo>
                  <a:pt x="251" y="477"/>
                </a:lnTo>
                <a:lnTo>
                  <a:pt x="251" y="479"/>
                </a:lnTo>
                <a:lnTo>
                  <a:pt x="250" y="479"/>
                </a:lnTo>
                <a:lnTo>
                  <a:pt x="248" y="479"/>
                </a:lnTo>
                <a:lnTo>
                  <a:pt x="248" y="481"/>
                </a:lnTo>
                <a:lnTo>
                  <a:pt x="248" y="484"/>
                </a:lnTo>
                <a:lnTo>
                  <a:pt x="248" y="485"/>
                </a:lnTo>
                <a:lnTo>
                  <a:pt x="247" y="485"/>
                </a:lnTo>
                <a:lnTo>
                  <a:pt x="246" y="485"/>
                </a:lnTo>
                <a:lnTo>
                  <a:pt x="245" y="485"/>
                </a:lnTo>
                <a:lnTo>
                  <a:pt x="243" y="485"/>
                </a:lnTo>
                <a:lnTo>
                  <a:pt x="242" y="485"/>
                </a:lnTo>
                <a:lnTo>
                  <a:pt x="241" y="485"/>
                </a:lnTo>
                <a:lnTo>
                  <a:pt x="240" y="485"/>
                </a:lnTo>
                <a:lnTo>
                  <a:pt x="239" y="485"/>
                </a:lnTo>
                <a:lnTo>
                  <a:pt x="237" y="485"/>
                </a:lnTo>
                <a:lnTo>
                  <a:pt x="233" y="485"/>
                </a:lnTo>
                <a:lnTo>
                  <a:pt x="233" y="484"/>
                </a:lnTo>
                <a:lnTo>
                  <a:pt x="233" y="483"/>
                </a:lnTo>
                <a:lnTo>
                  <a:pt x="233" y="484"/>
                </a:lnTo>
                <a:lnTo>
                  <a:pt x="231" y="484"/>
                </a:lnTo>
                <a:lnTo>
                  <a:pt x="229" y="484"/>
                </a:lnTo>
                <a:lnTo>
                  <a:pt x="228" y="484"/>
                </a:lnTo>
                <a:lnTo>
                  <a:pt x="226" y="485"/>
                </a:lnTo>
                <a:lnTo>
                  <a:pt x="224" y="485"/>
                </a:lnTo>
                <a:lnTo>
                  <a:pt x="221" y="485"/>
                </a:lnTo>
                <a:lnTo>
                  <a:pt x="221" y="496"/>
                </a:lnTo>
                <a:lnTo>
                  <a:pt x="220" y="507"/>
                </a:lnTo>
                <a:lnTo>
                  <a:pt x="220" y="516"/>
                </a:lnTo>
                <a:lnTo>
                  <a:pt x="220" y="520"/>
                </a:lnTo>
                <a:lnTo>
                  <a:pt x="222" y="520"/>
                </a:lnTo>
                <a:lnTo>
                  <a:pt x="222" y="521"/>
                </a:lnTo>
                <a:lnTo>
                  <a:pt x="222" y="529"/>
                </a:lnTo>
                <a:lnTo>
                  <a:pt x="222" y="530"/>
                </a:lnTo>
                <a:lnTo>
                  <a:pt x="222" y="531"/>
                </a:lnTo>
                <a:lnTo>
                  <a:pt x="222" y="532"/>
                </a:lnTo>
                <a:lnTo>
                  <a:pt x="224" y="531"/>
                </a:lnTo>
                <a:lnTo>
                  <a:pt x="226" y="531"/>
                </a:lnTo>
                <a:lnTo>
                  <a:pt x="228" y="531"/>
                </a:lnTo>
                <a:lnTo>
                  <a:pt x="229" y="531"/>
                </a:lnTo>
                <a:lnTo>
                  <a:pt x="230" y="531"/>
                </a:lnTo>
                <a:lnTo>
                  <a:pt x="236" y="529"/>
                </a:lnTo>
                <a:lnTo>
                  <a:pt x="237" y="527"/>
                </a:lnTo>
                <a:lnTo>
                  <a:pt x="241" y="525"/>
                </a:lnTo>
                <a:lnTo>
                  <a:pt x="249" y="524"/>
                </a:lnTo>
                <a:lnTo>
                  <a:pt x="249" y="539"/>
                </a:lnTo>
                <a:lnTo>
                  <a:pt x="250" y="540"/>
                </a:lnTo>
                <a:lnTo>
                  <a:pt x="251" y="540"/>
                </a:lnTo>
                <a:lnTo>
                  <a:pt x="252" y="540"/>
                </a:lnTo>
                <a:lnTo>
                  <a:pt x="254" y="540"/>
                </a:lnTo>
                <a:lnTo>
                  <a:pt x="254" y="539"/>
                </a:lnTo>
                <a:lnTo>
                  <a:pt x="255" y="537"/>
                </a:lnTo>
                <a:lnTo>
                  <a:pt x="256" y="535"/>
                </a:lnTo>
                <a:close/>
                <a:moveTo>
                  <a:pt x="152" y="497"/>
                </a:moveTo>
                <a:lnTo>
                  <a:pt x="152" y="495"/>
                </a:lnTo>
                <a:lnTo>
                  <a:pt x="152" y="493"/>
                </a:lnTo>
                <a:lnTo>
                  <a:pt x="153" y="493"/>
                </a:lnTo>
                <a:lnTo>
                  <a:pt x="152" y="492"/>
                </a:lnTo>
                <a:lnTo>
                  <a:pt x="152" y="491"/>
                </a:lnTo>
                <a:lnTo>
                  <a:pt x="151" y="490"/>
                </a:lnTo>
                <a:lnTo>
                  <a:pt x="150" y="489"/>
                </a:lnTo>
                <a:lnTo>
                  <a:pt x="151" y="488"/>
                </a:lnTo>
                <a:lnTo>
                  <a:pt x="151" y="487"/>
                </a:lnTo>
                <a:lnTo>
                  <a:pt x="152" y="485"/>
                </a:lnTo>
                <a:lnTo>
                  <a:pt x="155" y="485"/>
                </a:lnTo>
                <a:lnTo>
                  <a:pt x="163" y="485"/>
                </a:lnTo>
                <a:lnTo>
                  <a:pt x="166" y="485"/>
                </a:lnTo>
                <a:lnTo>
                  <a:pt x="168" y="483"/>
                </a:lnTo>
                <a:lnTo>
                  <a:pt x="176" y="483"/>
                </a:lnTo>
                <a:lnTo>
                  <a:pt x="179" y="483"/>
                </a:lnTo>
                <a:lnTo>
                  <a:pt x="180" y="482"/>
                </a:lnTo>
                <a:lnTo>
                  <a:pt x="180" y="480"/>
                </a:lnTo>
                <a:lnTo>
                  <a:pt x="181" y="477"/>
                </a:lnTo>
                <a:lnTo>
                  <a:pt x="181" y="476"/>
                </a:lnTo>
                <a:lnTo>
                  <a:pt x="181" y="475"/>
                </a:lnTo>
                <a:lnTo>
                  <a:pt x="181" y="473"/>
                </a:lnTo>
                <a:lnTo>
                  <a:pt x="182" y="472"/>
                </a:lnTo>
                <a:lnTo>
                  <a:pt x="182" y="471"/>
                </a:lnTo>
                <a:lnTo>
                  <a:pt x="183" y="468"/>
                </a:lnTo>
                <a:lnTo>
                  <a:pt x="183" y="467"/>
                </a:lnTo>
                <a:lnTo>
                  <a:pt x="185" y="463"/>
                </a:lnTo>
                <a:lnTo>
                  <a:pt x="185" y="462"/>
                </a:lnTo>
                <a:lnTo>
                  <a:pt x="172" y="460"/>
                </a:lnTo>
                <a:lnTo>
                  <a:pt x="172" y="468"/>
                </a:lnTo>
                <a:lnTo>
                  <a:pt x="159" y="467"/>
                </a:lnTo>
                <a:lnTo>
                  <a:pt x="160" y="462"/>
                </a:lnTo>
                <a:lnTo>
                  <a:pt x="160" y="459"/>
                </a:lnTo>
                <a:lnTo>
                  <a:pt x="157" y="457"/>
                </a:lnTo>
                <a:lnTo>
                  <a:pt x="155" y="454"/>
                </a:lnTo>
                <a:lnTo>
                  <a:pt x="152" y="448"/>
                </a:lnTo>
                <a:lnTo>
                  <a:pt x="150" y="443"/>
                </a:lnTo>
                <a:lnTo>
                  <a:pt x="146" y="439"/>
                </a:lnTo>
                <a:lnTo>
                  <a:pt x="144" y="439"/>
                </a:lnTo>
                <a:lnTo>
                  <a:pt x="144" y="438"/>
                </a:lnTo>
                <a:lnTo>
                  <a:pt x="143" y="438"/>
                </a:lnTo>
                <a:lnTo>
                  <a:pt x="142" y="438"/>
                </a:lnTo>
                <a:lnTo>
                  <a:pt x="139" y="439"/>
                </a:lnTo>
                <a:lnTo>
                  <a:pt x="138" y="439"/>
                </a:lnTo>
                <a:lnTo>
                  <a:pt x="137" y="439"/>
                </a:lnTo>
                <a:lnTo>
                  <a:pt x="135" y="440"/>
                </a:lnTo>
                <a:lnTo>
                  <a:pt x="134" y="440"/>
                </a:lnTo>
                <a:lnTo>
                  <a:pt x="133" y="440"/>
                </a:lnTo>
                <a:lnTo>
                  <a:pt x="133" y="441"/>
                </a:lnTo>
                <a:lnTo>
                  <a:pt x="131" y="441"/>
                </a:lnTo>
                <a:lnTo>
                  <a:pt x="130" y="441"/>
                </a:lnTo>
                <a:lnTo>
                  <a:pt x="130" y="442"/>
                </a:lnTo>
                <a:lnTo>
                  <a:pt x="129" y="442"/>
                </a:lnTo>
                <a:lnTo>
                  <a:pt x="129" y="443"/>
                </a:lnTo>
                <a:lnTo>
                  <a:pt x="128" y="443"/>
                </a:lnTo>
                <a:lnTo>
                  <a:pt x="128" y="445"/>
                </a:lnTo>
                <a:lnTo>
                  <a:pt x="127" y="445"/>
                </a:lnTo>
                <a:lnTo>
                  <a:pt x="127" y="446"/>
                </a:lnTo>
                <a:lnTo>
                  <a:pt x="126" y="448"/>
                </a:lnTo>
                <a:lnTo>
                  <a:pt x="125" y="449"/>
                </a:lnTo>
                <a:lnTo>
                  <a:pt x="125" y="450"/>
                </a:lnTo>
                <a:lnTo>
                  <a:pt x="123" y="450"/>
                </a:lnTo>
                <a:lnTo>
                  <a:pt x="123" y="453"/>
                </a:lnTo>
                <a:lnTo>
                  <a:pt x="122" y="453"/>
                </a:lnTo>
                <a:lnTo>
                  <a:pt x="121" y="454"/>
                </a:lnTo>
                <a:lnTo>
                  <a:pt x="121" y="455"/>
                </a:lnTo>
                <a:lnTo>
                  <a:pt x="122" y="455"/>
                </a:lnTo>
                <a:lnTo>
                  <a:pt x="126" y="455"/>
                </a:lnTo>
                <a:lnTo>
                  <a:pt x="127" y="455"/>
                </a:lnTo>
                <a:lnTo>
                  <a:pt x="127" y="462"/>
                </a:lnTo>
                <a:lnTo>
                  <a:pt x="127" y="464"/>
                </a:lnTo>
                <a:lnTo>
                  <a:pt x="127" y="467"/>
                </a:lnTo>
                <a:lnTo>
                  <a:pt x="128" y="467"/>
                </a:lnTo>
                <a:lnTo>
                  <a:pt x="135" y="468"/>
                </a:lnTo>
                <a:lnTo>
                  <a:pt x="135" y="470"/>
                </a:lnTo>
                <a:lnTo>
                  <a:pt x="135" y="472"/>
                </a:lnTo>
                <a:lnTo>
                  <a:pt x="135" y="473"/>
                </a:lnTo>
                <a:lnTo>
                  <a:pt x="143" y="473"/>
                </a:lnTo>
                <a:lnTo>
                  <a:pt x="146" y="473"/>
                </a:lnTo>
                <a:lnTo>
                  <a:pt x="146" y="475"/>
                </a:lnTo>
                <a:lnTo>
                  <a:pt x="146" y="477"/>
                </a:lnTo>
                <a:lnTo>
                  <a:pt x="146" y="485"/>
                </a:lnTo>
                <a:lnTo>
                  <a:pt x="146" y="490"/>
                </a:lnTo>
                <a:lnTo>
                  <a:pt x="136" y="490"/>
                </a:lnTo>
                <a:lnTo>
                  <a:pt x="135" y="490"/>
                </a:lnTo>
                <a:lnTo>
                  <a:pt x="128" y="490"/>
                </a:lnTo>
                <a:lnTo>
                  <a:pt x="128" y="491"/>
                </a:lnTo>
                <a:lnTo>
                  <a:pt x="127" y="510"/>
                </a:lnTo>
                <a:lnTo>
                  <a:pt x="116" y="510"/>
                </a:lnTo>
                <a:lnTo>
                  <a:pt x="116" y="522"/>
                </a:lnTo>
                <a:lnTo>
                  <a:pt x="116" y="531"/>
                </a:lnTo>
                <a:lnTo>
                  <a:pt x="117" y="531"/>
                </a:lnTo>
                <a:lnTo>
                  <a:pt x="118" y="531"/>
                </a:lnTo>
                <a:lnTo>
                  <a:pt x="119" y="531"/>
                </a:lnTo>
                <a:lnTo>
                  <a:pt x="120" y="531"/>
                </a:lnTo>
                <a:lnTo>
                  <a:pt x="121" y="531"/>
                </a:lnTo>
                <a:lnTo>
                  <a:pt x="122" y="531"/>
                </a:lnTo>
                <a:lnTo>
                  <a:pt x="125" y="530"/>
                </a:lnTo>
                <a:lnTo>
                  <a:pt x="126" y="530"/>
                </a:lnTo>
                <a:lnTo>
                  <a:pt x="127" y="529"/>
                </a:lnTo>
                <a:lnTo>
                  <a:pt x="128" y="529"/>
                </a:lnTo>
                <a:lnTo>
                  <a:pt x="129" y="529"/>
                </a:lnTo>
                <a:lnTo>
                  <a:pt x="130" y="529"/>
                </a:lnTo>
                <a:lnTo>
                  <a:pt x="131" y="529"/>
                </a:lnTo>
                <a:lnTo>
                  <a:pt x="134" y="527"/>
                </a:lnTo>
                <a:lnTo>
                  <a:pt x="135" y="527"/>
                </a:lnTo>
                <a:lnTo>
                  <a:pt x="136" y="529"/>
                </a:lnTo>
                <a:lnTo>
                  <a:pt x="136" y="531"/>
                </a:lnTo>
                <a:lnTo>
                  <a:pt x="138" y="534"/>
                </a:lnTo>
                <a:lnTo>
                  <a:pt x="139" y="535"/>
                </a:lnTo>
                <a:lnTo>
                  <a:pt x="144" y="537"/>
                </a:lnTo>
                <a:lnTo>
                  <a:pt x="144" y="539"/>
                </a:lnTo>
                <a:lnTo>
                  <a:pt x="150" y="539"/>
                </a:lnTo>
                <a:lnTo>
                  <a:pt x="148" y="537"/>
                </a:lnTo>
                <a:lnTo>
                  <a:pt x="148" y="535"/>
                </a:lnTo>
                <a:lnTo>
                  <a:pt x="150" y="532"/>
                </a:lnTo>
                <a:lnTo>
                  <a:pt x="151" y="530"/>
                </a:lnTo>
                <a:lnTo>
                  <a:pt x="150" y="526"/>
                </a:lnTo>
                <a:lnTo>
                  <a:pt x="151" y="525"/>
                </a:lnTo>
                <a:lnTo>
                  <a:pt x="151" y="524"/>
                </a:lnTo>
                <a:lnTo>
                  <a:pt x="155" y="524"/>
                </a:lnTo>
                <a:lnTo>
                  <a:pt x="156" y="524"/>
                </a:lnTo>
                <a:lnTo>
                  <a:pt x="157" y="524"/>
                </a:lnTo>
                <a:lnTo>
                  <a:pt x="159" y="524"/>
                </a:lnTo>
                <a:lnTo>
                  <a:pt x="161" y="525"/>
                </a:lnTo>
                <a:lnTo>
                  <a:pt x="163" y="524"/>
                </a:lnTo>
                <a:lnTo>
                  <a:pt x="163" y="521"/>
                </a:lnTo>
                <a:lnTo>
                  <a:pt x="162" y="521"/>
                </a:lnTo>
                <a:lnTo>
                  <a:pt x="163" y="518"/>
                </a:lnTo>
                <a:lnTo>
                  <a:pt x="166" y="518"/>
                </a:lnTo>
                <a:lnTo>
                  <a:pt x="170" y="518"/>
                </a:lnTo>
                <a:lnTo>
                  <a:pt x="170" y="516"/>
                </a:lnTo>
                <a:lnTo>
                  <a:pt x="170" y="515"/>
                </a:lnTo>
                <a:lnTo>
                  <a:pt x="171" y="513"/>
                </a:lnTo>
                <a:lnTo>
                  <a:pt x="171" y="512"/>
                </a:lnTo>
                <a:lnTo>
                  <a:pt x="171" y="510"/>
                </a:lnTo>
                <a:lnTo>
                  <a:pt x="171" y="509"/>
                </a:lnTo>
                <a:lnTo>
                  <a:pt x="171" y="508"/>
                </a:lnTo>
                <a:lnTo>
                  <a:pt x="172" y="507"/>
                </a:lnTo>
                <a:lnTo>
                  <a:pt x="172" y="506"/>
                </a:lnTo>
                <a:lnTo>
                  <a:pt x="173" y="505"/>
                </a:lnTo>
                <a:lnTo>
                  <a:pt x="173" y="504"/>
                </a:lnTo>
                <a:lnTo>
                  <a:pt x="170" y="504"/>
                </a:lnTo>
                <a:lnTo>
                  <a:pt x="169" y="504"/>
                </a:lnTo>
                <a:lnTo>
                  <a:pt x="168" y="504"/>
                </a:lnTo>
                <a:lnTo>
                  <a:pt x="163" y="504"/>
                </a:lnTo>
                <a:lnTo>
                  <a:pt x="160" y="504"/>
                </a:lnTo>
                <a:lnTo>
                  <a:pt x="159" y="504"/>
                </a:lnTo>
                <a:lnTo>
                  <a:pt x="156" y="504"/>
                </a:lnTo>
                <a:lnTo>
                  <a:pt x="155" y="504"/>
                </a:lnTo>
                <a:lnTo>
                  <a:pt x="153" y="504"/>
                </a:lnTo>
                <a:lnTo>
                  <a:pt x="152" y="504"/>
                </a:lnTo>
                <a:lnTo>
                  <a:pt x="152" y="502"/>
                </a:lnTo>
                <a:lnTo>
                  <a:pt x="152" y="500"/>
                </a:lnTo>
                <a:lnTo>
                  <a:pt x="152" y="498"/>
                </a:lnTo>
                <a:lnTo>
                  <a:pt x="152" y="497"/>
                </a:lnTo>
                <a:close/>
                <a:moveTo>
                  <a:pt x="107" y="470"/>
                </a:moveTo>
                <a:lnTo>
                  <a:pt x="105" y="470"/>
                </a:lnTo>
                <a:lnTo>
                  <a:pt x="104" y="471"/>
                </a:lnTo>
                <a:lnTo>
                  <a:pt x="103" y="471"/>
                </a:lnTo>
                <a:lnTo>
                  <a:pt x="103" y="472"/>
                </a:lnTo>
                <a:lnTo>
                  <a:pt x="102" y="474"/>
                </a:lnTo>
                <a:lnTo>
                  <a:pt x="103" y="474"/>
                </a:lnTo>
                <a:lnTo>
                  <a:pt x="108" y="473"/>
                </a:lnTo>
                <a:lnTo>
                  <a:pt x="108" y="472"/>
                </a:lnTo>
                <a:lnTo>
                  <a:pt x="107" y="470"/>
                </a:lnTo>
                <a:close/>
                <a:moveTo>
                  <a:pt x="104" y="464"/>
                </a:moveTo>
                <a:lnTo>
                  <a:pt x="104" y="463"/>
                </a:lnTo>
                <a:lnTo>
                  <a:pt x="104" y="460"/>
                </a:lnTo>
                <a:lnTo>
                  <a:pt x="104" y="458"/>
                </a:lnTo>
                <a:lnTo>
                  <a:pt x="104" y="457"/>
                </a:lnTo>
                <a:lnTo>
                  <a:pt x="103" y="457"/>
                </a:lnTo>
                <a:lnTo>
                  <a:pt x="103" y="455"/>
                </a:lnTo>
                <a:lnTo>
                  <a:pt x="102" y="455"/>
                </a:lnTo>
                <a:lnTo>
                  <a:pt x="99" y="455"/>
                </a:lnTo>
                <a:lnTo>
                  <a:pt x="97" y="457"/>
                </a:lnTo>
                <a:lnTo>
                  <a:pt x="96" y="457"/>
                </a:lnTo>
                <a:lnTo>
                  <a:pt x="96" y="458"/>
                </a:lnTo>
                <a:lnTo>
                  <a:pt x="97" y="458"/>
                </a:lnTo>
                <a:lnTo>
                  <a:pt x="97" y="459"/>
                </a:lnTo>
                <a:lnTo>
                  <a:pt x="99" y="459"/>
                </a:lnTo>
                <a:lnTo>
                  <a:pt x="99" y="460"/>
                </a:lnTo>
                <a:lnTo>
                  <a:pt x="100" y="460"/>
                </a:lnTo>
                <a:lnTo>
                  <a:pt x="101" y="462"/>
                </a:lnTo>
                <a:lnTo>
                  <a:pt x="102" y="463"/>
                </a:lnTo>
                <a:lnTo>
                  <a:pt x="103" y="464"/>
                </a:lnTo>
                <a:lnTo>
                  <a:pt x="104" y="464"/>
                </a:lnTo>
                <a:close/>
                <a:moveTo>
                  <a:pt x="292" y="465"/>
                </a:moveTo>
                <a:lnTo>
                  <a:pt x="292" y="468"/>
                </a:lnTo>
                <a:lnTo>
                  <a:pt x="292" y="470"/>
                </a:lnTo>
                <a:lnTo>
                  <a:pt x="293" y="472"/>
                </a:lnTo>
                <a:lnTo>
                  <a:pt x="293" y="473"/>
                </a:lnTo>
                <a:lnTo>
                  <a:pt x="293" y="475"/>
                </a:lnTo>
                <a:lnTo>
                  <a:pt x="294" y="475"/>
                </a:lnTo>
                <a:lnTo>
                  <a:pt x="297" y="475"/>
                </a:lnTo>
                <a:lnTo>
                  <a:pt x="297" y="473"/>
                </a:lnTo>
                <a:lnTo>
                  <a:pt x="297" y="471"/>
                </a:lnTo>
                <a:lnTo>
                  <a:pt x="297" y="468"/>
                </a:lnTo>
                <a:lnTo>
                  <a:pt x="297" y="467"/>
                </a:lnTo>
                <a:lnTo>
                  <a:pt x="297" y="466"/>
                </a:lnTo>
                <a:lnTo>
                  <a:pt x="297" y="465"/>
                </a:lnTo>
                <a:lnTo>
                  <a:pt x="299" y="465"/>
                </a:lnTo>
                <a:lnTo>
                  <a:pt x="301" y="465"/>
                </a:lnTo>
                <a:lnTo>
                  <a:pt x="302" y="465"/>
                </a:lnTo>
                <a:lnTo>
                  <a:pt x="305" y="465"/>
                </a:lnTo>
                <a:lnTo>
                  <a:pt x="305" y="464"/>
                </a:lnTo>
                <a:lnTo>
                  <a:pt x="305" y="463"/>
                </a:lnTo>
                <a:lnTo>
                  <a:pt x="306" y="463"/>
                </a:lnTo>
                <a:lnTo>
                  <a:pt x="307" y="463"/>
                </a:lnTo>
                <a:lnTo>
                  <a:pt x="308" y="463"/>
                </a:lnTo>
                <a:lnTo>
                  <a:pt x="309" y="463"/>
                </a:lnTo>
                <a:lnTo>
                  <a:pt x="310" y="463"/>
                </a:lnTo>
                <a:lnTo>
                  <a:pt x="311" y="463"/>
                </a:lnTo>
                <a:lnTo>
                  <a:pt x="314" y="464"/>
                </a:lnTo>
                <a:lnTo>
                  <a:pt x="315" y="465"/>
                </a:lnTo>
                <a:lnTo>
                  <a:pt x="316" y="466"/>
                </a:lnTo>
                <a:lnTo>
                  <a:pt x="317" y="467"/>
                </a:lnTo>
                <a:lnTo>
                  <a:pt x="325" y="477"/>
                </a:lnTo>
                <a:lnTo>
                  <a:pt x="326" y="480"/>
                </a:lnTo>
                <a:lnTo>
                  <a:pt x="327" y="481"/>
                </a:lnTo>
                <a:lnTo>
                  <a:pt x="328" y="481"/>
                </a:lnTo>
                <a:lnTo>
                  <a:pt x="328" y="482"/>
                </a:lnTo>
                <a:lnTo>
                  <a:pt x="329" y="483"/>
                </a:lnTo>
                <a:lnTo>
                  <a:pt x="331" y="484"/>
                </a:lnTo>
                <a:lnTo>
                  <a:pt x="332" y="485"/>
                </a:lnTo>
                <a:lnTo>
                  <a:pt x="333" y="487"/>
                </a:lnTo>
                <a:lnTo>
                  <a:pt x="333" y="488"/>
                </a:lnTo>
                <a:lnTo>
                  <a:pt x="335" y="490"/>
                </a:lnTo>
                <a:lnTo>
                  <a:pt x="337" y="492"/>
                </a:lnTo>
                <a:lnTo>
                  <a:pt x="338" y="492"/>
                </a:lnTo>
                <a:lnTo>
                  <a:pt x="343" y="492"/>
                </a:lnTo>
                <a:lnTo>
                  <a:pt x="344" y="491"/>
                </a:lnTo>
                <a:lnTo>
                  <a:pt x="346" y="492"/>
                </a:lnTo>
                <a:lnTo>
                  <a:pt x="348" y="492"/>
                </a:lnTo>
                <a:lnTo>
                  <a:pt x="348" y="490"/>
                </a:lnTo>
                <a:lnTo>
                  <a:pt x="348" y="488"/>
                </a:lnTo>
                <a:lnTo>
                  <a:pt x="346" y="488"/>
                </a:lnTo>
                <a:lnTo>
                  <a:pt x="345" y="488"/>
                </a:lnTo>
                <a:lnTo>
                  <a:pt x="344" y="488"/>
                </a:lnTo>
                <a:lnTo>
                  <a:pt x="344" y="487"/>
                </a:lnTo>
                <a:lnTo>
                  <a:pt x="344" y="485"/>
                </a:lnTo>
                <a:lnTo>
                  <a:pt x="344" y="484"/>
                </a:lnTo>
                <a:lnTo>
                  <a:pt x="345" y="484"/>
                </a:lnTo>
                <a:lnTo>
                  <a:pt x="345" y="483"/>
                </a:lnTo>
                <a:lnTo>
                  <a:pt x="345" y="481"/>
                </a:lnTo>
                <a:lnTo>
                  <a:pt x="345" y="479"/>
                </a:lnTo>
                <a:lnTo>
                  <a:pt x="345" y="477"/>
                </a:lnTo>
                <a:lnTo>
                  <a:pt x="345" y="476"/>
                </a:lnTo>
                <a:lnTo>
                  <a:pt x="345" y="475"/>
                </a:lnTo>
                <a:lnTo>
                  <a:pt x="345" y="474"/>
                </a:lnTo>
                <a:lnTo>
                  <a:pt x="345" y="472"/>
                </a:lnTo>
                <a:lnTo>
                  <a:pt x="345" y="471"/>
                </a:lnTo>
                <a:lnTo>
                  <a:pt x="345" y="467"/>
                </a:lnTo>
                <a:lnTo>
                  <a:pt x="345" y="465"/>
                </a:lnTo>
                <a:lnTo>
                  <a:pt x="345" y="462"/>
                </a:lnTo>
                <a:lnTo>
                  <a:pt x="345" y="460"/>
                </a:lnTo>
                <a:lnTo>
                  <a:pt x="345" y="459"/>
                </a:lnTo>
                <a:lnTo>
                  <a:pt x="345" y="458"/>
                </a:lnTo>
                <a:lnTo>
                  <a:pt x="345" y="457"/>
                </a:lnTo>
                <a:lnTo>
                  <a:pt x="346" y="455"/>
                </a:lnTo>
                <a:lnTo>
                  <a:pt x="344" y="455"/>
                </a:lnTo>
                <a:lnTo>
                  <a:pt x="341" y="455"/>
                </a:lnTo>
                <a:lnTo>
                  <a:pt x="341" y="456"/>
                </a:lnTo>
                <a:lnTo>
                  <a:pt x="342" y="459"/>
                </a:lnTo>
                <a:lnTo>
                  <a:pt x="342" y="460"/>
                </a:lnTo>
                <a:lnTo>
                  <a:pt x="342" y="462"/>
                </a:lnTo>
                <a:lnTo>
                  <a:pt x="342" y="463"/>
                </a:lnTo>
                <a:lnTo>
                  <a:pt x="342" y="464"/>
                </a:lnTo>
                <a:lnTo>
                  <a:pt x="342" y="466"/>
                </a:lnTo>
                <a:lnTo>
                  <a:pt x="342" y="476"/>
                </a:lnTo>
                <a:lnTo>
                  <a:pt x="341" y="479"/>
                </a:lnTo>
                <a:lnTo>
                  <a:pt x="341" y="482"/>
                </a:lnTo>
                <a:lnTo>
                  <a:pt x="340" y="482"/>
                </a:lnTo>
                <a:lnTo>
                  <a:pt x="340" y="481"/>
                </a:lnTo>
                <a:lnTo>
                  <a:pt x="340" y="480"/>
                </a:lnTo>
                <a:lnTo>
                  <a:pt x="340" y="479"/>
                </a:lnTo>
                <a:lnTo>
                  <a:pt x="341" y="479"/>
                </a:lnTo>
                <a:lnTo>
                  <a:pt x="341" y="477"/>
                </a:lnTo>
                <a:lnTo>
                  <a:pt x="341" y="476"/>
                </a:lnTo>
                <a:lnTo>
                  <a:pt x="341" y="475"/>
                </a:lnTo>
                <a:lnTo>
                  <a:pt x="341" y="473"/>
                </a:lnTo>
                <a:lnTo>
                  <a:pt x="341" y="466"/>
                </a:lnTo>
                <a:lnTo>
                  <a:pt x="341" y="464"/>
                </a:lnTo>
                <a:lnTo>
                  <a:pt x="341" y="463"/>
                </a:lnTo>
                <a:lnTo>
                  <a:pt x="341" y="462"/>
                </a:lnTo>
                <a:lnTo>
                  <a:pt x="341" y="459"/>
                </a:lnTo>
                <a:lnTo>
                  <a:pt x="341" y="457"/>
                </a:lnTo>
                <a:lnTo>
                  <a:pt x="340" y="456"/>
                </a:lnTo>
                <a:lnTo>
                  <a:pt x="340" y="455"/>
                </a:lnTo>
                <a:lnTo>
                  <a:pt x="340" y="453"/>
                </a:lnTo>
                <a:lnTo>
                  <a:pt x="338" y="451"/>
                </a:lnTo>
                <a:lnTo>
                  <a:pt x="337" y="451"/>
                </a:lnTo>
                <a:lnTo>
                  <a:pt x="334" y="451"/>
                </a:lnTo>
                <a:lnTo>
                  <a:pt x="333" y="451"/>
                </a:lnTo>
                <a:lnTo>
                  <a:pt x="332" y="451"/>
                </a:lnTo>
                <a:lnTo>
                  <a:pt x="331" y="451"/>
                </a:lnTo>
                <a:lnTo>
                  <a:pt x="329" y="451"/>
                </a:lnTo>
                <a:lnTo>
                  <a:pt x="327" y="451"/>
                </a:lnTo>
                <a:lnTo>
                  <a:pt x="326" y="451"/>
                </a:lnTo>
                <a:lnTo>
                  <a:pt x="326" y="447"/>
                </a:lnTo>
                <a:lnTo>
                  <a:pt x="326" y="446"/>
                </a:lnTo>
                <a:lnTo>
                  <a:pt x="326" y="440"/>
                </a:lnTo>
                <a:lnTo>
                  <a:pt x="326" y="439"/>
                </a:lnTo>
                <a:lnTo>
                  <a:pt x="326" y="438"/>
                </a:lnTo>
                <a:lnTo>
                  <a:pt x="326" y="435"/>
                </a:lnTo>
                <a:lnTo>
                  <a:pt x="321" y="435"/>
                </a:lnTo>
                <a:lnTo>
                  <a:pt x="312" y="435"/>
                </a:lnTo>
                <a:lnTo>
                  <a:pt x="309" y="439"/>
                </a:lnTo>
                <a:lnTo>
                  <a:pt x="298" y="439"/>
                </a:lnTo>
                <a:lnTo>
                  <a:pt x="297" y="438"/>
                </a:lnTo>
                <a:lnTo>
                  <a:pt x="297" y="437"/>
                </a:lnTo>
                <a:lnTo>
                  <a:pt x="297" y="435"/>
                </a:lnTo>
                <a:lnTo>
                  <a:pt x="297" y="434"/>
                </a:lnTo>
                <a:lnTo>
                  <a:pt x="297" y="433"/>
                </a:lnTo>
                <a:lnTo>
                  <a:pt x="295" y="433"/>
                </a:lnTo>
                <a:lnTo>
                  <a:pt x="295" y="429"/>
                </a:lnTo>
                <a:lnTo>
                  <a:pt x="295" y="428"/>
                </a:lnTo>
                <a:lnTo>
                  <a:pt x="295" y="425"/>
                </a:lnTo>
                <a:lnTo>
                  <a:pt x="294" y="421"/>
                </a:lnTo>
                <a:lnTo>
                  <a:pt x="294" y="415"/>
                </a:lnTo>
                <a:lnTo>
                  <a:pt x="293" y="410"/>
                </a:lnTo>
                <a:lnTo>
                  <a:pt x="293" y="409"/>
                </a:lnTo>
                <a:lnTo>
                  <a:pt x="293" y="408"/>
                </a:lnTo>
                <a:lnTo>
                  <a:pt x="292" y="408"/>
                </a:lnTo>
                <a:lnTo>
                  <a:pt x="289" y="408"/>
                </a:lnTo>
                <a:lnTo>
                  <a:pt x="288" y="408"/>
                </a:lnTo>
                <a:lnTo>
                  <a:pt x="288" y="405"/>
                </a:lnTo>
                <a:lnTo>
                  <a:pt x="288" y="401"/>
                </a:lnTo>
                <a:lnTo>
                  <a:pt x="286" y="401"/>
                </a:lnTo>
                <a:lnTo>
                  <a:pt x="271" y="400"/>
                </a:lnTo>
                <a:lnTo>
                  <a:pt x="271" y="406"/>
                </a:lnTo>
                <a:lnTo>
                  <a:pt x="271" y="407"/>
                </a:lnTo>
                <a:lnTo>
                  <a:pt x="271" y="413"/>
                </a:lnTo>
                <a:lnTo>
                  <a:pt x="271" y="415"/>
                </a:lnTo>
                <a:lnTo>
                  <a:pt x="271" y="421"/>
                </a:lnTo>
                <a:lnTo>
                  <a:pt x="271" y="429"/>
                </a:lnTo>
                <a:lnTo>
                  <a:pt x="271" y="434"/>
                </a:lnTo>
                <a:lnTo>
                  <a:pt x="273" y="434"/>
                </a:lnTo>
                <a:lnTo>
                  <a:pt x="274" y="434"/>
                </a:lnTo>
                <a:lnTo>
                  <a:pt x="275" y="434"/>
                </a:lnTo>
                <a:lnTo>
                  <a:pt x="278" y="433"/>
                </a:lnTo>
                <a:lnTo>
                  <a:pt x="283" y="433"/>
                </a:lnTo>
                <a:lnTo>
                  <a:pt x="285" y="433"/>
                </a:lnTo>
                <a:lnTo>
                  <a:pt x="285" y="434"/>
                </a:lnTo>
                <a:lnTo>
                  <a:pt x="286" y="434"/>
                </a:lnTo>
                <a:lnTo>
                  <a:pt x="289" y="433"/>
                </a:lnTo>
                <a:lnTo>
                  <a:pt x="290" y="433"/>
                </a:lnTo>
                <a:lnTo>
                  <a:pt x="291" y="442"/>
                </a:lnTo>
                <a:lnTo>
                  <a:pt x="291" y="443"/>
                </a:lnTo>
                <a:lnTo>
                  <a:pt x="291" y="448"/>
                </a:lnTo>
                <a:lnTo>
                  <a:pt x="291" y="449"/>
                </a:lnTo>
                <a:lnTo>
                  <a:pt x="291" y="450"/>
                </a:lnTo>
                <a:lnTo>
                  <a:pt x="292" y="453"/>
                </a:lnTo>
                <a:lnTo>
                  <a:pt x="292" y="454"/>
                </a:lnTo>
                <a:lnTo>
                  <a:pt x="292" y="455"/>
                </a:lnTo>
                <a:lnTo>
                  <a:pt x="290" y="455"/>
                </a:lnTo>
                <a:lnTo>
                  <a:pt x="290" y="458"/>
                </a:lnTo>
                <a:lnTo>
                  <a:pt x="291" y="457"/>
                </a:lnTo>
                <a:lnTo>
                  <a:pt x="292" y="457"/>
                </a:lnTo>
                <a:lnTo>
                  <a:pt x="292" y="458"/>
                </a:lnTo>
                <a:lnTo>
                  <a:pt x="292" y="463"/>
                </a:lnTo>
                <a:lnTo>
                  <a:pt x="292" y="464"/>
                </a:lnTo>
                <a:lnTo>
                  <a:pt x="292" y="465"/>
                </a:lnTo>
                <a:close/>
                <a:moveTo>
                  <a:pt x="208" y="443"/>
                </a:moveTo>
                <a:lnTo>
                  <a:pt x="208" y="442"/>
                </a:lnTo>
                <a:lnTo>
                  <a:pt x="209" y="442"/>
                </a:lnTo>
                <a:lnTo>
                  <a:pt x="211" y="440"/>
                </a:lnTo>
                <a:lnTo>
                  <a:pt x="212" y="439"/>
                </a:lnTo>
                <a:lnTo>
                  <a:pt x="212" y="438"/>
                </a:lnTo>
                <a:lnTo>
                  <a:pt x="214" y="437"/>
                </a:lnTo>
                <a:lnTo>
                  <a:pt x="215" y="433"/>
                </a:lnTo>
                <a:lnTo>
                  <a:pt x="216" y="432"/>
                </a:lnTo>
                <a:lnTo>
                  <a:pt x="217" y="431"/>
                </a:lnTo>
                <a:lnTo>
                  <a:pt x="220" y="428"/>
                </a:lnTo>
                <a:lnTo>
                  <a:pt x="222" y="425"/>
                </a:lnTo>
                <a:lnTo>
                  <a:pt x="221" y="425"/>
                </a:lnTo>
                <a:lnTo>
                  <a:pt x="221" y="424"/>
                </a:lnTo>
                <a:lnTo>
                  <a:pt x="220" y="422"/>
                </a:lnTo>
                <a:lnTo>
                  <a:pt x="220" y="421"/>
                </a:lnTo>
                <a:lnTo>
                  <a:pt x="220" y="420"/>
                </a:lnTo>
                <a:lnTo>
                  <a:pt x="220" y="418"/>
                </a:lnTo>
                <a:lnTo>
                  <a:pt x="219" y="418"/>
                </a:lnTo>
                <a:lnTo>
                  <a:pt x="216" y="418"/>
                </a:lnTo>
                <a:lnTo>
                  <a:pt x="214" y="418"/>
                </a:lnTo>
                <a:lnTo>
                  <a:pt x="213" y="418"/>
                </a:lnTo>
                <a:lnTo>
                  <a:pt x="212" y="418"/>
                </a:lnTo>
                <a:lnTo>
                  <a:pt x="194" y="418"/>
                </a:lnTo>
                <a:lnTo>
                  <a:pt x="189" y="418"/>
                </a:lnTo>
                <a:lnTo>
                  <a:pt x="189" y="425"/>
                </a:lnTo>
                <a:lnTo>
                  <a:pt x="189" y="435"/>
                </a:lnTo>
                <a:lnTo>
                  <a:pt x="202" y="435"/>
                </a:lnTo>
                <a:lnTo>
                  <a:pt x="202" y="438"/>
                </a:lnTo>
                <a:lnTo>
                  <a:pt x="207" y="438"/>
                </a:lnTo>
                <a:lnTo>
                  <a:pt x="207" y="443"/>
                </a:lnTo>
                <a:lnTo>
                  <a:pt x="208" y="443"/>
                </a:lnTo>
                <a:close/>
                <a:moveTo>
                  <a:pt x="232" y="425"/>
                </a:moveTo>
                <a:lnTo>
                  <a:pt x="232" y="426"/>
                </a:lnTo>
                <a:lnTo>
                  <a:pt x="233" y="426"/>
                </a:lnTo>
                <a:lnTo>
                  <a:pt x="233" y="422"/>
                </a:lnTo>
                <a:lnTo>
                  <a:pt x="231" y="422"/>
                </a:lnTo>
                <a:lnTo>
                  <a:pt x="229" y="421"/>
                </a:lnTo>
                <a:lnTo>
                  <a:pt x="229" y="422"/>
                </a:lnTo>
                <a:lnTo>
                  <a:pt x="229" y="423"/>
                </a:lnTo>
                <a:lnTo>
                  <a:pt x="232" y="425"/>
                </a:lnTo>
                <a:close/>
                <a:moveTo>
                  <a:pt x="220" y="398"/>
                </a:moveTo>
                <a:lnTo>
                  <a:pt x="220" y="395"/>
                </a:lnTo>
                <a:lnTo>
                  <a:pt x="216" y="395"/>
                </a:lnTo>
                <a:lnTo>
                  <a:pt x="217" y="389"/>
                </a:lnTo>
                <a:lnTo>
                  <a:pt x="215" y="389"/>
                </a:lnTo>
                <a:lnTo>
                  <a:pt x="215" y="385"/>
                </a:lnTo>
                <a:lnTo>
                  <a:pt x="215" y="383"/>
                </a:lnTo>
                <a:lnTo>
                  <a:pt x="217" y="383"/>
                </a:lnTo>
                <a:lnTo>
                  <a:pt x="220" y="383"/>
                </a:lnTo>
                <a:lnTo>
                  <a:pt x="221" y="383"/>
                </a:lnTo>
                <a:lnTo>
                  <a:pt x="224" y="383"/>
                </a:lnTo>
                <a:lnTo>
                  <a:pt x="224" y="380"/>
                </a:lnTo>
                <a:lnTo>
                  <a:pt x="222" y="380"/>
                </a:lnTo>
                <a:lnTo>
                  <a:pt x="217" y="379"/>
                </a:lnTo>
                <a:lnTo>
                  <a:pt x="215" y="379"/>
                </a:lnTo>
                <a:lnTo>
                  <a:pt x="214" y="378"/>
                </a:lnTo>
                <a:lnTo>
                  <a:pt x="213" y="378"/>
                </a:lnTo>
                <a:lnTo>
                  <a:pt x="212" y="378"/>
                </a:lnTo>
                <a:lnTo>
                  <a:pt x="211" y="378"/>
                </a:lnTo>
                <a:lnTo>
                  <a:pt x="211" y="376"/>
                </a:lnTo>
                <a:lnTo>
                  <a:pt x="211" y="381"/>
                </a:lnTo>
                <a:lnTo>
                  <a:pt x="211" y="382"/>
                </a:lnTo>
                <a:lnTo>
                  <a:pt x="211" y="385"/>
                </a:lnTo>
                <a:lnTo>
                  <a:pt x="211" y="398"/>
                </a:lnTo>
                <a:lnTo>
                  <a:pt x="211" y="403"/>
                </a:lnTo>
                <a:lnTo>
                  <a:pt x="211" y="405"/>
                </a:lnTo>
                <a:lnTo>
                  <a:pt x="212" y="405"/>
                </a:lnTo>
                <a:lnTo>
                  <a:pt x="214" y="405"/>
                </a:lnTo>
                <a:lnTo>
                  <a:pt x="216" y="405"/>
                </a:lnTo>
                <a:lnTo>
                  <a:pt x="216" y="404"/>
                </a:lnTo>
                <a:lnTo>
                  <a:pt x="216" y="401"/>
                </a:lnTo>
                <a:lnTo>
                  <a:pt x="216" y="398"/>
                </a:lnTo>
                <a:lnTo>
                  <a:pt x="220" y="398"/>
                </a:lnTo>
                <a:close/>
                <a:moveTo>
                  <a:pt x="231" y="376"/>
                </a:moveTo>
                <a:lnTo>
                  <a:pt x="231" y="382"/>
                </a:lnTo>
                <a:lnTo>
                  <a:pt x="231" y="384"/>
                </a:lnTo>
                <a:lnTo>
                  <a:pt x="231" y="385"/>
                </a:lnTo>
                <a:lnTo>
                  <a:pt x="234" y="387"/>
                </a:lnTo>
                <a:lnTo>
                  <a:pt x="236" y="388"/>
                </a:lnTo>
                <a:lnTo>
                  <a:pt x="238" y="388"/>
                </a:lnTo>
                <a:lnTo>
                  <a:pt x="248" y="391"/>
                </a:lnTo>
                <a:lnTo>
                  <a:pt x="249" y="391"/>
                </a:lnTo>
                <a:lnTo>
                  <a:pt x="249" y="390"/>
                </a:lnTo>
                <a:lnTo>
                  <a:pt x="246" y="388"/>
                </a:lnTo>
                <a:lnTo>
                  <a:pt x="245" y="387"/>
                </a:lnTo>
                <a:lnTo>
                  <a:pt x="243" y="385"/>
                </a:lnTo>
                <a:lnTo>
                  <a:pt x="243" y="380"/>
                </a:lnTo>
                <a:lnTo>
                  <a:pt x="243" y="379"/>
                </a:lnTo>
                <a:lnTo>
                  <a:pt x="239" y="378"/>
                </a:lnTo>
                <a:lnTo>
                  <a:pt x="239" y="379"/>
                </a:lnTo>
                <a:lnTo>
                  <a:pt x="238" y="384"/>
                </a:lnTo>
                <a:lnTo>
                  <a:pt x="237" y="383"/>
                </a:lnTo>
                <a:lnTo>
                  <a:pt x="236" y="383"/>
                </a:lnTo>
                <a:lnTo>
                  <a:pt x="237" y="378"/>
                </a:lnTo>
                <a:lnTo>
                  <a:pt x="237" y="376"/>
                </a:lnTo>
                <a:lnTo>
                  <a:pt x="231" y="375"/>
                </a:lnTo>
                <a:lnTo>
                  <a:pt x="231" y="376"/>
                </a:lnTo>
                <a:close/>
                <a:moveTo>
                  <a:pt x="292" y="393"/>
                </a:moveTo>
                <a:lnTo>
                  <a:pt x="292" y="396"/>
                </a:lnTo>
                <a:lnTo>
                  <a:pt x="294" y="396"/>
                </a:lnTo>
                <a:lnTo>
                  <a:pt x="294" y="393"/>
                </a:lnTo>
                <a:lnTo>
                  <a:pt x="292" y="393"/>
                </a:lnTo>
                <a:lnTo>
                  <a:pt x="291" y="391"/>
                </a:lnTo>
                <a:lnTo>
                  <a:pt x="291" y="384"/>
                </a:lnTo>
                <a:lnTo>
                  <a:pt x="291" y="383"/>
                </a:lnTo>
                <a:lnTo>
                  <a:pt x="291" y="382"/>
                </a:lnTo>
                <a:lnTo>
                  <a:pt x="291" y="381"/>
                </a:lnTo>
                <a:lnTo>
                  <a:pt x="290" y="381"/>
                </a:lnTo>
                <a:lnTo>
                  <a:pt x="289" y="381"/>
                </a:lnTo>
                <a:lnTo>
                  <a:pt x="286" y="381"/>
                </a:lnTo>
                <a:lnTo>
                  <a:pt x="286" y="380"/>
                </a:lnTo>
                <a:lnTo>
                  <a:pt x="285" y="379"/>
                </a:lnTo>
                <a:lnTo>
                  <a:pt x="285" y="378"/>
                </a:lnTo>
                <a:lnTo>
                  <a:pt x="285" y="375"/>
                </a:lnTo>
                <a:lnTo>
                  <a:pt x="284" y="372"/>
                </a:lnTo>
                <a:lnTo>
                  <a:pt x="284" y="370"/>
                </a:lnTo>
                <a:lnTo>
                  <a:pt x="283" y="367"/>
                </a:lnTo>
                <a:lnTo>
                  <a:pt x="283" y="366"/>
                </a:lnTo>
                <a:lnTo>
                  <a:pt x="283" y="365"/>
                </a:lnTo>
                <a:lnTo>
                  <a:pt x="283" y="363"/>
                </a:lnTo>
                <a:lnTo>
                  <a:pt x="283" y="361"/>
                </a:lnTo>
                <a:lnTo>
                  <a:pt x="283" y="358"/>
                </a:lnTo>
                <a:lnTo>
                  <a:pt x="282" y="356"/>
                </a:lnTo>
                <a:lnTo>
                  <a:pt x="281" y="356"/>
                </a:lnTo>
                <a:lnTo>
                  <a:pt x="281" y="357"/>
                </a:lnTo>
                <a:lnTo>
                  <a:pt x="281" y="381"/>
                </a:lnTo>
                <a:lnTo>
                  <a:pt x="284" y="381"/>
                </a:lnTo>
                <a:lnTo>
                  <a:pt x="284" y="383"/>
                </a:lnTo>
                <a:lnTo>
                  <a:pt x="284" y="384"/>
                </a:lnTo>
                <a:lnTo>
                  <a:pt x="285" y="389"/>
                </a:lnTo>
                <a:lnTo>
                  <a:pt x="285" y="393"/>
                </a:lnTo>
                <a:lnTo>
                  <a:pt x="286" y="393"/>
                </a:lnTo>
                <a:lnTo>
                  <a:pt x="288" y="393"/>
                </a:lnTo>
                <a:lnTo>
                  <a:pt x="289" y="393"/>
                </a:lnTo>
                <a:lnTo>
                  <a:pt x="290" y="393"/>
                </a:lnTo>
                <a:lnTo>
                  <a:pt x="291" y="393"/>
                </a:lnTo>
                <a:lnTo>
                  <a:pt x="292" y="393"/>
                </a:lnTo>
                <a:close/>
                <a:moveTo>
                  <a:pt x="245" y="364"/>
                </a:moveTo>
                <a:lnTo>
                  <a:pt x="243" y="364"/>
                </a:lnTo>
                <a:lnTo>
                  <a:pt x="241" y="364"/>
                </a:lnTo>
                <a:lnTo>
                  <a:pt x="238" y="365"/>
                </a:lnTo>
                <a:lnTo>
                  <a:pt x="238" y="367"/>
                </a:lnTo>
                <a:lnTo>
                  <a:pt x="236" y="367"/>
                </a:lnTo>
                <a:lnTo>
                  <a:pt x="233" y="367"/>
                </a:lnTo>
                <a:lnTo>
                  <a:pt x="231" y="367"/>
                </a:lnTo>
                <a:lnTo>
                  <a:pt x="231" y="368"/>
                </a:lnTo>
                <a:lnTo>
                  <a:pt x="231" y="370"/>
                </a:lnTo>
                <a:lnTo>
                  <a:pt x="231" y="371"/>
                </a:lnTo>
                <a:lnTo>
                  <a:pt x="239" y="371"/>
                </a:lnTo>
                <a:lnTo>
                  <a:pt x="242" y="371"/>
                </a:lnTo>
                <a:lnTo>
                  <a:pt x="245" y="371"/>
                </a:lnTo>
                <a:lnTo>
                  <a:pt x="245" y="368"/>
                </a:lnTo>
                <a:lnTo>
                  <a:pt x="245" y="366"/>
                </a:lnTo>
                <a:lnTo>
                  <a:pt x="245" y="364"/>
                </a:lnTo>
                <a:close/>
                <a:moveTo>
                  <a:pt x="139" y="346"/>
                </a:moveTo>
                <a:lnTo>
                  <a:pt x="137" y="343"/>
                </a:lnTo>
                <a:lnTo>
                  <a:pt x="136" y="343"/>
                </a:lnTo>
                <a:lnTo>
                  <a:pt x="136" y="342"/>
                </a:lnTo>
                <a:lnTo>
                  <a:pt x="135" y="343"/>
                </a:lnTo>
                <a:lnTo>
                  <a:pt x="135" y="345"/>
                </a:lnTo>
                <a:lnTo>
                  <a:pt x="134" y="345"/>
                </a:lnTo>
                <a:lnTo>
                  <a:pt x="133" y="346"/>
                </a:lnTo>
                <a:lnTo>
                  <a:pt x="134" y="346"/>
                </a:lnTo>
                <a:lnTo>
                  <a:pt x="134" y="347"/>
                </a:lnTo>
                <a:lnTo>
                  <a:pt x="135" y="347"/>
                </a:lnTo>
                <a:lnTo>
                  <a:pt x="135" y="348"/>
                </a:lnTo>
                <a:lnTo>
                  <a:pt x="138" y="347"/>
                </a:lnTo>
                <a:lnTo>
                  <a:pt x="139" y="346"/>
                </a:lnTo>
                <a:close/>
                <a:moveTo>
                  <a:pt x="266" y="356"/>
                </a:moveTo>
                <a:lnTo>
                  <a:pt x="266" y="351"/>
                </a:lnTo>
                <a:lnTo>
                  <a:pt x="262" y="351"/>
                </a:lnTo>
                <a:lnTo>
                  <a:pt x="259" y="351"/>
                </a:lnTo>
                <a:lnTo>
                  <a:pt x="257" y="351"/>
                </a:lnTo>
                <a:lnTo>
                  <a:pt x="257" y="356"/>
                </a:lnTo>
                <a:lnTo>
                  <a:pt x="257" y="359"/>
                </a:lnTo>
                <a:lnTo>
                  <a:pt x="258" y="359"/>
                </a:lnTo>
                <a:lnTo>
                  <a:pt x="263" y="357"/>
                </a:lnTo>
                <a:lnTo>
                  <a:pt x="264" y="357"/>
                </a:lnTo>
                <a:lnTo>
                  <a:pt x="264" y="358"/>
                </a:lnTo>
                <a:lnTo>
                  <a:pt x="264" y="359"/>
                </a:lnTo>
                <a:lnTo>
                  <a:pt x="263" y="362"/>
                </a:lnTo>
                <a:lnTo>
                  <a:pt x="263" y="363"/>
                </a:lnTo>
                <a:lnTo>
                  <a:pt x="263" y="364"/>
                </a:lnTo>
                <a:lnTo>
                  <a:pt x="263" y="365"/>
                </a:lnTo>
                <a:lnTo>
                  <a:pt x="264" y="365"/>
                </a:lnTo>
                <a:lnTo>
                  <a:pt x="266" y="365"/>
                </a:lnTo>
                <a:lnTo>
                  <a:pt x="266" y="364"/>
                </a:lnTo>
                <a:lnTo>
                  <a:pt x="266" y="363"/>
                </a:lnTo>
                <a:lnTo>
                  <a:pt x="266" y="361"/>
                </a:lnTo>
                <a:lnTo>
                  <a:pt x="266" y="359"/>
                </a:lnTo>
                <a:lnTo>
                  <a:pt x="266" y="358"/>
                </a:lnTo>
                <a:lnTo>
                  <a:pt x="266" y="357"/>
                </a:lnTo>
                <a:lnTo>
                  <a:pt x="266" y="356"/>
                </a:lnTo>
                <a:close/>
                <a:moveTo>
                  <a:pt x="242" y="358"/>
                </a:moveTo>
                <a:lnTo>
                  <a:pt x="249" y="357"/>
                </a:lnTo>
                <a:lnTo>
                  <a:pt x="250" y="357"/>
                </a:lnTo>
                <a:lnTo>
                  <a:pt x="250" y="356"/>
                </a:lnTo>
                <a:lnTo>
                  <a:pt x="251" y="351"/>
                </a:lnTo>
                <a:lnTo>
                  <a:pt x="241" y="351"/>
                </a:lnTo>
                <a:lnTo>
                  <a:pt x="238" y="351"/>
                </a:lnTo>
                <a:lnTo>
                  <a:pt x="238" y="358"/>
                </a:lnTo>
                <a:lnTo>
                  <a:pt x="242" y="358"/>
                </a:lnTo>
                <a:close/>
                <a:moveTo>
                  <a:pt x="203" y="343"/>
                </a:moveTo>
                <a:lnTo>
                  <a:pt x="204" y="342"/>
                </a:lnTo>
                <a:lnTo>
                  <a:pt x="200" y="342"/>
                </a:lnTo>
                <a:lnTo>
                  <a:pt x="200" y="343"/>
                </a:lnTo>
                <a:lnTo>
                  <a:pt x="200" y="346"/>
                </a:lnTo>
                <a:lnTo>
                  <a:pt x="202" y="347"/>
                </a:lnTo>
                <a:lnTo>
                  <a:pt x="204" y="347"/>
                </a:lnTo>
                <a:lnTo>
                  <a:pt x="203" y="343"/>
                </a:lnTo>
                <a:close/>
                <a:moveTo>
                  <a:pt x="286" y="353"/>
                </a:moveTo>
                <a:lnTo>
                  <a:pt x="286" y="361"/>
                </a:lnTo>
                <a:lnTo>
                  <a:pt x="288" y="364"/>
                </a:lnTo>
                <a:lnTo>
                  <a:pt x="288" y="368"/>
                </a:lnTo>
                <a:lnTo>
                  <a:pt x="288" y="370"/>
                </a:lnTo>
                <a:lnTo>
                  <a:pt x="289" y="370"/>
                </a:lnTo>
                <a:lnTo>
                  <a:pt x="291" y="370"/>
                </a:lnTo>
                <a:lnTo>
                  <a:pt x="292" y="370"/>
                </a:lnTo>
                <a:lnTo>
                  <a:pt x="292" y="365"/>
                </a:lnTo>
                <a:lnTo>
                  <a:pt x="292" y="355"/>
                </a:lnTo>
                <a:lnTo>
                  <a:pt x="292" y="354"/>
                </a:lnTo>
                <a:lnTo>
                  <a:pt x="292" y="351"/>
                </a:lnTo>
                <a:lnTo>
                  <a:pt x="293" y="349"/>
                </a:lnTo>
                <a:lnTo>
                  <a:pt x="293" y="348"/>
                </a:lnTo>
                <a:lnTo>
                  <a:pt x="292" y="348"/>
                </a:lnTo>
                <a:lnTo>
                  <a:pt x="292" y="349"/>
                </a:lnTo>
                <a:lnTo>
                  <a:pt x="290" y="350"/>
                </a:lnTo>
                <a:lnTo>
                  <a:pt x="289" y="351"/>
                </a:lnTo>
                <a:lnTo>
                  <a:pt x="288" y="351"/>
                </a:lnTo>
                <a:lnTo>
                  <a:pt x="288" y="353"/>
                </a:lnTo>
                <a:lnTo>
                  <a:pt x="288" y="350"/>
                </a:lnTo>
                <a:lnTo>
                  <a:pt x="286" y="348"/>
                </a:lnTo>
                <a:lnTo>
                  <a:pt x="286" y="346"/>
                </a:lnTo>
                <a:lnTo>
                  <a:pt x="286" y="343"/>
                </a:lnTo>
                <a:lnTo>
                  <a:pt x="290" y="345"/>
                </a:lnTo>
                <a:lnTo>
                  <a:pt x="291" y="346"/>
                </a:lnTo>
                <a:lnTo>
                  <a:pt x="292" y="346"/>
                </a:lnTo>
                <a:lnTo>
                  <a:pt x="293" y="347"/>
                </a:lnTo>
                <a:lnTo>
                  <a:pt x="294" y="346"/>
                </a:lnTo>
                <a:lnTo>
                  <a:pt x="295" y="346"/>
                </a:lnTo>
                <a:lnTo>
                  <a:pt x="297" y="345"/>
                </a:lnTo>
                <a:lnTo>
                  <a:pt x="297" y="343"/>
                </a:lnTo>
                <a:lnTo>
                  <a:pt x="298" y="342"/>
                </a:lnTo>
                <a:lnTo>
                  <a:pt x="299" y="340"/>
                </a:lnTo>
                <a:lnTo>
                  <a:pt x="300" y="338"/>
                </a:lnTo>
                <a:lnTo>
                  <a:pt x="301" y="337"/>
                </a:lnTo>
                <a:lnTo>
                  <a:pt x="300" y="337"/>
                </a:lnTo>
                <a:lnTo>
                  <a:pt x="299" y="337"/>
                </a:lnTo>
                <a:lnTo>
                  <a:pt x="298" y="338"/>
                </a:lnTo>
                <a:lnTo>
                  <a:pt x="297" y="340"/>
                </a:lnTo>
                <a:lnTo>
                  <a:pt x="297" y="341"/>
                </a:lnTo>
                <a:lnTo>
                  <a:pt x="293" y="341"/>
                </a:lnTo>
                <a:lnTo>
                  <a:pt x="293" y="339"/>
                </a:lnTo>
                <a:lnTo>
                  <a:pt x="295" y="338"/>
                </a:lnTo>
                <a:lnTo>
                  <a:pt x="295" y="337"/>
                </a:lnTo>
                <a:lnTo>
                  <a:pt x="297" y="336"/>
                </a:lnTo>
                <a:lnTo>
                  <a:pt x="295" y="336"/>
                </a:lnTo>
                <a:lnTo>
                  <a:pt x="295" y="334"/>
                </a:lnTo>
                <a:lnTo>
                  <a:pt x="294" y="334"/>
                </a:lnTo>
                <a:lnTo>
                  <a:pt x="293" y="332"/>
                </a:lnTo>
                <a:lnTo>
                  <a:pt x="292" y="331"/>
                </a:lnTo>
                <a:lnTo>
                  <a:pt x="292" y="330"/>
                </a:lnTo>
                <a:lnTo>
                  <a:pt x="292" y="329"/>
                </a:lnTo>
                <a:lnTo>
                  <a:pt x="292" y="328"/>
                </a:lnTo>
                <a:lnTo>
                  <a:pt x="292" y="326"/>
                </a:lnTo>
                <a:lnTo>
                  <a:pt x="292" y="325"/>
                </a:lnTo>
                <a:lnTo>
                  <a:pt x="291" y="324"/>
                </a:lnTo>
                <a:lnTo>
                  <a:pt x="291" y="323"/>
                </a:lnTo>
                <a:lnTo>
                  <a:pt x="291" y="322"/>
                </a:lnTo>
                <a:lnTo>
                  <a:pt x="290" y="322"/>
                </a:lnTo>
                <a:lnTo>
                  <a:pt x="290" y="321"/>
                </a:lnTo>
                <a:lnTo>
                  <a:pt x="289" y="321"/>
                </a:lnTo>
                <a:lnTo>
                  <a:pt x="288" y="320"/>
                </a:lnTo>
                <a:lnTo>
                  <a:pt x="285" y="318"/>
                </a:lnTo>
                <a:lnTo>
                  <a:pt x="284" y="317"/>
                </a:lnTo>
                <a:lnTo>
                  <a:pt x="284" y="318"/>
                </a:lnTo>
                <a:lnTo>
                  <a:pt x="282" y="317"/>
                </a:lnTo>
                <a:lnTo>
                  <a:pt x="281" y="316"/>
                </a:lnTo>
                <a:lnTo>
                  <a:pt x="278" y="315"/>
                </a:lnTo>
                <a:lnTo>
                  <a:pt x="277" y="315"/>
                </a:lnTo>
                <a:lnTo>
                  <a:pt x="276" y="314"/>
                </a:lnTo>
                <a:lnTo>
                  <a:pt x="275" y="314"/>
                </a:lnTo>
                <a:lnTo>
                  <a:pt x="275" y="315"/>
                </a:lnTo>
                <a:lnTo>
                  <a:pt x="276" y="316"/>
                </a:lnTo>
                <a:lnTo>
                  <a:pt x="276" y="318"/>
                </a:lnTo>
                <a:lnTo>
                  <a:pt x="277" y="320"/>
                </a:lnTo>
                <a:lnTo>
                  <a:pt x="277" y="321"/>
                </a:lnTo>
                <a:lnTo>
                  <a:pt x="277" y="322"/>
                </a:lnTo>
                <a:lnTo>
                  <a:pt x="281" y="329"/>
                </a:lnTo>
                <a:lnTo>
                  <a:pt x="278" y="329"/>
                </a:lnTo>
                <a:lnTo>
                  <a:pt x="278" y="328"/>
                </a:lnTo>
                <a:lnTo>
                  <a:pt x="277" y="326"/>
                </a:lnTo>
                <a:lnTo>
                  <a:pt x="277" y="325"/>
                </a:lnTo>
                <a:lnTo>
                  <a:pt x="276" y="323"/>
                </a:lnTo>
                <a:lnTo>
                  <a:pt x="275" y="322"/>
                </a:lnTo>
                <a:lnTo>
                  <a:pt x="275" y="321"/>
                </a:lnTo>
                <a:lnTo>
                  <a:pt x="274" y="320"/>
                </a:lnTo>
                <a:lnTo>
                  <a:pt x="273" y="320"/>
                </a:lnTo>
                <a:lnTo>
                  <a:pt x="264" y="318"/>
                </a:lnTo>
                <a:lnTo>
                  <a:pt x="263" y="318"/>
                </a:lnTo>
                <a:lnTo>
                  <a:pt x="259" y="318"/>
                </a:lnTo>
                <a:lnTo>
                  <a:pt x="258" y="318"/>
                </a:lnTo>
                <a:lnTo>
                  <a:pt x="254" y="318"/>
                </a:lnTo>
                <a:lnTo>
                  <a:pt x="252" y="318"/>
                </a:lnTo>
                <a:lnTo>
                  <a:pt x="252" y="324"/>
                </a:lnTo>
                <a:lnTo>
                  <a:pt x="249" y="325"/>
                </a:lnTo>
                <a:lnTo>
                  <a:pt x="241" y="325"/>
                </a:lnTo>
                <a:lnTo>
                  <a:pt x="240" y="325"/>
                </a:lnTo>
                <a:lnTo>
                  <a:pt x="239" y="325"/>
                </a:lnTo>
                <a:lnTo>
                  <a:pt x="238" y="325"/>
                </a:lnTo>
                <a:lnTo>
                  <a:pt x="238" y="328"/>
                </a:lnTo>
                <a:lnTo>
                  <a:pt x="237" y="328"/>
                </a:lnTo>
                <a:lnTo>
                  <a:pt x="236" y="328"/>
                </a:lnTo>
                <a:lnTo>
                  <a:pt x="234" y="328"/>
                </a:lnTo>
                <a:lnTo>
                  <a:pt x="232" y="329"/>
                </a:lnTo>
                <a:lnTo>
                  <a:pt x="231" y="329"/>
                </a:lnTo>
                <a:lnTo>
                  <a:pt x="230" y="329"/>
                </a:lnTo>
                <a:lnTo>
                  <a:pt x="229" y="329"/>
                </a:lnTo>
                <a:lnTo>
                  <a:pt x="228" y="328"/>
                </a:lnTo>
                <a:lnTo>
                  <a:pt x="226" y="328"/>
                </a:lnTo>
                <a:lnTo>
                  <a:pt x="226" y="326"/>
                </a:lnTo>
                <a:lnTo>
                  <a:pt x="226" y="328"/>
                </a:lnTo>
                <a:lnTo>
                  <a:pt x="226" y="333"/>
                </a:lnTo>
                <a:lnTo>
                  <a:pt x="226" y="334"/>
                </a:lnTo>
                <a:lnTo>
                  <a:pt x="226" y="340"/>
                </a:lnTo>
                <a:lnTo>
                  <a:pt x="226" y="341"/>
                </a:lnTo>
                <a:lnTo>
                  <a:pt x="229" y="340"/>
                </a:lnTo>
                <a:lnTo>
                  <a:pt x="230" y="340"/>
                </a:lnTo>
                <a:lnTo>
                  <a:pt x="230" y="339"/>
                </a:lnTo>
                <a:lnTo>
                  <a:pt x="231" y="339"/>
                </a:lnTo>
                <a:lnTo>
                  <a:pt x="232" y="339"/>
                </a:lnTo>
                <a:lnTo>
                  <a:pt x="233" y="339"/>
                </a:lnTo>
                <a:lnTo>
                  <a:pt x="234" y="339"/>
                </a:lnTo>
                <a:lnTo>
                  <a:pt x="236" y="339"/>
                </a:lnTo>
                <a:lnTo>
                  <a:pt x="238" y="339"/>
                </a:lnTo>
                <a:lnTo>
                  <a:pt x="239" y="339"/>
                </a:lnTo>
                <a:lnTo>
                  <a:pt x="240" y="339"/>
                </a:lnTo>
                <a:lnTo>
                  <a:pt x="241" y="339"/>
                </a:lnTo>
                <a:lnTo>
                  <a:pt x="242" y="339"/>
                </a:lnTo>
                <a:lnTo>
                  <a:pt x="243" y="339"/>
                </a:lnTo>
                <a:lnTo>
                  <a:pt x="245" y="339"/>
                </a:lnTo>
                <a:lnTo>
                  <a:pt x="246" y="339"/>
                </a:lnTo>
                <a:lnTo>
                  <a:pt x="247" y="339"/>
                </a:lnTo>
                <a:lnTo>
                  <a:pt x="248" y="338"/>
                </a:lnTo>
                <a:lnTo>
                  <a:pt x="250" y="337"/>
                </a:lnTo>
                <a:lnTo>
                  <a:pt x="251" y="337"/>
                </a:lnTo>
                <a:lnTo>
                  <a:pt x="252" y="337"/>
                </a:lnTo>
                <a:lnTo>
                  <a:pt x="252" y="339"/>
                </a:lnTo>
                <a:lnTo>
                  <a:pt x="252" y="341"/>
                </a:lnTo>
                <a:lnTo>
                  <a:pt x="255" y="341"/>
                </a:lnTo>
                <a:lnTo>
                  <a:pt x="256" y="340"/>
                </a:lnTo>
                <a:lnTo>
                  <a:pt x="257" y="340"/>
                </a:lnTo>
                <a:lnTo>
                  <a:pt x="258" y="339"/>
                </a:lnTo>
                <a:lnTo>
                  <a:pt x="257" y="336"/>
                </a:lnTo>
                <a:lnTo>
                  <a:pt x="258" y="336"/>
                </a:lnTo>
                <a:lnTo>
                  <a:pt x="259" y="336"/>
                </a:lnTo>
                <a:lnTo>
                  <a:pt x="259" y="339"/>
                </a:lnTo>
                <a:lnTo>
                  <a:pt x="260" y="339"/>
                </a:lnTo>
                <a:lnTo>
                  <a:pt x="260" y="338"/>
                </a:lnTo>
                <a:lnTo>
                  <a:pt x="260" y="336"/>
                </a:lnTo>
                <a:lnTo>
                  <a:pt x="262" y="336"/>
                </a:lnTo>
                <a:lnTo>
                  <a:pt x="263" y="336"/>
                </a:lnTo>
                <a:lnTo>
                  <a:pt x="264" y="336"/>
                </a:lnTo>
                <a:lnTo>
                  <a:pt x="265" y="336"/>
                </a:lnTo>
                <a:lnTo>
                  <a:pt x="267" y="337"/>
                </a:lnTo>
                <a:lnTo>
                  <a:pt x="267" y="336"/>
                </a:lnTo>
                <a:lnTo>
                  <a:pt x="267" y="332"/>
                </a:lnTo>
                <a:lnTo>
                  <a:pt x="267" y="328"/>
                </a:lnTo>
                <a:lnTo>
                  <a:pt x="274" y="329"/>
                </a:lnTo>
                <a:lnTo>
                  <a:pt x="274" y="330"/>
                </a:lnTo>
                <a:lnTo>
                  <a:pt x="275" y="331"/>
                </a:lnTo>
                <a:lnTo>
                  <a:pt x="276" y="333"/>
                </a:lnTo>
                <a:lnTo>
                  <a:pt x="277" y="333"/>
                </a:lnTo>
                <a:lnTo>
                  <a:pt x="278" y="334"/>
                </a:lnTo>
                <a:lnTo>
                  <a:pt x="280" y="338"/>
                </a:lnTo>
                <a:lnTo>
                  <a:pt x="280" y="339"/>
                </a:lnTo>
                <a:lnTo>
                  <a:pt x="280" y="340"/>
                </a:lnTo>
                <a:lnTo>
                  <a:pt x="281" y="343"/>
                </a:lnTo>
                <a:lnTo>
                  <a:pt x="281" y="347"/>
                </a:lnTo>
                <a:lnTo>
                  <a:pt x="281" y="350"/>
                </a:lnTo>
                <a:lnTo>
                  <a:pt x="282" y="354"/>
                </a:lnTo>
                <a:lnTo>
                  <a:pt x="283" y="354"/>
                </a:lnTo>
                <a:lnTo>
                  <a:pt x="283" y="353"/>
                </a:lnTo>
                <a:lnTo>
                  <a:pt x="284" y="353"/>
                </a:lnTo>
                <a:lnTo>
                  <a:pt x="284" y="351"/>
                </a:lnTo>
                <a:lnTo>
                  <a:pt x="285" y="350"/>
                </a:lnTo>
                <a:lnTo>
                  <a:pt x="286" y="350"/>
                </a:lnTo>
                <a:lnTo>
                  <a:pt x="286" y="353"/>
                </a:lnTo>
                <a:close/>
                <a:moveTo>
                  <a:pt x="275" y="338"/>
                </a:moveTo>
                <a:lnTo>
                  <a:pt x="274" y="338"/>
                </a:lnTo>
                <a:lnTo>
                  <a:pt x="273" y="338"/>
                </a:lnTo>
                <a:lnTo>
                  <a:pt x="274" y="338"/>
                </a:lnTo>
                <a:lnTo>
                  <a:pt x="275" y="338"/>
                </a:lnTo>
                <a:close/>
                <a:moveTo>
                  <a:pt x="183" y="311"/>
                </a:moveTo>
                <a:lnTo>
                  <a:pt x="185" y="309"/>
                </a:lnTo>
                <a:lnTo>
                  <a:pt x="186" y="307"/>
                </a:lnTo>
                <a:lnTo>
                  <a:pt x="186" y="306"/>
                </a:lnTo>
                <a:lnTo>
                  <a:pt x="187" y="305"/>
                </a:lnTo>
                <a:lnTo>
                  <a:pt x="186" y="305"/>
                </a:lnTo>
                <a:lnTo>
                  <a:pt x="185" y="304"/>
                </a:lnTo>
                <a:lnTo>
                  <a:pt x="183" y="303"/>
                </a:lnTo>
                <a:lnTo>
                  <a:pt x="182" y="306"/>
                </a:lnTo>
                <a:lnTo>
                  <a:pt x="183" y="307"/>
                </a:lnTo>
                <a:lnTo>
                  <a:pt x="183" y="308"/>
                </a:lnTo>
                <a:lnTo>
                  <a:pt x="182" y="309"/>
                </a:lnTo>
                <a:lnTo>
                  <a:pt x="181" y="308"/>
                </a:lnTo>
                <a:lnTo>
                  <a:pt x="180" y="311"/>
                </a:lnTo>
                <a:lnTo>
                  <a:pt x="179" y="311"/>
                </a:lnTo>
                <a:lnTo>
                  <a:pt x="182" y="311"/>
                </a:lnTo>
                <a:lnTo>
                  <a:pt x="183" y="311"/>
                </a:lnTo>
                <a:close/>
                <a:moveTo>
                  <a:pt x="196" y="312"/>
                </a:moveTo>
                <a:lnTo>
                  <a:pt x="196" y="313"/>
                </a:lnTo>
                <a:lnTo>
                  <a:pt x="198" y="313"/>
                </a:lnTo>
                <a:lnTo>
                  <a:pt x="205" y="313"/>
                </a:lnTo>
                <a:lnTo>
                  <a:pt x="206" y="313"/>
                </a:lnTo>
                <a:lnTo>
                  <a:pt x="206" y="309"/>
                </a:lnTo>
                <a:lnTo>
                  <a:pt x="206" y="303"/>
                </a:lnTo>
                <a:lnTo>
                  <a:pt x="205" y="304"/>
                </a:lnTo>
                <a:lnTo>
                  <a:pt x="204" y="304"/>
                </a:lnTo>
                <a:lnTo>
                  <a:pt x="203" y="305"/>
                </a:lnTo>
                <a:lnTo>
                  <a:pt x="200" y="299"/>
                </a:lnTo>
                <a:lnTo>
                  <a:pt x="203" y="305"/>
                </a:lnTo>
                <a:lnTo>
                  <a:pt x="197" y="309"/>
                </a:lnTo>
                <a:lnTo>
                  <a:pt x="196" y="311"/>
                </a:lnTo>
                <a:lnTo>
                  <a:pt x="196" y="312"/>
                </a:lnTo>
                <a:close/>
                <a:moveTo>
                  <a:pt x="293" y="326"/>
                </a:moveTo>
                <a:lnTo>
                  <a:pt x="293" y="328"/>
                </a:lnTo>
                <a:lnTo>
                  <a:pt x="294" y="328"/>
                </a:lnTo>
                <a:lnTo>
                  <a:pt x="297" y="328"/>
                </a:lnTo>
                <a:lnTo>
                  <a:pt x="297" y="326"/>
                </a:lnTo>
                <a:lnTo>
                  <a:pt x="295" y="326"/>
                </a:lnTo>
                <a:lnTo>
                  <a:pt x="294" y="325"/>
                </a:lnTo>
                <a:lnTo>
                  <a:pt x="294" y="322"/>
                </a:lnTo>
                <a:lnTo>
                  <a:pt x="292" y="322"/>
                </a:lnTo>
                <a:lnTo>
                  <a:pt x="292" y="323"/>
                </a:lnTo>
                <a:lnTo>
                  <a:pt x="293" y="325"/>
                </a:lnTo>
                <a:lnTo>
                  <a:pt x="293" y="326"/>
                </a:lnTo>
                <a:close/>
                <a:moveTo>
                  <a:pt x="289" y="373"/>
                </a:moveTo>
                <a:lnTo>
                  <a:pt x="289" y="376"/>
                </a:lnTo>
                <a:lnTo>
                  <a:pt x="290" y="376"/>
                </a:lnTo>
                <a:lnTo>
                  <a:pt x="291" y="376"/>
                </a:lnTo>
                <a:lnTo>
                  <a:pt x="292" y="376"/>
                </a:lnTo>
                <a:lnTo>
                  <a:pt x="292" y="373"/>
                </a:lnTo>
                <a:lnTo>
                  <a:pt x="290" y="373"/>
                </a:lnTo>
                <a:lnTo>
                  <a:pt x="289" y="373"/>
                </a:lnTo>
                <a:close/>
                <a:moveTo>
                  <a:pt x="389" y="437"/>
                </a:moveTo>
                <a:lnTo>
                  <a:pt x="389" y="440"/>
                </a:lnTo>
                <a:lnTo>
                  <a:pt x="391" y="440"/>
                </a:lnTo>
                <a:lnTo>
                  <a:pt x="392" y="440"/>
                </a:lnTo>
                <a:lnTo>
                  <a:pt x="393" y="440"/>
                </a:lnTo>
                <a:lnTo>
                  <a:pt x="394" y="440"/>
                </a:lnTo>
                <a:lnTo>
                  <a:pt x="396" y="440"/>
                </a:lnTo>
                <a:lnTo>
                  <a:pt x="398" y="440"/>
                </a:lnTo>
                <a:lnTo>
                  <a:pt x="400" y="440"/>
                </a:lnTo>
                <a:lnTo>
                  <a:pt x="401" y="438"/>
                </a:lnTo>
                <a:lnTo>
                  <a:pt x="402" y="438"/>
                </a:lnTo>
                <a:lnTo>
                  <a:pt x="402" y="437"/>
                </a:lnTo>
                <a:lnTo>
                  <a:pt x="402" y="435"/>
                </a:lnTo>
                <a:lnTo>
                  <a:pt x="402" y="434"/>
                </a:lnTo>
                <a:lnTo>
                  <a:pt x="401" y="434"/>
                </a:lnTo>
                <a:lnTo>
                  <a:pt x="400" y="434"/>
                </a:lnTo>
                <a:lnTo>
                  <a:pt x="397" y="434"/>
                </a:lnTo>
                <a:lnTo>
                  <a:pt x="396" y="434"/>
                </a:lnTo>
                <a:lnTo>
                  <a:pt x="395" y="434"/>
                </a:lnTo>
                <a:lnTo>
                  <a:pt x="394" y="434"/>
                </a:lnTo>
                <a:lnTo>
                  <a:pt x="393" y="434"/>
                </a:lnTo>
                <a:lnTo>
                  <a:pt x="392" y="434"/>
                </a:lnTo>
                <a:lnTo>
                  <a:pt x="391" y="434"/>
                </a:lnTo>
                <a:lnTo>
                  <a:pt x="389" y="434"/>
                </a:lnTo>
                <a:lnTo>
                  <a:pt x="389" y="437"/>
                </a:lnTo>
                <a:close/>
                <a:moveTo>
                  <a:pt x="531" y="480"/>
                </a:moveTo>
                <a:lnTo>
                  <a:pt x="531" y="481"/>
                </a:lnTo>
                <a:lnTo>
                  <a:pt x="532" y="481"/>
                </a:lnTo>
                <a:lnTo>
                  <a:pt x="532" y="480"/>
                </a:lnTo>
                <a:lnTo>
                  <a:pt x="531" y="480"/>
                </a:lnTo>
                <a:close/>
                <a:moveTo>
                  <a:pt x="377" y="464"/>
                </a:moveTo>
                <a:lnTo>
                  <a:pt x="378" y="464"/>
                </a:lnTo>
                <a:lnTo>
                  <a:pt x="379" y="464"/>
                </a:lnTo>
                <a:lnTo>
                  <a:pt x="380" y="464"/>
                </a:lnTo>
                <a:lnTo>
                  <a:pt x="378" y="464"/>
                </a:lnTo>
                <a:lnTo>
                  <a:pt x="377" y="463"/>
                </a:lnTo>
                <a:lnTo>
                  <a:pt x="377" y="464"/>
                </a:lnTo>
                <a:close/>
                <a:moveTo>
                  <a:pt x="585" y="515"/>
                </a:moveTo>
                <a:lnTo>
                  <a:pt x="587" y="516"/>
                </a:lnTo>
                <a:lnTo>
                  <a:pt x="587" y="515"/>
                </a:lnTo>
                <a:lnTo>
                  <a:pt x="587" y="514"/>
                </a:lnTo>
                <a:lnTo>
                  <a:pt x="589" y="514"/>
                </a:lnTo>
                <a:lnTo>
                  <a:pt x="586" y="513"/>
                </a:lnTo>
                <a:lnTo>
                  <a:pt x="585" y="513"/>
                </a:lnTo>
                <a:lnTo>
                  <a:pt x="585" y="514"/>
                </a:lnTo>
                <a:lnTo>
                  <a:pt x="585" y="515"/>
                </a:lnTo>
                <a:close/>
                <a:moveTo>
                  <a:pt x="540" y="516"/>
                </a:moveTo>
                <a:lnTo>
                  <a:pt x="540" y="520"/>
                </a:lnTo>
                <a:lnTo>
                  <a:pt x="540" y="517"/>
                </a:lnTo>
                <a:lnTo>
                  <a:pt x="541" y="516"/>
                </a:lnTo>
                <a:lnTo>
                  <a:pt x="540" y="516"/>
                </a:lnTo>
                <a:close/>
                <a:moveTo>
                  <a:pt x="548" y="520"/>
                </a:moveTo>
                <a:lnTo>
                  <a:pt x="548" y="521"/>
                </a:lnTo>
                <a:lnTo>
                  <a:pt x="549" y="521"/>
                </a:lnTo>
                <a:lnTo>
                  <a:pt x="550" y="521"/>
                </a:lnTo>
                <a:lnTo>
                  <a:pt x="551" y="521"/>
                </a:lnTo>
                <a:lnTo>
                  <a:pt x="552" y="518"/>
                </a:lnTo>
                <a:lnTo>
                  <a:pt x="551" y="518"/>
                </a:lnTo>
                <a:lnTo>
                  <a:pt x="550" y="518"/>
                </a:lnTo>
                <a:lnTo>
                  <a:pt x="549" y="518"/>
                </a:lnTo>
                <a:lnTo>
                  <a:pt x="549" y="520"/>
                </a:lnTo>
                <a:lnTo>
                  <a:pt x="548" y="520"/>
                </a:lnTo>
                <a:close/>
                <a:moveTo>
                  <a:pt x="540" y="520"/>
                </a:moveTo>
                <a:lnTo>
                  <a:pt x="540" y="522"/>
                </a:lnTo>
                <a:lnTo>
                  <a:pt x="541" y="522"/>
                </a:lnTo>
                <a:lnTo>
                  <a:pt x="542" y="522"/>
                </a:lnTo>
                <a:lnTo>
                  <a:pt x="543" y="522"/>
                </a:lnTo>
                <a:lnTo>
                  <a:pt x="543" y="520"/>
                </a:lnTo>
                <a:lnTo>
                  <a:pt x="542" y="520"/>
                </a:lnTo>
                <a:lnTo>
                  <a:pt x="541" y="520"/>
                </a:lnTo>
                <a:lnTo>
                  <a:pt x="540" y="520"/>
                </a:lnTo>
                <a:close/>
                <a:moveTo>
                  <a:pt x="529" y="520"/>
                </a:moveTo>
                <a:lnTo>
                  <a:pt x="529" y="518"/>
                </a:lnTo>
                <a:lnTo>
                  <a:pt x="526" y="518"/>
                </a:lnTo>
                <a:lnTo>
                  <a:pt x="525" y="518"/>
                </a:lnTo>
                <a:lnTo>
                  <a:pt x="525" y="521"/>
                </a:lnTo>
                <a:lnTo>
                  <a:pt x="526" y="521"/>
                </a:lnTo>
                <a:lnTo>
                  <a:pt x="527" y="521"/>
                </a:lnTo>
                <a:lnTo>
                  <a:pt x="529" y="520"/>
                </a:lnTo>
                <a:close/>
                <a:moveTo>
                  <a:pt x="519" y="524"/>
                </a:moveTo>
                <a:lnTo>
                  <a:pt x="519" y="526"/>
                </a:lnTo>
                <a:lnTo>
                  <a:pt x="519" y="527"/>
                </a:lnTo>
                <a:lnTo>
                  <a:pt x="519" y="529"/>
                </a:lnTo>
                <a:lnTo>
                  <a:pt x="519" y="530"/>
                </a:lnTo>
                <a:lnTo>
                  <a:pt x="521" y="529"/>
                </a:lnTo>
                <a:lnTo>
                  <a:pt x="521" y="524"/>
                </a:lnTo>
                <a:lnTo>
                  <a:pt x="519" y="524"/>
                </a:lnTo>
                <a:close/>
                <a:moveTo>
                  <a:pt x="518" y="524"/>
                </a:moveTo>
                <a:lnTo>
                  <a:pt x="516" y="524"/>
                </a:lnTo>
                <a:lnTo>
                  <a:pt x="515" y="524"/>
                </a:lnTo>
                <a:lnTo>
                  <a:pt x="515" y="525"/>
                </a:lnTo>
                <a:lnTo>
                  <a:pt x="515" y="526"/>
                </a:lnTo>
                <a:lnTo>
                  <a:pt x="515" y="527"/>
                </a:lnTo>
                <a:lnTo>
                  <a:pt x="515" y="529"/>
                </a:lnTo>
                <a:lnTo>
                  <a:pt x="516" y="529"/>
                </a:lnTo>
                <a:lnTo>
                  <a:pt x="518" y="529"/>
                </a:lnTo>
                <a:lnTo>
                  <a:pt x="518" y="527"/>
                </a:lnTo>
                <a:lnTo>
                  <a:pt x="518" y="526"/>
                </a:lnTo>
                <a:lnTo>
                  <a:pt x="518" y="524"/>
                </a:lnTo>
                <a:close/>
                <a:moveTo>
                  <a:pt x="247" y="458"/>
                </a:moveTo>
                <a:lnTo>
                  <a:pt x="247" y="463"/>
                </a:lnTo>
                <a:lnTo>
                  <a:pt x="247" y="462"/>
                </a:lnTo>
                <a:lnTo>
                  <a:pt x="248" y="462"/>
                </a:lnTo>
                <a:lnTo>
                  <a:pt x="248" y="460"/>
                </a:lnTo>
                <a:lnTo>
                  <a:pt x="247" y="460"/>
                </a:lnTo>
                <a:lnTo>
                  <a:pt x="247" y="459"/>
                </a:lnTo>
                <a:lnTo>
                  <a:pt x="247" y="458"/>
                </a:lnTo>
                <a:close/>
                <a:moveTo>
                  <a:pt x="187" y="493"/>
                </a:moveTo>
                <a:lnTo>
                  <a:pt x="178" y="493"/>
                </a:lnTo>
                <a:lnTo>
                  <a:pt x="177" y="496"/>
                </a:lnTo>
                <a:lnTo>
                  <a:pt x="177" y="497"/>
                </a:lnTo>
                <a:lnTo>
                  <a:pt x="176" y="499"/>
                </a:lnTo>
                <a:lnTo>
                  <a:pt x="178" y="499"/>
                </a:lnTo>
                <a:lnTo>
                  <a:pt x="180" y="499"/>
                </a:lnTo>
                <a:lnTo>
                  <a:pt x="181" y="500"/>
                </a:lnTo>
                <a:lnTo>
                  <a:pt x="181" y="501"/>
                </a:lnTo>
                <a:lnTo>
                  <a:pt x="182" y="501"/>
                </a:lnTo>
                <a:lnTo>
                  <a:pt x="187" y="501"/>
                </a:lnTo>
                <a:lnTo>
                  <a:pt x="188" y="501"/>
                </a:lnTo>
                <a:lnTo>
                  <a:pt x="191" y="501"/>
                </a:lnTo>
                <a:lnTo>
                  <a:pt x="191" y="497"/>
                </a:lnTo>
                <a:lnTo>
                  <a:pt x="191" y="496"/>
                </a:lnTo>
                <a:lnTo>
                  <a:pt x="188" y="496"/>
                </a:lnTo>
                <a:lnTo>
                  <a:pt x="187" y="496"/>
                </a:lnTo>
                <a:lnTo>
                  <a:pt x="187" y="493"/>
                </a:lnTo>
                <a:close/>
                <a:moveTo>
                  <a:pt x="397" y="513"/>
                </a:moveTo>
                <a:lnTo>
                  <a:pt x="397" y="514"/>
                </a:lnTo>
                <a:lnTo>
                  <a:pt x="397" y="515"/>
                </a:lnTo>
                <a:lnTo>
                  <a:pt x="396" y="516"/>
                </a:lnTo>
                <a:lnTo>
                  <a:pt x="396" y="517"/>
                </a:lnTo>
                <a:lnTo>
                  <a:pt x="396" y="518"/>
                </a:lnTo>
                <a:lnTo>
                  <a:pt x="396" y="520"/>
                </a:lnTo>
                <a:lnTo>
                  <a:pt x="396" y="521"/>
                </a:lnTo>
                <a:lnTo>
                  <a:pt x="396" y="522"/>
                </a:lnTo>
                <a:lnTo>
                  <a:pt x="397" y="522"/>
                </a:lnTo>
                <a:lnTo>
                  <a:pt x="400" y="522"/>
                </a:lnTo>
                <a:lnTo>
                  <a:pt x="400" y="520"/>
                </a:lnTo>
                <a:lnTo>
                  <a:pt x="401" y="514"/>
                </a:lnTo>
                <a:lnTo>
                  <a:pt x="403" y="515"/>
                </a:lnTo>
                <a:lnTo>
                  <a:pt x="404" y="516"/>
                </a:lnTo>
                <a:lnTo>
                  <a:pt x="405" y="516"/>
                </a:lnTo>
                <a:lnTo>
                  <a:pt x="406" y="516"/>
                </a:lnTo>
                <a:lnTo>
                  <a:pt x="406" y="515"/>
                </a:lnTo>
                <a:lnTo>
                  <a:pt x="406" y="513"/>
                </a:lnTo>
                <a:lnTo>
                  <a:pt x="406" y="510"/>
                </a:lnTo>
                <a:lnTo>
                  <a:pt x="406" y="509"/>
                </a:lnTo>
                <a:lnTo>
                  <a:pt x="403" y="509"/>
                </a:lnTo>
                <a:lnTo>
                  <a:pt x="402" y="509"/>
                </a:lnTo>
                <a:lnTo>
                  <a:pt x="400" y="509"/>
                </a:lnTo>
                <a:lnTo>
                  <a:pt x="398" y="509"/>
                </a:lnTo>
                <a:lnTo>
                  <a:pt x="397" y="509"/>
                </a:lnTo>
                <a:lnTo>
                  <a:pt x="397" y="510"/>
                </a:lnTo>
                <a:lnTo>
                  <a:pt x="397" y="512"/>
                </a:lnTo>
                <a:lnTo>
                  <a:pt x="397" y="513"/>
                </a:lnTo>
                <a:close/>
                <a:moveTo>
                  <a:pt x="555" y="541"/>
                </a:moveTo>
                <a:lnTo>
                  <a:pt x="552" y="543"/>
                </a:lnTo>
                <a:lnTo>
                  <a:pt x="551" y="545"/>
                </a:lnTo>
                <a:lnTo>
                  <a:pt x="550" y="547"/>
                </a:lnTo>
                <a:lnTo>
                  <a:pt x="553" y="548"/>
                </a:lnTo>
                <a:lnTo>
                  <a:pt x="555" y="548"/>
                </a:lnTo>
                <a:lnTo>
                  <a:pt x="556" y="548"/>
                </a:lnTo>
                <a:lnTo>
                  <a:pt x="557" y="548"/>
                </a:lnTo>
                <a:lnTo>
                  <a:pt x="557" y="547"/>
                </a:lnTo>
                <a:lnTo>
                  <a:pt x="558" y="547"/>
                </a:lnTo>
                <a:lnTo>
                  <a:pt x="559" y="546"/>
                </a:lnTo>
                <a:lnTo>
                  <a:pt x="556" y="543"/>
                </a:lnTo>
                <a:lnTo>
                  <a:pt x="555" y="541"/>
                </a:lnTo>
                <a:close/>
                <a:moveTo>
                  <a:pt x="340" y="517"/>
                </a:moveTo>
                <a:lnTo>
                  <a:pt x="338" y="518"/>
                </a:lnTo>
                <a:lnTo>
                  <a:pt x="337" y="520"/>
                </a:lnTo>
                <a:lnTo>
                  <a:pt x="336" y="520"/>
                </a:lnTo>
                <a:lnTo>
                  <a:pt x="335" y="520"/>
                </a:lnTo>
                <a:lnTo>
                  <a:pt x="335" y="521"/>
                </a:lnTo>
                <a:lnTo>
                  <a:pt x="334" y="522"/>
                </a:lnTo>
                <a:lnTo>
                  <a:pt x="334" y="523"/>
                </a:lnTo>
                <a:lnTo>
                  <a:pt x="334" y="524"/>
                </a:lnTo>
                <a:lnTo>
                  <a:pt x="334" y="525"/>
                </a:lnTo>
                <a:lnTo>
                  <a:pt x="334" y="526"/>
                </a:lnTo>
                <a:lnTo>
                  <a:pt x="334" y="527"/>
                </a:lnTo>
                <a:lnTo>
                  <a:pt x="334" y="529"/>
                </a:lnTo>
                <a:lnTo>
                  <a:pt x="333" y="529"/>
                </a:lnTo>
                <a:lnTo>
                  <a:pt x="333" y="530"/>
                </a:lnTo>
                <a:lnTo>
                  <a:pt x="332" y="530"/>
                </a:lnTo>
                <a:lnTo>
                  <a:pt x="331" y="531"/>
                </a:lnTo>
                <a:lnTo>
                  <a:pt x="331" y="532"/>
                </a:lnTo>
                <a:lnTo>
                  <a:pt x="329" y="532"/>
                </a:lnTo>
                <a:lnTo>
                  <a:pt x="329" y="533"/>
                </a:lnTo>
                <a:lnTo>
                  <a:pt x="329" y="534"/>
                </a:lnTo>
                <a:lnTo>
                  <a:pt x="328" y="535"/>
                </a:lnTo>
                <a:lnTo>
                  <a:pt x="328" y="537"/>
                </a:lnTo>
                <a:lnTo>
                  <a:pt x="327" y="537"/>
                </a:lnTo>
                <a:lnTo>
                  <a:pt x="327" y="538"/>
                </a:lnTo>
                <a:lnTo>
                  <a:pt x="328" y="538"/>
                </a:lnTo>
                <a:lnTo>
                  <a:pt x="327" y="538"/>
                </a:lnTo>
                <a:lnTo>
                  <a:pt x="327" y="539"/>
                </a:lnTo>
                <a:lnTo>
                  <a:pt x="327" y="540"/>
                </a:lnTo>
                <a:lnTo>
                  <a:pt x="327" y="541"/>
                </a:lnTo>
                <a:lnTo>
                  <a:pt x="326" y="541"/>
                </a:lnTo>
                <a:lnTo>
                  <a:pt x="325" y="542"/>
                </a:lnTo>
                <a:lnTo>
                  <a:pt x="326" y="542"/>
                </a:lnTo>
                <a:lnTo>
                  <a:pt x="325" y="543"/>
                </a:lnTo>
                <a:lnTo>
                  <a:pt x="325" y="542"/>
                </a:lnTo>
                <a:lnTo>
                  <a:pt x="325" y="543"/>
                </a:lnTo>
                <a:lnTo>
                  <a:pt x="324" y="545"/>
                </a:lnTo>
                <a:lnTo>
                  <a:pt x="323" y="545"/>
                </a:lnTo>
                <a:lnTo>
                  <a:pt x="323" y="546"/>
                </a:lnTo>
                <a:lnTo>
                  <a:pt x="321" y="546"/>
                </a:lnTo>
                <a:lnTo>
                  <a:pt x="323" y="546"/>
                </a:lnTo>
                <a:lnTo>
                  <a:pt x="323" y="547"/>
                </a:lnTo>
                <a:lnTo>
                  <a:pt x="323" y="548"/>
                </a:lnTo>
                <a:lnTo>
                  <a:pt x="329" y="548"/>
                </a:lnTo>
                <a:lnTo>
                  <a:pt x="335" y="548"/>
                </a:lnTo>
                <a:lnTo>
                  <a:pt x="335" y="547"/>
                </a:lnTo>
                <a:lnTo>
                  <a:pt x="336" y="547"/>
                </a:lnTo>
                <a:lnTo>
                  <a:pt x="336" y="546"/>
                </a:lnTo>
                <a:lnTo>
                  <a:pt x="336" y="545"/>
                </a:lnTo>
                <a:lnTo>
                  <a:pt x="336" y="543"/>
                </a:lnTo>
                <a:lnTo>
                  <a:pt x="336" y="542"/>
                </a:lnTo>
                <a:lnTo>
                  <a:pt x="338" y="542"/>
                </a:lnTo>
                <a:lnTo>
                  <a:pt x="338" y="541"/>
                </a:lnTo>
                <a:lnTo>
                  <a:pt x="338" y="540"/>
                </a:lnTo>
                <a:lnTo>
                  <a:pt x="340" y="539"/>
                </a:lnTo>
                <a:lnTo>
                  <a:pt x="340" y="538"/>
                </a:lnTo>
                <a:lnTo>
                  <a:pt x="340" y="537"/>
                </a:lnTo>
                <a:lnTo>
                  <a:pt x="340" y="535"/>
                </a:lnTo>
                <a:lnTo>
                  <a:pt x="340" y="534"/>
                </a:lnTo>
                <a:lnTo>
                  <a:pt x="340" y="533"/>
                </a:lnTo>
                <a:lnTo>
                  <a:pt x="341" y="533"/>
                </a:lnTo>
                <a:lnTo>
                  <a:pt x="341" y="532"/>
                </a:lnTo>
                <a:lnTo>
                  <a:pt x="341" y="531"/>
                </a:lnTo>
                <a:lnTo>
                  <a:pt x="340" y="531"/>
                </a:lnTo>
                <a:lnTo>
                  <a:pt x="338" y="530"/>
                </a:lnTo>
                <a:lnTo>
                  <a:pt x="337" y="530"/>
                </a:lnTo>
                <a:lnTo>
                  <a:pt x="337" y="529"/>
                </a:lnTo>
                <a:lnTo>
                  <a:pt x="338" y="527"/>
                </a:lnTo>
                <a:lnTo>
                  <a:pt x="340" y="523"/>
                </a:lnTo>
                <a:lnTo>
                  <a:pt x="341" y="522"/>
                </a:lnTo>
                <a:lnTo>
                  <a:pt x="341" y="521"/>
                </a:lnTo>
                <a:lnTo>
                  <a:pt x="342" y="521"/>
                </a:lnTo>
                <a:lnTo>
                  <a:pt x="342" y="520"/>
                </a:lnTo>
                <a:lnTo>
                  <a:pt x="343" y="520"/>
                </a:lnTo>
                <a:lnTo>
                  <a:pt x="343" y="518"/>
                </a:lnTo>
                <a:lnTo>
                  <a:pt x="343" y="516"/>
                </a:lnTo>
                <a:lnTo>
                  <a:pt x="343" y="515"/>
                </a:lnTo>
                <a:lnTo>
                  <a:pt x="343" y="514"/>
                </a:lnTo>
                <a:lnTo>
                  <a:pt x="342" y="515"/>
                </a:lnTo>
                <a:lnTo>
                  <a:pt x="341" y="516"/>
                </a:lnTo>
                <a:lnTo>
                  <a:pt x="340" y="517"/>
                </a:lnTo>
                <a:close/>
                <a:moveTo>
                  <a:pt x="516" y="564"/>
                </a:moveTo>
                <a:lnTo>
                  <a:pt x="516" y="566"/>
                </a:lnTo>
                <a:lnTo>
                  <a:pt x="526" y="566"/>
                </a:lnTo>
                <a:lnTo>
                  <a:pt x="527" y="566"/>
                </a:lnTo>
                <a:lnTo>
                  <a:pt x="531" y="566"/>
                </a:lnTo>
                <a:lnTo>
                  <a:pt x="532" y="566"/>
                </a:lnTo>
                <a:lnTo>
                  <a:pt x="532" y="565"/>
                </a:lnTo>
                <a:lnTo>
                  <a:pt x="532" y="564"/>
                </a:lnTo>
                <a:lnTo>
                  <a:pt x="526" y="564"/>
                </a:lnTo>
                <a:lnTo>
                  <a:pt x="516" y="564"/>
                </a:lnTo>
                <a:close/>
                <a:moveTo>
                  <a:pt x="589" y="468"/>
                </a:moveTo>
                <a:lnTo>
                  <a:pt x="587" y="467"/>
                </a:lnTo>
                <a:lnTo>
                  <a:pt x="585" y="470"/>
                </a:lnTo>
                <a:lnTo>
                  <a:pt x="586" y="470"/>
                </a:lnTo>
                <a:lnTo>
                  <a:pt x="586" y="471"/>
                </a:lnTo>
                <a:lnTo>
                  <a:pt x="589" y="468"/>
                </a:lnTo>
                <a:close/>
                <a:moveTo>
                  <a:pt x="681" y="465"/>
                </a:moveTo>
                <a:lnTo>
                  <a:pt x="681" y="462"/>
                </a:lnTo>
                <a:lnTo>
                  <a:pt x="680" y="462"/>
                </a:lnTo>
                <a:lnTo>
                  <a:pt x="679" y="462"/>
                </a:lnTo>
                <a:lnTo>
                  <a:pt x="681" y="462"/>
                </a:lnTo>
                <a:lnTo>
                  <a:pt x="681" y="460"/>
                </a:lnTo>
                <a:lnTo>
                  <a:pt x="679" y="460"/>
                </a:lnTo>
                <a:lnTo>
                  <a:pt x="679" y="462"/>
                </a:lnTo>
                <a:lnTo>
                  <a:pt x="678" y="460"/>
                </a:lnTo>
                <a:lnTo>
                  <a:pt x="677" y="460"/>
                </a:lnTo>
                <a:lnTo>
                  <a:pt x="676" y="460"/>
                </a:lnTo>
                <a:lnTo>
                  <a:pt x="674" y="460"/>
                </a:lnTo>
                <a:lnTo>
                  <a:pt x="673" y="460"/>
                </a:lnTo>
                <a:lnTo>
                  <a:pt x="673" y="462"/>
                </a:lnTo>
                <a:lnTo>
                  <a:pt x="673" y="463"/>
                </a:lnTo>
                <a:lnTo>
                  <a:pt x="676" y="463"/>
                </a:lnTo>
                <a:lnTo>
                  <a:pt x="677" y="463"/>
                </a:lnTo>
                <a:lnTo>
                  <a:pt x="678" y="463"/>
                </a:lnTo>
                <a:lnTo>
                  <a:pt x="679" y="463"/>
                </a:lnTo>
                <a:lnTo>
                  <a:pt x="679" y="464"/>
                </a:lnTo>
                <a:lnTo>
                  <a:pt x="678" y="465"/>
                </a:lnTo>
                <a:lnTo>
                  <a:pt x="679" y="465"/>
                </a:lnTo>
                <a:lnTo>
                  <a:pt x="681" y="465"/>
                </a:lnTo>
                <a:close/>
                <a:moveTo>
                  <a:pt x="646" y="455"/>
                </a:moveTo>
                <a:lnTo>
                  <a:pt x="645" y="455"/>
                </a:lnTo>
                <a:lnTo>
                  <a:pt x="644" y="454"/>
                </a:lnTo>
                <a:lnTo>
                  <a:pt x="644" y="453"/>
                </a:lnTo>
                <a:lnTo>
                  <a:pt x="644" y="451"/>
                </a:lnTo>
                <a:lnTo>
                  <a:pt x="643" y="450"/>
                </a:lnTo>
                <a:lnTo>
                  <a:pt x="643" y="449"/>
                </a:lnTo>
                <a:lnTo>
                  <a:pt x="642" y="449"/>
                </a:lnTo>
                <a:lnTo>
                  <a:pt x="641" y="449"/>
                </a:lnTo>
                <a:lnTo>
                  <a:pt x="639" y="449"/>
                </a:lnTo>
                <a:lnTo>
                  <a:pt x="638" y="449"/>
                </a:lnTo>
                <a:lnTo>
                  <a:pt x="637" y="449"/>
                </a:lnTo>
                <a:lnTo>
                  <a:pt x="636" y="449"/>
                </a:lnTo>
                <a:lnTo>
                  <a:pt x="636" y="450"/>
                </a:lnTo>
                <a:lnTo>
                  <a:pt x="636" y="453"/>
                </a:lnTo>
                <a:lnTo>
                  <a:pt x="636" y="454"/>
                </a:lnTo>
                <a:lnTo>
                  <a:pt x="636" y="455"/>
                </a:lnTo>
                <a:lnTo>
                  <a:pt x="636" y="456"/>
                </a:lnTo>
                <a:lnTo>
                  <a:pt x="638" y="456"/>
                </a:lnTo>
                <a:lnTo>
                  <a:pt x="639" y="456"/>
                </a:lnTo>
                <a:lnTo>
                  <a:pt x="641" y="456"/>
                </a:lnTo>
                <a:lnTo>
                  <a:pt x="643" y="456"/>
                </a:lnTo>
                <a:lnTo>
                  <a:pt x="644" y="456"/>
                </a:lnTo>
                <a:lnTo>
                  <a:pt x="646" y="456"/>
                </a:lnTo>
                <a:lnTo>
                  <a:pt x="647" y="456"/>
                </a:lnTo>
                <a:lnTo>
                  <a:pt x="646" y="456"/>
                </a:lnTo>
                <a:lnTo>
                  <a:pt x="646" y="455"/>
                </a:lnTo>
                <a:close/>
                <a:moveTo>
                  <a:pt x="676" y="457"/>
                </a:moveTo>
                <a:lnTo>
                  <a:pt x="677" y="457"/>
                </a:lnTo>
                <a:lnTo>
                  <a:pt x="678" y="457"/>
                </a:lnTo>
                <a:lnTo>
                  <a:pt x="679" y="457"/>
                </a:lnTo>
                <a:lnTo>
                  <a:pt x="677" y="457"/>
                </a:lnTo>
                <a:lnTo>
                  <a:pt x="676" y="457"/>
                </a:lnTo>
                <a:close/>
                <a:moveTo>
                  <a:pt x="757" y="448"/>
                </a:moveTo>
                <a:lnTo>
                  <a:pt x="756" y="448"/>
                </a:lnTo>
                <a:lnTo>
                  <a:pt x="756" y="449"/>
                </a:lnTo>
                <a:lnTo>
                  <a:pt x="757" y="449"/>
                </a:lnTo>
                <a:lnTo>
                  <a:pt x="758" y="449"/>
                </a:lnTo>
                <a:lnTo>
                  <a:pt x="757" y="448"/>
                </a:lnTo>
                <a:close/>
                <a:moveTo>
                  <a:pt x="572" y="430"/>
                </a:moveTo>
                <a:lnTo>
                  <a:pt x="572" y="429"/>
                </a:lnTo>
                <a:lnTo>
                  <a:pt x="572" y="428"/>
                </a:lnTo>
                <a:lnTo>
                  <a:pt x="572" y="425"/>
                </a:lnTo>
                <a:lnTo>
                  <a:pt x="572" y="423"/>
                </a:lnTo>
                <a:lnTo>
                  <a:pt x="572" y="422"/>
                </a:lnTo>
                <a:lnTo>
                  <a:pt x="572" y="421"/>
                </a:lnTo>
                <a:lnTo>
                  <a:pt x="572" y="420"/>
                </a:lnTo>
                <a:lnTo>
                  <a:pt x="570" y="420"/>
                </a:lnTo>
                <a:lnTo>
                  <a:pt x="569" y="420"/>
                </a:lnTo>
                <a:lnTo>
                  <a:pt x="568" y="420"/>
                </a:lnTo>
                <a:lnTo>
                  <a:pt x="567" y="421"/>
                </a:lnTo>
                <a:lnTo>
                  <a:pt x="566" y="421"/>
                </a:lnTo>
                <a:lnTo>
                  <a:pt x="565" y="421"/>
                </a:lnTo>
                <a:lnTo>
                  <a:pt x="564" y="421"/>
                </a:lnTo>
                <a:lnTo>
                  <a:pt x="560" y="422"/>
                </a:lnTo>
                <a:lnTo>
                  <a:pt x="559" y="422"/>
                </a:lnTo>
                <a:lnTo>
                  <a:pt x="558" y="422"/>
                </a:lnTo>
                <a:lnTo>
                  <a:pt x="558" y="423"/>
                </a:lnTo>
                <a:lnTo>
                  <a:pt x="557" y="425"/>
                </a:lnTo>
                <a:lnTo>
                  <a:pt x="558" y="425"/>
                </a:lnTo>
                <a:lnTo>
                  <a:pt x="557" y="426"/>
                </a:lnTo>
                <a:lnTo>
                  <a:pt x="557" y="428"/>
                </a:lnTo>
                <a:lnTo>
                  <a:pt x="557" y="426"/>
                </a:lnTo>
                <a:lnTo>
                  <a:pt x="556" y="429"/>
                </a:lnTo>
                <a:lnTo>
                  <a:pt x="557" y="429"/>
                </a:lnTo>
                <a:lnTo>
                  <a:pt x="558" y="429"/>
                </a:lnTo>
                <a:lnTo>
                  <a:pt x="558" y="430"/>
                </a:lnTo>
                <a:lnTo>
                  <a:pt x="560" y="431"/>
                </a:lnTo>
                <a:lnTo>
                  <a:pt x="564" y="433"/>
                </a:lnTo>
                <a:lnTo>
                  <a:pt x="565" y="433"/>
                </a:lnTo>
                <a:lnTo>
                  <a:pt x="566" y="434"/>
                </a:lnTo>
                <a:lnTo>
                  <a:pt x="567" y="434"/>
                </a:lnTo>
                <a:lnTo>
                  <a:pt x="569" y="434"/>
                </a:lnTo>
                <a:lnTo>
                  <a:pt x="572" y="434"/>
                </a:lnTo>
                <a:lnTo>
                  <a:pt x="572" y="433"/>
                </a:lnTo>
                <a:lnTo>
                  <a:pt x="572" y="432"/>
                </a:lnTo>
                <a:lnTo>
                  <a:pt x="572" y="430"/>
                </a:lnTo>
                <a:close/>
                <a:moveTo>
                  <a:pt x="575" y="418"/>
                </a:moveTo>
                <a:lnTo>
                  <a:pt x="575" y="412"/>
                </a:lnTo>
                <a:lnTo>
                  <a:pt x="576" y="412"/>
                </a:lnTo>
                <a:lnTo>
                  <a:pt x="576" y="413"/>
                </a:lnTo>
                <a:lnTo>
                  <a:pt x="579" y="413"/>
                </a:lnTo>
                <a:lnTo>
                  <a:pt x="579" y="412"/>
                </a:lnTo>
                <a:lnTo>
                  <a:pt x="581" y="412"/>
                </a:lnTo>
                <a:lnTo>
                  <a:pt x="584" y="410"/>
                </a:lnTo>
                <a:lnTo>
                  <a:pt x="583" y="408"/>
                </a:lnTo>
                <a:lnTo>
                  <a:pt x="579" y="409"/>
                </a:lnTo>
                <a:lnTo>
                  <a:pt x="578" y="409"/>
                </a:lnTo>
                <a:lnTo>
                  <a:pt x="575" y="410"/>
                </a:lnTo>
                <a:lnTo>
                  <a:pt x="573" y="412"/>
                </a:lnTo>
                <a:lnTo>
                  <a:pt x="572" y="412"/>
                </a:lnTo>
                <a:lnTo>
                  <a:pt x="572" y="413"/>
                </a:lnTo>
                <a:lnTo>
                  <a:pt x="572" y="415"/>
                </a:lnTo>
                <a:lnTo>
                  <a:pt x="572" y="417"/>
                </a:lnTo>
                <a:lnTo>
                  <a:pt x="572" y="418"/>
                </a:lnTo>
                <a:lnTo>
                  <a:pt x="573" y="418"/>
                </a:lnTo>
                <a:lnTo>
                  <a:pt x="575" y="418"/>
                </a:lnTo>
                <a:close/>
                <a:moveTo>
                  <a:pt x="677" y="431"/>
                </a:moveTo>
                <a:lnTo>
                  <a:pt x="673" y="431"/>
                </a:lnTo>
                <a:lnTo>
                  <a:pt x="672" y="431"/>
                </a:lnTo>
                <a:lnTo>
                  <a:pt x="672" y="433"/>
                </a:lnTo>
                <a:lnTo>
                  <a:pt x="673" y="433"/>
                </a:lnTo>
                <a:lnTo>
                  <a:pt x="678" y="433"/>
                </a:lnTo>
                <a:lnTo>
                  <a:pt x="678" y="431"/>
                </a:lnTo>
                <a:lnTo>
                  <a:pt x="677" y="431"/>
                </a:lnTo>
                <a:close/>
                <a:moveTo>
                  <a:pt x="590" y="406"/>
                </a:moveTo>
                <a:lnTo>
                  <a:pt x="590" y="401"/>
                </a:lnTo>
                <a:lnTo>
                  <a:pt x="584" y="401"/>
                </a:lnTo>
                <a:lnTo>
                  <a:pt x="585" y="404"/>
                </a:lnTo>
                <a:lnTo>
                  <a:pt x="586" y="406"/>
                </a:lnTo>
                <a:lnTo>
                  <a:pt x="587" y="406"/>
                </a:lnTo>
                <a:lnTo>
                  <a:pt x="590" y="406"/>
                </a:lnTo>
                <a:close/>
                <a:moveTo>
                  <a:pt x="583" y="397"/>
                </a:moveTo>
                <a:lnTo>
                  <a:pt x="583" y="396"/>
                </a:lnTo>
                <a:lnTo>
                  <a:pt x="582" y="395"/>
                </a:lnTo>
                <a:lnTo>
                  <a:pt x="581" y="395"/>
                </a:lnTo>
                <a:lnTo>
                  <a:pt x="579" y="395"/>
                </a:lnTo>
                <a:lnTo>
                  <a:pt x="579" y="396"/>
                </a:lnTo>
                <a:lnTo>
                  <a:pt x="581" y="396"/>
                </a:lnTo>
                <a:lnTo>
                  <a:pt x="581" y="397"/>
                </a:lnTo>
                <a:lnTo>
                  <a:pt x="582" y="397"/>
                </a:lnTo>
                <a:lnTo>
                  <a:pt x="583" y="397"/>
                </a:lnTo>
                <a:close/>
                <a:moveTo>
                  <a:pt x="569" y="393"/>
                </a:moveTo>
                <a:lnTo>
                  <a:pt x="569" y="391"/>
                </a:lnTo>
                <a:lnTo>
                  <a:pt x="569" y="389"/>
                </a:lnTo>
                <a:lnTo>
                  <a:pt x="568" y="389"/>
                </a:lnTo>
                <a:lnTo>
                  <a:pt x="568" y="391"/>
                </a:lnTo>
                <a:lnTo>
                  <a:pt x="568" y="392"/>
                </a:lnTo>
                <a:lnTo>
                  <a:pt x="568" y="393"/>
                </a:lnTo>
                <a:lnTo>
                  <a:pt x="569" y="393"/>
                </a:lnTo>
                <a:close/>
                <a:moveTo>
                  <a:pt x="650" y="406"/>
                </a:moveTo>
                <a:lnTo>
                  <a:pt x="648" y="407"/>
                </a:lnTo>
                <a:lnTo>
                  <a:pt x="651" y="407"/>
                </a:lnTo>
                <a:lnTo>
                  <a:pt x="652" y="408"/>
                </a:lnTo>
                <a:lnTo>
                  <a:pt x="652" y="406"/>
                </a:lnTo>
                <a:lnTo>
                  <a:pt x="653" y="406"/>
                </a:lnTo>
                <a:lnTo>
                  <a:pt x="654" y="405"/>
                </a:lnTo>
                <a:lnTo>
                  <a:pt x="655" y="405"/>
                </a:lnTo>
                <a:lnTo>
                  <a:pt x="656" y="405"/>
                </a:lnTo>
                <a:lnTo>
                  <a:pt x="659" y="405"/>
                </a:lnTo>
                <a:lnTo>
                  <a:pt x="660" y="405"/>
                </a:lnTo>
                <a:lnTo>
                  <a:pt x="660" y="404"/>
                </a:lnTo>
                <a:lnTo>
                  <a:pt x="660" y="401"/>
                </a:lnTo>
                <a:lnTo>
                  <a:pt x="659" y="399"/>
                </a:lnTo>
                <a:lnTo>
                  <a:pt x="659" y="398"/>
                </a:lnTo>
                <a:lnTo>
                  <a:pt x="659" y="397"/>
                </a:lnTo>
                <a:lnTo>
                  <a:pt x="658" y="396"/>
                </a:lnTo>
                <a:lnTo>
                  <a:pt x="653" y="396"/>
                </a:lnTo>
                <a:lnTo>
                  <a:pt x="653" y="404"/>
                </a:lnTo>
                <a:lnTo>
                  <a:pt x="651" y="404"/>
                </a:lnTo>
                <a:lnTo>
                  <a:pt x="651" y="406"/>
                </a:lnTo>
                <a:lnTo>
                  <a:pt x="650" y="406"/>
                </a:lnTo>
                <a:close/>
                <a:moveTo>
                  <a:pt x="564" y="379"/>
                </a:moveTo>
                <a:lnTo>
                  <a:pt x="562" y="379"/>
                </a:lnTo>
                <a:lnTo>
                  <a:pt x="562" y="378"/>
                </a:lnTo>
                <a:lnTo>
                  <a:pt x="561" y="378"/>
                </a:lnTo>
                <a:lnTo>
                  <a:pt x="561" y="376"/>
                </a:lnTo>
                <a:lnTo>
                  <a:pt x="560" y="376"/>
                </a:lnTo>
                <a:lnTo>
                  <a:pt x="557" y="374"/>
                </a:lnTo>
                <a:lnTo>
                  <a:pt x="557" y="373"/>
                </a:lnTo>
                <a:lnTo>
                  <a:pt x="556" y="373"/>
                </a:lnTo>
                <a:lnTo>
                  <a:pt x="556" y="372"/>
                </a:lnTo>
                <a:lnTo>
                  <a:pt x="555" y="374"/>
                </a:lnTo>
                <a:lnTo>
                  <a:pt x="553" y="375"/>
                </a:lnTo>
                <a:lnTo>
                  <a:pt x="552" y="376"/>
                </a:lnTo>
                <a:lnTo>
                  <a:pt x="551" y="378"/>
                </a:lnTo>
                <a:lnTo>
                  <a:pt x="550" y="378"/>
                </a:lnTo>
                <a:lnTo>
                  <a:pt x="550" y="379"/>
                </a:lnTo>
                <a:lnTo>
                  <a:pt x="549" y="379"/>
                </a:lnTo>
                <a:lnTo>
                  <a:pt x="547" y="380"/>
                </a:lnTo>
                <a:lnTo>
                  <a:pt x="546" y="381"/>
                </a:lnTo>
                <a:lnTo>
                  <a:pt x="546" y="382"/>
                </a:lnTo>
                <a:lnTo>
                  <a:pt x="547" y="383"/>
                </a:lnTo>
                <a:lnTo>
                  <a:pt x="547" y="384"/>
                </a:lnTo>
                <a:lnTo>
                  <a:pt x="548" y="384"/>
                </a:lnTo>
                <a:lnTo>
                  <a:pt x="549" y="385"/>
                </a:lnTo>
                <a:lnTo>
                  <a:pt x="550" y="385"/>
                </a:lnTo>
                <a:lnTo>
                  <a:pt x="551" y="385"/>
                </a:lnTo>
                <a:lnTo>
                  <a:pt x="553" y="385"/>
                </a:lnTo>
                <a:lnTo>
                  <a:pt x="555" y="385"/>
                </a:lnTo>
                <a:lnTo>
                  <a:pt x="556" y="385"/>
                </a:lnTo>
                <a:lnTo>
                  <a:pt x="557" y="385"/>
                </a:lnTo>
                <a:lnTo>
                  <a:pt x="558" y="385"/>
                </a:lnTo>
                <a:lnTo>
                  <a:pt x="559" y="385"/>
                </a:lnTo>
                <a:lnTo>
                  <a:pt x="560" y="385"/>
                </a:lnTo>
                <a:lnTo>
                  <a:pt x="561" y="385"/>
                </a:lnTo>
                <a:lnTo>
                  <a:pt x="561" y="384"/>
                </a:lnTo>
                <a:lnTo>
                  <a:pt x="562" y="384"/>
                </a:lnTo>
                <a:lnTo>
                  <a:pt x="564" y="382"/>
                </a:lnTo>
                <a:lnTo>
                  <a:pt x="565" y="381"/>
                </a:lnTo>
                <a:lnTo>
                  <a:pt x="565" y="380"/>
                </a:lnTo>
                <a:lnTo>
                  <a:pt x="565" y="379"/>
                </a:lnTo>
                <a:lnTo>
                  <a:pt x="564" y="379"/>
                </a:lnTo>
                <a:close/>
                <a:moveTo>
                  <a:pt x="565" y="374"/>
                </a:moveTo>
                <a:lnTo>
                  <a:pt x="565" y="368"/>
                </a:lnTo>
                <a:lnTo>
                  <a:pt x="565" y="367"/>
                </a:lnTo>
                <a:lnTo>
                  <a:pt x="565" y="365"/>
                </a:lnTo>
                <a:lnTo>
                  <a:pt x="565" y="364"/>
                </a:lnTo>
                <a:lnTo>
                  <a:pt x="565" y="365"/>
                </a:lnTo>
                <a:lnTo>
                  <a:pt x="564" y="365"/>
                </a:lnTo>
                <a:lnTo>
                  <a:pt x="562" y="365"/>
                </a:lnTo>
                <a:lnTo>
                  <a:pt x="560" y="367"/>
                </a:lnTo>
                <a:lnTo>
                  <a:pt x="560" y="368"/>
                </a:lnTo>
                <a:lnTo>
                  <a:pt x="559" y="370"/>
                </a:lnTo>
                <a:lnTo>
                  <a:pt x="558" y="370"/>
                </a:lnTo>
                <a:lnTo>
                  <a:pt x="559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3"/>
                </a:lnTo>
                <a:lnTo>
                  <a:pt x="564" y="373"/>
                </a:lnTo>
                <a:lnTo>
                  <a:pt x="564" y="374"/>
                </a:lnTo>
                <a:lnTo>
                  <a:pt x="565" y="374"/>
                </a:lnTo>
                <a:close/>
                <a:moveTo>
                  <a:pt x="658" y="408"/>
                </a:moveTo>
                <a:lnTo>
                  <a:pt x="658" y="409"/>
                </a:lnTo>
                <a:lnTo>
                  <a:pt x="659" y="409"/>
                </a:lnTo>
                <a:lnTo>
                  <a:pt x="661" y="409"/>
                </a:lnTo>
                <a:lnTo>
                  <a:pt x="662" y="409"/>
                </a:lnTo>
                <a:lnTo>
                  <a:pt x="663" y="409"/>
                </a:lnTo>
                <a:lnTo>
                  <a:pt x="662" y="408"/>
                </a:lnTo>
                <a:lnTo>
                  <a:pt x="661" y="406"/>
                </a:lnTo>
                <a:lnTo>
                  <a:pt x="660" y="406"/>
                </a:lnTo>
                <a:lnTo>
                  <a:pt x="658" y="406"/>
                </a:lnTo>
                <a:lnTo>
                  <a:pt x="658" y="408"/>
                </a:lnTo>
                <a:close/>
                <a:moveTo>
                  <a:pt x="662" y="356"/>
                </a:moveTo>
                <a:lnTo>
                  <a:pt x="662" y="355"/>
                </a:lnTo>
                <a:lnTo>
                  <a:pt x="661" y="355"/>
                </a:lnTo>
                <a:lnTo>
                  <a:pt x="659" y="355"/>
                </a:lnTo>
                <a:lnTo>
                  <a:pt x="659" y="350"/>
                </a:lnTo>
                <a:lnTo>
                  <a:pt x="660" y="350"/>
                </a:lnTo>
                <a:lnTo>
                  <a:pt x="662" y="350"/>
                </a:lnTo>
                <a:lnTo>
                  <a:pt x="663" y="350"/>
                </a:lnTo>
                <a:lnTo>
                  <a:pt x="663" y="348"/>
                </a:lnTo>
                <a:lnTo>
                  <a:pt x="660" y="348"/>
                </a:lnTo>
                <a:lnTo>
                  <a:pt x="655" y="347"/>
                </a:lnTo>
                <a:lnTo>
                  <a:pt x="654" y="347"/>
                </a:lnTo>
                <a:lnTo>
                  <a:pt x="653" y="347"/>
                </a:lnTo>
                <a:lnTo>
                  <a:pt x="652" y="347"/>
                </a:lnTo>
                <a:lnTo>
                  <a:pt x="652" y="349"/>
                </a:lnTo>
                <a:lnTo>
                  <a:pt x="652" y="351"/>
                </a:lnTo>
                <a:lnTo>
                  <a:pt x="652" y="353"/>
                </a:lnTo>
                <a:lnTo>
                  <a:pt x="652" y="354"/>
                </a:lnTo>
                <a:lnTo>
                  <a:pt x="653" y="355"/>
                </a:lnTo>
                <a:lnTo>
                  <a:pt x="655" y="356"/>
                </a:lnTo>
                <a:lnTo>
                  <a:pt x="661" y="358"/>
                </a:lnTo>
                <a:lnTo>
                  <a:pt x="662" y="357"/>
                </a:lnTo>
                <a:lnTo>
                  <a:pt x="662" y="356"/>
                </a:lnTo>
                <a:close/>
                <a:moveTo>
                  <a:pt x="670" y="345"/>
                </a:moveTo>
                <a:lnTo>
                  <a:pt x="679" y="346"/>
                </a:lnTo>
                <a:lnTo>
                  <a:pt x="680" y="346"/>
                </a:lnTo>
                <a:lnTo>
                  <a:pt x="680" y="347"/>
                </a:lnTo>
                <a:lnTo>
                  <a:pt x="681" y="347"/>
                </a:lnTo>
                <a:lnTo>
                  <a:pt x="681" y="346"/>
                </a:lnTo>
                <a:lnTo>
                  <a:pt x="685" y="347"/>
                </a:lnTo>
                <a:lnTo>
                  <a:pt x="689" y="347"/>
                </a:lnTo>
                <a:lnTo>
                  <a:pt x="690" y="343"/>
                </a:lnTo>
                <a:lnTo>
                  <a:pt x="690" y="341"/>
                </a:lnTo>
                <a:lnTo>
                  <a:pt x="690" y="340"/>
                </a:lnTo>
                <a:lnTo>
                  <a:pt x="689" y="340"/>
                </a:lnTo>
                <a:lnTo>
                  <a:pt x="688" y="340"/>
                </a:lnTo>
                <a:lnTo>
                  <a:pt x="688" y="341"/>
                </a:lnTo>
                <a:lnTo>
                  <a:pt x="687" y="341"/>
                </a:lnTo>
                <a:lnTo>
                  <a:pt x="687" y="343"/>
                </a:lnTo>
                <a:lnTo>
                  <a:pt x="687" y="345"/>
                </a:lnTo>
                <a:lnTo>
                  <a:pt x="686" y="345"/>
                </a:lnTo>
                <a:lnTo>
                  <a:pt x="686" y="346"/>
                </a:lnTo>
                <a:lnTo>
                  <a:pt x="685" y="346"/>
                </a:lnTo>
                <a:lnTo>
                  <a:pt x="682" y="346"/>
                </a:lnTo>
                <a:lnTo>
                  <a:pt x="682" y="345"/>
                </a:lnTo>
                <a:lnTo>
                  <a:pt x="682" y="343"/>
                </a:lnTo>
                <a:lnTo>
                  <a:pt x="682" y="337"/>
                </a:lnTo>
                <a:lnTo>
                  <a:pt x="687" y="336"/>
                </a:lnTo>
                <a:lnTo>
                  <a:pt x="688" y="336"/>
                </a:lnTo>
                <a:lnTo>
                  <a:pt x="688" y="331"/>
                </a:lnTo>
                <a:lnTo>
                  <a:pt x="688" y="330"/>
                </a:lnTo>
                <a:lnTo>
                  <a:pt x="688" y="328"/>
                </a:lnTo>
                <a:lnTo>
                  <a:pt x="688" y="325"/>
                </a:lnTo>
                <a:lnTo>
                  <a:pt x="688" y="323"/>
                </a:lnTo>
                <a:lnTo>
                  <a:pt x="688" y="321"/>
                </a:lnTo>
                <a:lnTo>
                  <a:pt x="688" y="318"/>
                </a:lnTo>
                <a:lnTo>
                  <a:pt x="687" y="318"/>
                </a:lnTo>
                <a:lnTo>
                  <a:pt x="686" y="318"/>
                </a:lnTo>
                <a:lnTo>
                  <a:pt x="685" y="318"/>
                </a:lnTo>
                <a:lnTo>
                  <a:pt x="684" y="318"/>
                </a:lnTo>
                <a:lnTo>
                  <a:pt x="681" y="318"/>
                </a:lnTo>
                <a:lnTo>
                  <a:pt x="680" y="318"/>
                </a:lnTo>
                <a:lnTo>
                  <a:pt x="679" y="320"/>
                </a:lnTo>
                <a:lnTo>
                  <a:pt x="678" y="320"/>
                </a:lnTo>
                <a:lnTo>
                  <a:pt x="676" y="318"/>
                </a:lnTo>
                <a:lnTo>
                  <a:pt x="676" y="317"/>
                </a:lnTo>
                <a:lnTo>
                  <a:pt x="673" y="317"/>
                </a:lnTo>
                <a:lnTo>
                  <a:pt x="674" y="316"/>
                </a:lnTo>
                <a:lnTo>
                  <a:pt x="674" y="314"/>
                </a:lnTo>
                <a:lnTo>
                  <a:pt x="677" y="313"/>
                </a:lnTo>
                <a:lnTo>
                  <a:pt x="678" y="312"/>
                </a:lnTo>
                <a:lnTo>
                  <a:pt x="679" y="312"/>
                </a:lnTo>
                <a:lnTo>
                  <a:pt x="680" y="311"/>
                </a:lnTo>
                <a:lnTo>
                  <a:pt x="682" y="309"/>
                </a:lnTo>
                <a:lnTo>
                  <a:pt x="681" y="308"/>
                </a:lnTo>
                <a:lnTo>
                  <a:pt x="680" y="307"/>
                </a:lnTo>
                <a:lnTo>
                  <a:pt x="679" y="308"/>
                </a:lnTo>
                <a:lnTo>
                  <a:pt x="678" y="308"/>
                </a:lnTo>
                <a:lnTo>
                  <a:pt x="676" y="309"/>
                </a:lnTo>
                <a:lnTo>
                  <a:pt x="674" y="311"/>
                </a:lnTo>
                <a:lnTo>
                  <a:pt x="671" y="313"/>
                </a:lnTo>
                <a:lnTo>
                  <a:pt x="670" y="315"/>
                </a:lnTo>
                <a:lnTo>
                  <a:pt x="669" y="317"/>
                </a:lnTo>
                <a:lnTo>
                  <a:pt x="669" y="318"/>
                </a:lnTo>
                <a:lnTo>
                  <a:pt x="668" y="320"/>
                </a:lnTo>
                <a:lnTo>
                  <a:pt x="669" y="320"/>
                </a:lnTo>
                <a:lnTo>
                  <a:pt x="669" y="321"/>
                </a:lnTo>
                <a:lnTo>
                  <a:pt x="668" y="321"/>
                </a:lnTo>
                <a:lnTo>
                  <a:pt x="668" y="323"/>
                </a:lnTo>
                <a:lnTo>
                  <a:pt x="668" y="324"/>
                </a:lnTo>
                <a:lnTo>
                  <a:pt x="667" y="329"/>
                </a:lnTo>
                <a:lnTo>
                  <a:pt x="667" y="331"/>
                </a:lnTo>
                <a:lnTo>
                  <a:pt x="667" y="332"/>
                </a:lnTo>
                <a:lnTo>
                  <a:pt x="667" y="336"/>
                </a:lnTo>
                <a:lnTo>
                  <a:pt x="665" y="337"/>
                </a:lnTo>
                <a:lnTo>
                  <a:pt x="665" y="339"/>
                </a:lnTo>
                <a:lnTo>
                  <a:pt x="665" y="342"/>
                </a:lnTo>
                <a:lnTo>
                  <a:pt x="665" y="343"/>
                </a:lnTo>
                <a:lnTo>
                  <a:pt x="665" y="345"/>
                </a:lnTo>
                <a:lnTo>
                  <a:pt x="664" y="345"/>
                </a:lnTo>
                <a:lnTo>
                  <a:pt x="665" y="345"/>
                </a:lnTo>
                <a:lnTo>
                  <a:pt x="667" y="345"/>
                </a:lnTo>
                <a:lnTo>
                  <a:pt x="668" y="345"/>
                </a:lnTo>
                <a:lnTo>
                  <a:pt x="669" y="345"/>
                </a:lnTo>
                <a:lnTo>
                  <a:pt x="670" y="345"/>
                </a:lnTo>
                <a:close/>
                <a:moveTo>
                  <a:pt x="665" y="330"/>
                </a:moveTo>
                <a:lnTo>
                  <a:pt x="665" y="329"/>
                </a:lnTo>
                <a:lnTo>
                  <a:pt x="663" y="329"/>
                </a:lnTo>
                <a:lnTo>
                  <a:pt x="663" y="326"/>
                </a:lnTo>
                <a:lnTo>
                  <a:pt x="654" y="326"/>
                </a:lnTo>
                <a:lnTo>
                  <a:pt x="654" y="329"/>
                </a:lnTo>
                <a:lnTo>
                  <a:pt x="654" y="332"/>
                </a:lnTo>
                <a:lnTo>
                  <a:pt x="654" y="333"/>
                </a:lnTo>
                <a:lnTo>
                  <a:pt x="654" y="334"/>
                </a:lnTo>
                <a:lnTo>
                  <a:pt x="654" y="336"/>
                </a:lnTo>
                <a:lnTo>
                  <a:pt x="654" y="337"/>
                </a:lnTo>
                <a:lnTo>
                  <a:pt x="656" y="337"/>
                </a:lnTo>
                <a:lnTo>
                  <a:pt x="659" y="338"/>
                </a:lnTo>
                <a:lnTo>
                  <a:pt x="662" y="338"/>
                </a:lnTo>
                <a:lnTo>
                  <a:pt x="663" y="338"/>
                </a:lnTo>
                <a:lnTo>
                  <a:pt x="664" y="337"/>
                </a:lnTo>
                <a:lnTo>
                  <a:pt x="664" y="336"/>
                </a:lnTo>
                <a:lnTo>
                  <a:pt x="665" y="334"/>
                </a:lnTo>
                <a:lnTo>
                  <a:pt x="665" y="332"/>
                </a:lnTo>
                <a:lnTo>
                  <a:pt x="665" y="330"/>
                </a:lnTo>
                <a:close/>
                <a:moveTo>
                  <a:pt x="694" y="309"/>
                </a:moveTo>
                <a:lnTo>
                  <a:pt x="694" y="311"/>
                </a:lnTo>
                <a:lnTo>
                  <a:pt x="691" y="312"/>
                </a:lnTo>
                <a:lnTo>
                  <a:pt x="690" y="313"/>
                </a:lnTo>
                <a:lnTo>
                  <a:pt x="689" y="314"/>
                </a:lnTo>
                <a:lnTo>
                  <a:pt x="690" y="314"/>
                </a:lnTo>
                <a:lnTo>
                  <a:pt x="693" y="315"/>
                </a:lnTo>
                <a:lnTo>
                  <a:pt x="694" y="315"/>
                </a:lnTo>
                <a:lnTo>
                  <a:pt x="695" y="314"/>
                </a:lnTo>
                <a:lnTo>
                  <a:pt x="696" y="314"/>
                </a:lnTo>
                <a:lnTo>
                  <a:pt x="697" y="315"/>
                </a:lnTo>
                <a:lnTo>
                  <a:pt x="701" y="316"/>
                </a:lnTo>
                <a:lnTo>
                  <a:pt x="703" y="316"/>
                </a:lnTo>
                <a:lnTo>
                  <a:pt x="705" y="316"/>
                </a:lnTo>
                <a:lnTo>
                  <a:pt x="708" y="318"/>
                </a:lnTo>
                <a:lnTo>
                  <a:pt x="710" y="318"/>
                </a:lnTo>
                <a:lnTo>
                  <a:pt x="712" y="318"/>
                </a:lnTo>
                <a:lnTo>
                  <a:pt x="702" y="312"/>
                </a:lnTo>
                <a:lnTo>
                  <a:pt x="701" y="311"/>
                </a:lnTo>
                <a:lnTo>
                  <a:pt x="698" y="309"/>
                </a:lnTo>
                <a:lnTo>
                  <a:pt x="697" y="309"/>
                </a:lnTo>
                <a:lnTo>
                  <a:pt x="695" y="308"/>
                </a:lnTo>
                <a:lnTo>
                  <a:pt x="694" y="308"/>
                </a:lnTo>
                <a:lnTo>
                  <a:pt x="694" y="309"/>
                </a:lnTo>
                <a:close/>
                <a:moveTo>
                  <a:pt x="720" y="334"/>
                </a:moveTo>
                <a:lnTo>
                  <a:pt x="720" y="336"/>
                </a:lnTo>
                <a:lnTo>
                  <a:pt x="722" y="336"/>
                </a:lnTo>
                <a:lnTo>
                  <a:pt x="722" y="334"/>
                </a:lnTo>
                <a:lnTo>
                  <a:pt x="722" y="333"/>
                </a:lnTo>
                <a:lnTo>
                  <a:pt x="721" y="333"/>
                </a:lnTo>
                <a:lnTo>
                  <a:pt x="721" y="332"/>
                </a:lnTo>
                <a:lnTo>
                  <a:pt x="721" y="331"/>
                </a:lnTo>
                <a:lnTo>
                  <a:pt x="720" y="331"/>
                </a:lnTo>
                <a:lnTo>
                  <a:pt x="720" y="332"/>
                </a:lnTo>
                <a:lnTo>
                  <a:pt x="720" y="333"/>
                </a:lnTo>
                <a:lnTo>
                  <a:pt x="720" y="334"/>
                </a:lnTo>
                <a:close/>
                <a:moveTo>
                  <a:pt x="319" y="311"/>
                </a:moveTo>
                <a:lnTo>
                  <a:pt x="320" y="309"/>
                </a:lnTo>
                <a:lnTo>
                  <a:pt x="325" y="309"/>
                </a:lnTo>
                <a:lnTo>
                  <a:pt x="325" y="306"/>
                </a:lnTo>
                <a:lnTo>
                  <a:pt x="325" y="305"/>
                </a:lnTo>
                <a:lnTo>
                  <a:pt x="325" y="304"/>
                </a:lnTo>
                <a:lnTo>
                  <a:pt x="325" y="303"/>
                </a:lnTo>
                <a:lnTo>
                  <a:pt x="318" y="304"/>
                </a:lnTo>
                <a:lnTo>
                  <a:pt x="318" y="305"/>
                </a:lnTo>
                <a:lnTo>
                  <a:pt x="318" y="306"/>
                </a:lnTo>
                <a:lnTo>
                  <a:pt x="314" y="306"/>
                </a:lnTo>
                <a:lnTo>
                  <a:pt x="312" y="306"/>
                </a:lnTo>
                <a:lnTo>
                  <a:pt x="312" y="307"/>
                </a:lnTo>
                <a:lnTo>
                  <a:pt x="312" y="311"/>
                </a:lnTo>
                <a:lnTo>
                  <a:pt x="314" y="311"/>
                </a:lnTo>
                <a:lnTo>
                  <a:pt x="316" y="311"/>
                </a:lnTo>
                <a:lnTo>
                  <a:pt x="319" y="311"/>
                </a:lnTo>
                <a:close/>
                <a:moveTo>
                  <a:pt x="193" y="289"/>
                </a:moveTo>
                <a:lnTo>
                  <a:pt x="191" y="288"/>
                </a:lnTo>
                <a:lnTo>
                  <a:pt x="191" y="289"/>
                </a:lnTo>
                <a:lnTo>
                  <a:pt x="188" y="289"/>
                </a:lnTo>
                <a:lnTo>
                  <a:pt x="187" y="289"/>
                </a:lnTo>
                <a:lnTo>
                  <a:pt x="186" y="289"/>
                </a:lnTo>
                <a:lnTo>
                  <a:pt x="187" y="292"/>
                </a:lnTo>
                <a:lnTo>
                  <a:pt x="187" y="294"/>
                </a:lnTo>
                <a:lnTo>
                  <a:pt x="187" y="295"/>
                </a:lnTo>
                <a:lnTo>
                  <a:pt x="190" y="295"/>
                </a:lnTo>
                <a:lnTo>
                  <a:pt x="194" y="294"/>
                </a:lnTo>
                <a:lnTo>
                  <a:pt x="195" y="294"/>
                </a:lnTo>
                <a:lnTo>
                  <a:pt x="196" y="294"/>
                </a:lnTo>
                <a:lnTo>
                  <a:pt x="195" y="294"/>
                </a:lnTo>
                <a:lnTo>
                  <a:pt x="195" y="292"/>
                </a:lnTo>
                <a:lnTo>
                  <a:pt x="195" y="291"/>
                </a:lnTo>
                <a:lnTo>
                  <a:pt x="194" y="291"/>
                </a:lnTo>
                <a:lnTo>
                  <a:pt x="194" y="290"/>
                </a:lnTo>
                <a:lnTo>
                  <a:pt x="193" y="289"/>
                </a:lnTo>
                <a:close/>
                <a:moveTo>
                  <a:pt x="226" y="249"/>
                </a:moveTo>
                <a:lnTo>
                  <a:pt x="224" y="246"/>
                </a:lnTo>
                <a:lnTo>
                  <a:pt x="224" y="249"/>
                </a:lnTo>
                <a:lnTo>
                  <a:pt x="224" y="254"/>
                </a:lnTo>
                <a:lnTo>
                  <a:pt x="224" y="256"/>
                </a:lnTo>
                <a:lnTo>
                  <a:pt x="224" y="259"/>
                </a:lnTo>
                <a:lnTo>
                  <a:pt x="224" y="264"/>
                </a:lnTo>
                <a:lnTo>
                  <a:pt x="223" y="263"/>
                </a:lnTo>
                <a:lnTo>
                  <a:pt x="222" y="263"/>
                </a:lnTo>
                <a:lnTo>
                  <a:pt x="222" y="264"/>
                </a:lnTo>
                <a:lnTo>
                  <a:pt x="221" y="265"/>
                </a:lnTo>
                <a:lnTo>
                  <a:pt x="222" y="265"/>
                </a:lnTo>
                <a:lnTo>
                  <a:pt x="223" y="266"/>
                </a:lnTo>
                <a:lnTo>
                  <a:pt x="224" y="266"/>
                </a:lnTo>
                <a:lnTo>
                  <a:pt x="228" y="267"/>
                </a:lnTo>
                <a:lnTo>
                  <a:pt x="229" y="267"/>
                </a:lnTo>
                <a:lnTo>
                  <a:pt x="234" y="270"/>
                </a:lnTo>
                <a:lnTo>
                  <a:pt x="237" y="271"/>
                </a:lnTo>
                <a:lnTo>
                  <a:pt x="238" y="271"/>
                </a:lnTo>
                <a:lnTo>
                  <a:pt x="237" y="271"/>
                </a:lnTo>
                <a:lnTo>
                  <a:pt x="238" y="270"/>
                </a:lnTo>
                <a:lnTo>
                  <a:pt x="239" y="270"/>
                </a:lnTo>
                <a:lnTo>
                  <a:pt x="240" y="269"/>
                </a:lnTo>
                <a:lnTo>
                  <a:pt x="239" y="269"/>
                </a:lnTo>
                <a:lnTo>
                  <a:pt x="239" y="267"/>
                </a:lnTo>
                <a:lnTo>
                  <a:pt x="238" y="266"/>
                </a:lnTo>
                <a:lnTo>
                  <a:pt x="234" y="261"/>
                </a:lnTo>
                <a:lnTo>
                  <a:pt x="233" y="259"/>
                </a:lnTo>
                <a:lnTo>
                  <a:pt x="233" y="258"/>
                </a:lnTo>
                <a:lnTo>
                  <a:pt x="232" y="256"/>
                </a:lnTo>
                <a:lnTo>
                  <a:pt x="230" y="255"/>
                </a:lnTo>
                <a:lnTo>
                  <a:pt x="229" y="253"/>
                </a:lnTo>
                <a:lnTo>
                  <a:pt x="229" y="251"/>
                </a:lnTo>
                <a:lnTo>
                  <a:pt x="226" y="249"/>
                </a:lnTo>
                <a:close/>
                <a:moveTo>
                  <a:pt x="185" y="258"/>
                </a:moveTo>
                <a:lnTo>
                  <a:pt x="186" y="258"/>
                </a:lnTo>
                <a:lnTo>
                  <a:pt x="186" y="257"/>
                </a:lnTo>
                <a:lnTo>
                  <a:pt x="187" y="254"/>
                </a:lnTo>
                <a:lnTo>
                  <a:pt x="188" y="254"/>
                </a:lnTo>
                <a:lnTo>
                  <a:pt x="188" y="253"/>
                </a:lnTo>
                <a:lnTo>
                  <a:pt x="187" y="253"/>
                </a:lnTo>
                <a:lnTo>
                  <a:pt x="185" y="253"/>
                </a:lnTo>
                <a:lnTo>
                  <a:pt x="185" y="254"/>
                </a:lnTo>
                <a:lnTo>
                  <a:pt x="185" y="258"/>
                </a:lnTo>
                <a:close/>
                <a:moveTo>
                  <a:pt x="202" y="245"/>
                </a:moveTo>
                <a:lnTo>
                  <a:pt x="203" y="245"/>
                </a:lnTo>
                <a:lnTo>
                  <a:pt x="213" y="239"/>
                </a:lnTo>
                <a:lnTo>
                  <a:pt x="216" y="237"/>
                </a:lnTo>
                <a:lnTo>
                  <a:pt x="217" y="237"/>
                </a:lnTo>
                <a:lnTo>
                  <a:pt x="217" y="236"/>
                </a:lnTo>
                <a:lnTo>
                  <a:pt x="216" y="237"/>
                </a:lnTo>
                <a:lnTo>
                  <a:pt x="214" y="237"/>
                </a:lnTo>
                <a:lnTo>
                  <a:pt x="214" y="231"/>
                </a:lnTo>
                <a:lnTo>
                  <a:pt x="213" y="229"/>
                </a:lnTo>
                <a:lnTo>
                  <a:pt x="212" y="226"/>
                </a:lnTo>
                <a:lnTo>
                  <a:pt x="211" y="225"/>
                </a:lnTo>
                <a:lnTo>
                  <a:pt x="211" y="223"/>
                </a:lnTo>
                <a:lnTo>
                  <a:pt x="209" y="222"/>
                </a:lnTo>
                <a:lnTo>
                  <a:pt x="208" y="220"/>
                </a:lnTo>
                <a:lnTo>
                  <a:pt x="207" y="217"/>
                </a:lnTo>
                <a:lnTo>
                  <a:pt x="206" y="214"/>
                </a:lnTo>
                <a:lnTo>
                  <a:pt x="205" y="214"/>
                </a:lnTo>
                <a:lnTo>
                  <a:pt x="203" y="214"/>
                </a:lnTo>
                <a:lnTo>
                  <a:pt x="203" y="228"/>
                </a:lnTo>
                <a:lnTo>
                  <a:pt x="203" y="234"/>
                </a:lnTo>
                <a:lnTo>
                  <a:pt x="203" y="237"/>
                </a:lnTo>
                <a:lnTo>
                  <a:pt x="196" y="237"/>
                </a:lnTo>
                <a:lnTo>
                  <a:pt x="196" y="238"/>
                </a:lnTo>
                <a:lnTo>
                  <a:pt x="197" y="238"/>
                </a:lnTo>
                <a:lnTo>
                  <a:pt x="197" y="239"/>
                </a:lnTo>
                <a:lnTo>
                  <a:pt x="202" y="239"/>
                </a:lnTo>
                <a:lnTo>
                  <a:pt x="203" y="239"/>
                </a:lnTo>
                <a:lnTo>
                  <a:pt x="203" y="244"/>
                </a:lnTo>
                <a:lnTo>
                  <a:pt x="202" y="245"/>
                </a:lnTo>
                <a:lnTo>
                  <a:pt x="198" y="247"/>
                </a:lnTo>
                <a:lnTo>
                  <a:pt x="198" y="248"/>
                </a:lnTo>
                <a:lnTo>
                  <a:pt x="198" y="249"/>
                </a:lnTo>
                <a:lnTo>
                  <a:pt x="199" y="249"/>
                </a:lnTo>
                <a:lnTo>
                  <a:pt x="199" y="250"/>
                </a:lnTo>
                <a:lnTo>
                  <a:pt x="200" y="251"/>
                </a:lnTo>
                <a:lnTo>
                  <a:pt x="202" y="251"/>
                </a:lnTo>
                <a:lnTo>
                  <a:pt x="202" y="253"/>
                </a:lnTo>
                <a:lnTo>
                  <a:pt x="200" y="256"/>
                </a:lnTo>
                <a:lnTo>
                  <a:pt x="200" y="258"/>
                </a:lnTo>
                <a:lnTo>
                  <a:pt x="208" y="258"/>
                </a:lnTo>
                <a:lnTo>
                  <a:pt x="211" y="259"/>
                </a:lnTo>
                <a:lnTo>
                  <a:pt x="211" y="257"/>
                </a:lnTo>
                <a:lnTo>
                  <a:pt x="209" y="256"/>
                </a:lnTo>
                <a:lnTo>
                  <a:pt x="207" y="255"/>
                </a:lnTo>
                <a:lnTo>
                  <a:pt x="205" y="254"/>
                </a:lnTo>
                <a:lnTo>
                  <a:pt x="204" y="253"/>
                </a:lnTo>
                <a:lnTo>
                  <a:pt x="205" y="247"/>
                </a:lnTo>
                <a:lnTo>
                  <a:pt x="202" y="247"/>
                </a:lnTo>
                <a:lnTo>
                  <a:pt x="202" y="246"/>
                </a:lnTo>
                <a:lnTo>
                  <a:pt x="202" y="245"/>
                </a:lnTo>
                <a:close/>
                <a:moveTo>
                  <a:pt x="217" y="244"/>
                </a:moveTo>
                <a:lnTo>
                  <a:pt x="221" y="242"/>
                </a:lnTo>
                <a:lnTo>
                  <a:pt x="222" y="242"/>
                </a:lnTo>
                <a:lnTo>
                  <a:pt x="222" y="241"/>
                </a:lnTo>
                <a:lnTo>
                  <a:pt x="220" y="239"/>
                </a:lnTo>
                <a:lnTo>
                  <a:pt x="219" y="239"/>
                </a:lnTo>
                <a:lnTo>
                  <a:pt x="217" y="240"/>
                </a:lnTo>
                <a:lnTo>
                  <a:pt x="217" y="241"/>
                </a:lnTo>
                <a:lnTo>
                  <a:pt x="216" y="242"/>
                </a:lnTo>
                <a:lnTo>
                  <a:pt x="217" y="244"/>
                </a:lnTo>
                <a:close/>
                <a:moveTo>
                  <a:pt x="193" y="177"/>
                </a:moveTo>
                <a:lnTo>
                  <a:pt x="193" y="174"/>
                </a:lnTo>
                <a:lnTo>
                  <a:pt x="189" y="174"/>
                </a:lnTo>
                <a:lnTo>
                  <a:pt x="189" y="175"/>
                </a:lnTo>
                <a:lnTo>
                  <a:pt x="189" y="178"/>
                </a:lnTo>
                <a:lnTo>
                  <a:pt x="190" y="179"/>
                </a:lnTo>
                <a:lnTo>
                  <a:pt x="190" y="180"/>
                </a:lnTo>
                <a:lnTo>
                  <a:pt x="193" y="180"/>
                </a:lnTo>
                <a:lnTo>
                  <a:pt x="193" y="177"/>
                </a:lnTo>
                <a:close/>
                <a:moveTo>
                  <a:pt x="195" y="161"/>
                </a:moveTo>
                <a:lnTo>
                  <a:pt x="194" y="161"/>
                </a:lnTo>
                <a:lnTo>
                  <a:pt x="190" y="161"/>
                </a:lnTo>
                <a:lnTo>
                  <a:pt x="190" y="163"/>
                </a:lnTo>
                <a:lnTo>
                  <a:pt x="189" y="165"/>
                </a:lnTo>
                <a:lnTo>
                  <a:pt x="189" y="166"/>
                </a:lnTo>
                <a:lnTo>
                  <a:pt x="190" y="166"/>
                </a:lnTo>
                <a:lnTo>
                  <a:pt x="191" y="166"/>
                </a:lnTo>
                <a:lnTo>
                  <a:pt x="193" y="166"/>
                </a:lnTo>
                <a:lnTo>
                  <a:pt x="193" y="165"/>
                </a:lnTo>
                <a:lnTo>
                  <a:pt x="193" y="164"/>
                </a:lnTo>
                <a:lnTo>
                  <a:pt x="194" y="163"/>
                </a:lnTo>
                <a:lnTo>
                  <a:pt x="195" y="161"/>
                </a:lnTo>
                <a:close/>
                <a:moveTo>
                  <a:pt x="589" y="932"/>
                </a:moveTo>
                <a:lnTo>
                  <a:pt x="589" y="933"/>
                </a:lnTo>
                <a:lnTo>
                  <a:pt x="589" y="935"/>
                </a:lnTo>
                <a:lnTo>
                  <a:pt x="590" y="935"/>
                </a:lnTo>
                <a:lnTo>
                  <a:pt x="592" y="935"/>
                </a:lnTo>
                <a:lnTo>
                  <a:pt x="593" y="935"/>
                </a:lnTo>
                <a:lnTo>
                  <a:pt x="594" y="935"/>
                </a:lnTo>
                <a:lnTo>
                  <a:pt x="594" y="936"/>
                </a:lnTo>
                <a:lnTo>
                  <a:pt x="594" y="937"/>
                </a:lnTo>
                <a:lnTo>
                  <a:pt x="594" y="940"/>
                </a:lnTo>
                <a:lnTo>
                  <a:pt x="594" y="941"/>
                </a:lnTo>
                <a:lnTo>
                  <a:pt x="600" y="935"/>
                </a:lnTo>
                <a:lnTo>
                  <a:pt x="598" y="931"/>
                </a:lnTo>
                <a:lnTo>
                  <a:pt x="596" y="930"/>
                </a:lnTo>
                <a:lnTo>
                  <a:pt x="596" y="928"/>
                </a:lnTo>
                <a:lnTo>
                  <a:pt x="595" y="928"/>
                </a:lnTo>
                <a:lnTo>
                  <a:pt x="595" y="927"/>
                </a:lnTo>
                <a:lnTo>
                  <a:pt x="594" y="927"/>
                </a:lnTo>
                <a:lnTo>
                  <a:pt x="593" y="926"/>
                </a:lnTo>
                <a:lnTo>
                  <a:pt x="592" y="926"/>
                </a:lnTo>
                <a:lnTo>
                  <a:pt x="591" y="925"/>
                </a:lnTo>
                <a:lnTo>
                  <a:pt x="589" y="925"/>
                </a:lnTo>
                <a:lnTo>
                  <a:pt x="589" y="926"/>
                </a:lnTo>
                <a:lnTo>
                  <a:pt x="589" y="927"/>
                </a:lnTo>
                <a:lnTo>
                  <a:pt x="589" y="928"/>
                </a:lnTo>
                <a:lnTo>
                  <a:pt x="589" y="930"/>
                </a:lnTo>
                <a:lnTo>
                  <a:pt x="589" y="931"/>
                </a:lnTo>
                <a:lnTo>
                  <a:pt x="589" y="932"/>
                </a:lnTo>
                <a:close/>
                <a:moveTo>
                  <a:pt x="505" y="133"/>
                </a:moveTo>
                <a:lnTo>
                  <a:pt x="505" y="139"/>
                </a:lnTo>
                <a:lnTo>
                  <a:pt x="504" y="142"/>
                </a:lnTo>
                <a:lnTo>
                  <a:pt x="503" y="142"/>
                </a:lnTo>
                <a:lnTo>
                  <a:pt x="503" y="144"/>
                </a:lnTo>
                <a:lnTo>
                  <a:pt x="503" y="146"/>
                </a:lnTo>
                <a:lnTo>
                  <a:pt x="504" y="147"/>
                </a:lnTo>
                <a:lnTo>
                  <a:pt x="505" y="152"/>
                </a:lnTo>
                <a:lnTo>
                  <a:pt x="506" y="152"/>
                </a:lnTo>
                <a:lnTo>
                  <a:pt x="506" y="154"/>
                </a:lnTo>
                <a:lnTo>
                  <a:pt x="508" y="158"/>
                </a:lnTo>
                <a:lnTo>
                  <a:pt x="506" y="159"/>
                </a:lnTo>
                <a:lnTo>
                  <a:pt x="503" y="159"/>
                </a:lnTo>
                <a:lnTo>
                  <a:pt x="501" y="158"/>
                </a:lnTo>
                <a:lnTo>
                  <a:pt x="499" y="157"/>
                </a:lnTo>
                <a:lnTo>
                  <a:pt x="497" y="156"/>
                </a:lnTo>
                <a:lnTo>
                  <a:pt x="495" y="155"/>
                </a:lnTo>
                <a:lnTo>
                  <a:pt x="493" y="155"/>
                </a:lnTo>
                <a:lnTo>
                  <a:pt x="492" y="154"/>
                </a:lnTo>
                <a:lnTo>
                  <a:pt x="491" y="153"/>
                </a:lnTo>
                <a:lnTo>
                  <a:pt x="489" y="152"/>
                </a:lnTo>
                <a:lnTo>
                  <a:pt x="489" y="150"/>
                </a:lnTo>
                <a:lnTo>
                  <a:pt x="490" y="146"/>
                </a:lnTo>
                <a:lnTo>
                  <a:pt x="490" y="144"/>
                </a:lnTo>
                <a:lnTo>
                  <a:pt x="490" y="142"/>
                </a:lnTo>
                <a:lnTo>
                  <a:pt x="489" y="142"/>
                </a:lnTo>
                <a:lnTo>
                  <a:pt x="488" y="142"/>
                </a:lnTo>
                <a:lnTo>
                  <a:pt x="488" y="141"/>
                </a:lnTo>
                <a:lnTo>
                  <a:pt x="488" y="140"/>
                </a:lnTo>
                <a:lnTo>
                  <a:pt x="488" y="139"/>
                </a:lnTo>
                <a:lnTo>
                  <a:pt x="489" y="139"/>
                </a:lnTo>
                <a:lnTo>
                  <a:pt x="489" y="137"/>
                </a:lnTo>
                <a:lnTo>
                  <a:pt x="489" y="136"/>
                </a:lnTo>
                <a:lnTo>
                  <a:pt x="489" y="135"/>
                </a:lnTo>
                <a:lnTo>
                  <a:pt x="489" y="133"/>
                </a:lnTo>
                <a:lnTo>
                  <a:pt x="489" y="132"/>
                </a:lnTo>
                <a:lnTo>
                  <a:pt x="490" y="132"/>
                </a:lnTo>
                <a:lnTo>
                  <a:pt x="497" y="133"/>
                </a:lnTo>
                <a:lnTo>
                  <a:pt x="497" y="135"/>
                </a:lnTo>
                <a:lnTo>
                  <a:pt x="496" y="135"/>
                </a:lnTo>
                <a:lnTo>
                  <a:pt x="496" y="136"/>
                </a:lnTo>
                <a:lnTo>
                  <a:pt x="496" y="137"/>
                </a:lnTo>
                <a:lnTo>
                  <a:pt x="495" y="137"/>
                </a:lnTo>
                <a:lnTo>
                  <a:pt x="496" y="138"/>
                </a:lnTo>
                <a:lnTo>
                  <a:pt x="501" y="139"/>
                </a:lnTo>
                <a:lnTo>
                  <a:pt x="501" y="138"/>
                </a:lnTo>
                <a:lnTo>
                  <a:pt x="501" y="137"/>
                </a:lnTo>
                <a:lnTo>
                  <a:pt x="500" y="136"/>
                </a:lnTo>
                <a:lnTo>
                  <a:pt x="500" y="135"/>
                </a:lnTo>
                <a:lnTo>
                  <a:pt x="500" y="133"/>
                </a:lnTo>
                <a:lnTo>
                  <a:pt x="505" y="133"/>
                </a:lnTo>
                <a:close/>
                <a:moveTo>
                  <a:pt x="491" y="142"/>
                </a:moveTo>
                <a:lnTo>
                  <a:pt x="493" y="145"/>
                </a:lnTo>
                <a:lnTo>
                  <a:pt x="495" y="142"/>
                </a:lnTo>
                <a:lnTo>
                  <a:pt x="493" y="141"/>
                </a:lnTo>
                <a:lnTo>
                  <a:pt x="493" y="140"/>
                </a:lnTo>
                <a:lnTo>
                  <a:pt x="493" y="139"/>
                </a:lnTo>
                <a:lnTo>
                  <a:pt x="493" y="140"/>
                </a:lnTo>
                <a:lnTo>
                  <a:pt x="492" y="140"/>
                </a:lnTo>
                <a:lnTo>
                  <a:pt x="491" y="141"/>
                </a:lnTo>
                <a:lnTo>
                  <a:pt x="491" y="142"/>
                </a:lnTo>
                <a:close/>
                <a:moveTo>
                  <a:pt x="488" y="130"/>
                </a:moveTo>
                <a:lnTo>
                  <a:pt x="488" y="131"/>
                </a:lnTo>
                <a:lnTo>
                  <a:pt x="486" y="131"/>
                </a:lnTo>
                <a:lnTo>
                  <a:pt x="484" y="131"/>
                </a:lnTo>
                <a:lnTo>
                  <a:pt x="484" y="130"/>
                </a:lnTo>
                <a:lnTo>
                  <a:pt x="483" y="130"/>
                </a:lnTo>
                <a:lnTo>
                  <a:pt x="482" y="130"/>
                </a:lnTo>
                <a:lnTo>
                  <a:pt x="482" y="132"/>
                </a:lnTo>
                <a:lnTo>
                  <a:pt x="480" y="132"/>
                </a:lnTo>
                <a:lnTo>
                  <a:pt x="480" y="133"/>
                </a:lnTo>
                <a:lnTo>
                  <a:pt x="480" y="135"/>
                </a:lnTo>
                <a:lnTo>
                  <a:pt x="480" y="136"/>
                </a:lnTo>
                <a:lnTo>
                  <a:pt x="481" y="136"/>
                </a:lnTo>
                <a:lnTo>
                  <a:pt x="481" y="137"/>
                </a:lnTo>
                <a:lnTo>
                  <a:pt x="481" y="138"/>
                </a:lnTo>
                <a:lnTo>
                  <a:pt x="481" y="139"/>
                </a:lnTo>
                <a:lnTo>
                  <a:pt x="479" y="139"/>
                </a:lnTo>
                <a:lnTo>
                  <a:pt x="479" y="140"/>
                </a:lnTo>
                <a:lnTo>
                  <a:pt x="478" y="141"/>
                </a:lnTo>
                <a:lnTo>
                  <a:pt x="481" y="144"/>
                </a:lnTo>
                <a:lnTo>
                  <a:pt x="482" y="144"/>
                </a:lnTo>
                <a:lnTo>
                  <a:pt x="482" y="145"/>
                </a:lnTo>
                <a:lnTo>
                  <a:pt x="482" y="146"/>
                </a:lnTo>
                <a:lnTo>
                  <a:pt x="484" y="147"/>
                </a:lnTo>
                <a:lnTo>
                  <a:pt x="483" y="147"/>
                </a:lnTo>
                <a:lnTo>
                  <a:pt x="482" y="146"/>
                </a:lnTo>
                <a:lnTo>
                  <a:pt x="482" y="145"/>
                </a:lnTo>
                <a:lnTo>
                  <a:pt x="481" y="145"/>
                </a:lnTo>
                <a:lnTo>
                  <a:pt x="480" y="144"/>
                </a:lnTo>
                <a:lnTo>
                  <a:pt x="479" y="142"/>
                </a:lnTo>
                <a:lnTo>
                  <a:pt x="475" y="140"/>
                </a:lnTo>
                <a:lnTo>
                  <a:pt x="472" y="138"/>
                </a:lnTo>
                <a:lnTo>
                  <a:pt x="471" y="136"/>
                </a:lnTo>
                <a:lnTo>
                  <a:pt x="470" y="135"/>
                </a:lnTo>
                <a:lnTo>
                  <a:pt x="469" y="133"/>
                </a:lnTo>
                <a:lnTo>
                  <a:pt x="471" y="131"/>
                </a:lnTo>
                <a:lnTo>
                  <a:pt x="471" y="129"/>
                </a:lnTo>
                <a:lnTo>
                  <a:pt x="471" y="128"/>
                </a:lnTo>
                <a:lnTo>
                  <a:pt x="471" y="117"/>
                </a:lnTo>
                <a:lnTo>
                  <a:pt x="473" y="116"/>
                </a:lnTo>
                <a:lnTo>
                  <a:pt x="476" y="116"/>
                </a:lnTo>
                <a:lnTo>
                  <a:pt x="478" y="116"/>
                </a:lnTo>
                <a:lnTo>
                  <a:pt x="479" y="116"/>
                </a:lnTo>
                <a:lnTo>
                  <a:pt x="479" y="115"/>
                </a:lnTo>
                <a:lnTo>
                  <a:pt x="479" y="114"/>
                </a:lnTo>
                <a:lnTo>
                  <a:pt x="479" y="112"/>
                </a:lnTo>
                <a:lnTo>
                  <a:pt x="479" y="107"/>
                </a:lnTo>
                <a:lnTo>
                  <a:pt x="483" y="106"/>
                </a:lnTo>
                <a:lnTo>
                  <a:pt x="484" y="106"/>
                </a:lnTo>
                <a:lnTo>
                  <a:pt x="487" y="106"/>
                </a:lnTo>
                <a:lnTo>
                  <a:pt x="492" y="105"/>
                </a:lnTo>
                <a:lnTo>
                  <a:pt x="493" y="106"/>
                </a:lnTo>
                <a:lnTo>
                  <a:pt x="493" y="107"/>
                </a:lnTo>
                <a:lnTo>
                  <a:pt x="493" y="108"/>
                </a:lnTo>
                <a:lnTo>
                  <a:pt x="496" y="111"/>
                </a:lnTo>
                <a:lnTo>
                  <a:pt x="496" y="112"/>
                </a:lnTo>
                <a:lnTo>
                  <a:pt x="496" y="113"/>
                </a:lnTo>
                <a:lnTo>
                  <a:pt x="497" y="114"/>
                </a:lnTo>
                <a:lnTo>
                  <a:pt x="497" y="117"/>
                </a:lnTo>
                <a:lnTo>
                  <a:pt x="498" y="119"/>
                </a:lnTo>
                <a:lnTo>
                  <a:pt x="498" y="121"/>
                </a:lnTo>
                <a:lnTo>
                  <a:pt x="497" y="121"/>
                </a:lnTo>
                <a:lnTo>
                  <a:pt x="492" y="121"/>
                </a:lnTo>
                <a:lnTo>
                  <a:pt x="491" y="121"/>
                </a:lnTo>
                <a:lnTo>
                  <a:pt x="489" y="120"/>
                </a:lnTo>
                <a:lnTo>
                  <a:pt x="488" y="120"/>
                </a:lnTo>
                <a:lnTo>
                  <a:pt x="488" y="122"/>
                </a:lnTo>
                <a:lnTo>
                  <a:pt x="488" y="123"/>
                </a:lnTo>
                <a:lnTo>
                  <a:pt x="488" y="124"/>
                </a:lnTo>
                <a:lnTo>
                  <a:pt x="488" y="125"/>
                </a:lnTo>
                <a:lnTo>
                  <a:pt x="488" y="127"/>
                </a:lnTo>
                <a:lnTo>
                  <a:pt x="488" y="128"/>
                </a:lnTo>
                <a:lnTo>
                  <a:pt x="488" y="129"/>
                </a:lnTo>
                <a:lnTo>
                  <a:pt x="488" y="130"/>
                </a:lnTo>
                <a:close/>
                <a:moveTo>
                  <a:pt x="498" y="13"/>
                </a:moveTo>
                <a:lnTo>
                  <a:pt x="498" y="15"/>
                </a:lnTo>
                <a:lnTo>
                  <a:pt x="498" y="18"/>
                </a:lnTo>
                <a:lnTo>
                  <a:pt x="499" y="18"/>
                </a:lnTo>
                <a:lnTo>
                  <a:pt x="503" y="18"/>
                </a:lnTo>
                <a:lnTo>
                  <a:pt x="504" y="18"/>
                </a:lnTo>
                <a:lnTo>
                  <a:pt x="505" y="18"/>
                </a:lnTo>
                <a:lnTo>
                  <a:pt x="512" y="16"/>
                </a:lnTo>
                <a:lnTo>
                  <a:pt x="516" y="16"/>
                </a:lnTo>
                <a:lnTo>
                  <a:pt x="519" y="16"/>
                </a:lnTo>
                <a:lnTo>
                  <a:pt x="523" y="15"/>
                </a:lnTo>
                <a:lnTo>
                  <a:pt x="524" y="15"/>
                </a:lnTo>
                <a:lnTo>
                  <a:pt x="525" y="15"/>
                </a:lnTo>
                <a:lnTo>
                  <a:pt x="526" y="15"/>
                </a:lnTo>
                <a:lnTo>
                  <a:pt x="529" y="15"/>
                </a:lnTo>
                <a:lnTo>
                  <a:pt x="531" y="15"/>
                </a:lnTo>
                <a:lnTo>
                  <a:pt x="532" y="15"/>
                </a:lnTo>
                <a:lnTo>
                  <a:pt x="534" y="14"/>
                </a:lnTo>
                <a:lnTo>
                  <a:pt x="539" y="14"/>
                </a:lnTo>
                <a:lnTo>
                  <a:pt x="540" y="14"/>
                </a:lnTo>
                <a:lnTo>
                  <a:pt x="541" y="14"/>
                </a:lnTo>
                <a:lnTo>
                  <a:pt x="542" y="14"/>
                </a:lnTo>
                <a:lnTo>
                  <a:pt x="543" y="14"/>
                </a:lnTo>
                <a:lnTo>
                  <a:pt x="544" y="14"/>
                </a:lnTo>
                <a:lnTo>
                  <a:pt x="546" y="14"/>
                </a:lnTo>
                <a:lnTo>
                  <a:pt x="546" y="15"/>
                </a:lnTo>
                <a:lnTo>
                  <a:pt x="546" y="16"/>
                </a:lnTo>
                <a:lnTo>
                  <a:pt x="547" y="20"/>
                </a:lnTo>
                <a:lnTo>
                  <a:pt x="548" y="21"/>
                </a:lnTo>
                <a:lnTo>
                  <a:pt x="548" y="22"/>
                </a:lnTo>
                <a:lnTo>
                  <a:pt x="548" y="23"/>
                </a:lnTo>
                <a:lnTo>
                  <a:pt x="548" y="24"/>
                </a:lnTo>
                <a:lnTo>
                  <a:pt x="549" y="25"/>
                </a:lnTo>
                <a:lnTo>
                  <a:pt x="549" y="27"/>
                </a:lnTo>
                <a:lnTo>
                  <a:pt x="550" y="28"/>
                </a:lnTo>
                <a:lnTo>
                  <a:pt x="550" y="29"/>
                </a:lnTo>
                <a:lnTo>
                  <a:pt x="551" y="31"/>
                </a:lnTo>
                <a:lnTo>
                  <a:pt x="552" y="32"/>
                </a:lnTo>
                <a:lnTo>
                  <a:pt x="552" y="33"/>
                </a:lnTo>
                <a:lnTo>
                  <a:pt x="555" y="37"/>
                </a:lnTo>
                <a:lnTo>
                  <a:pt x="555" y="38"/>
                </a:lnTo>
                <a:lnTo>
                  <a:pt x="553" y="38"/>
                </a:lnTo>
                <a:lnTo>
                  <a:pt x="552" y="38"/>
                </a:lnTo>
                <a:lnTo>
                  <a:pt x="551" y="38"/>
                </a:lnTo>
                <a:lnTo>
                  <a:pt x="550" y="41"/>
                </a:lnTo>
                <a:lnTo>
                  <a:pt x="550" y="44"/>
                </a:lnTo>
                <a:lnTo>
                  <a:pt x="550" y="45"/>
                </a:lnTo>
                <a:lnTo>
                  <a:pt x="549" y="44"/>
                </a:lnTo>
                <a:lnTo>
                  <a:pt x="550" y="46"/>
                </a:lnTo>
                <a:lnTo>
                  <a:pt x="549" y="46"/>
                </a:lnTo>
                <a:lnTo>
                  <a:pt x="547" y="46"/>
                </a:lnTo>
                <a:lnTo>
                  <a:pt x="548" y="47"/>
                </a:lnTo>
                <a:lnTo>
                  <a:pt x="548" y="48"/>
                </a:lnTo>
                <a:lnTo>
                  <a:pt x="548" y="49"/>
                </a:lnTo>
                <a:lnTo>
                  <a:pt x="548" y="52"/>
                </a:lnTo>
                <a:lnTo>
                  <a:pt x="547" y="54"/>
                </a:lnTo>
                <a:lnTo>
                  <a:pt x="548" y="55"/>
                </a:lnTo>
                <a:lnTo>
                  <a:pt x="548" y="56"/>
                </a:lnTo>
                <a:lnTo>
                  <a:pt x="547" y="58"/>
                </a:lnTo>
                <a:lnTo>
                  <a:pt x="544" y="60"/>
                </a:lnTo>
                <a:lnTo>
                  <a:pt x="546" y="60"/>
                </a:lnTo>
                <a:lnTo>
                  <a:pt x="547" y="60"/>
                </a:lnTo>
                <a:lnTo>
                  <a:pt x="547" y="61"/>
                </a:lnTo>
                <a:lnTo>
                  <a:pt x="547" y="62"/>
                </a:lnTo>
                <a:lnTo>
                  <a:pt x="548" y="63"/>
                </a:lnTo>
                <a:lnTo>
                  <a:pt x="548" y="64"/>
                </a:lnTo>
                <a:lnTo>
                  <a:pt x="548" y="65"/>
                </a:lnTo>
                <a:lnTo>
                  <a:pt x="547" y="67"/>
                </a:lnTo>
                <a:lnTo>
                  <a:pt x="547" y="69"/>
                </a:lnTo>
                <a:lnTo>
                  <a:pt x="548" y="69"/>
                </a:lnTo>
                <a:lnTo>
                  <a:pt x="547" y="70"/>
                </a:lnTo>
                <a:lnTo>
                  <a:pt x="547" y="71"/>
                </a:lnTo>
                <a:lnTo>
                  <a:pt x="546" y="71"/>
                </a:lnTo>
                <a:lnTo>
                  <a:pt x="542" y="71"/>
                </a:lnTo>
                <a:lnTo>
                  <a:pt x="540" y="72"/>
                </a:lnTo>
                <a:lnTo>
                  <a:pt x="536" y="72"/>
                </a:lnTo>
                <a:lnTo>
                  <a:pt x="535" y="73"/>
                </a:lnTo>
                <a:lnTo>
                  <a:pt x="534" y="73"/>
                </a:lnTo>
                <a:lnTo>
                  <a:pt x="534" y="72"/>
                </a:lnTo>
                <a:lnTo>
                  <a:pt x="534" y="71"/>
                </a:lnTo>
                <a:lnTo>
                  <a:pt x="532" y="70"/>
                </a:lnTo>
                <a:lnTo>
                  <a:pt x="532" y="69"/>
                </a:lnTo>
                <a:lnTo>
                  <a:pt x="532" y="67"/>
                </a:lnTo>
                <a:lnTo>
                  <a:pt x="531" y="65"/>
                </a:lnTo>
                <a:lnTo>
                  <a:pt x="531" y="64"/>
                </a:lnTo>
                <a:lnTo>
                  <a:pt x="531" y="63"/>
                </a:lnTo>
                <a:lnTo>
                  <a:pt x="532" y="63"/>
                </a:lnTo>
                <a:lnTo>
                  <a:pt x="533" y="63"/>
                </a:lnTo>
                <a:lnTo>
                  <a:pt x="534" y="63"/>
                </a:lnTo>
                <a:lnTo>
                  <a:pt x="535" y="64"/>
                </a:lnTo>
                <a:lnTo>
                  <a:pt x="536" y="64"/>
                </a:lnTo>
                <a:lnTo>
                  <a:pt x="536" y="63"/>
                </a:lnTo>
                <a:lnTo>
                  <a:pt x="536" y="62"/>
                </a:lnTo>
                <a:lnTo>
                  <a:pt x="538" y="56"/>
                </a:lnTo>
                <a:lnTo>
                  <a:pt x="538" y="54"/>
                </a:lnTo>
                <a:lnTo>
                  <a:pt x="538" y="52"/>
                </a:lnTo>
                <a:lnTo>
                  <a:pt x="538" y="47"/>
                </a:lnTo>
                <a:lnTo>
                  <a:pt x="539" y="46"/>
                </a:lnTo>
                <a:lnTo>
                  <a:pt x="539" y="41"/>
                </a:lnTo>
                <a:lnTo>
                  <a:pt x="539" y="37"/>
                </a:lnTo>
                <a:lnTo>
                  <a:pt x="539" y="35"/>
                </a:lnTo>
                <a:lnTo>
                  <a:pt x="538" y="35"/>
                </a:lnTo>
                <a:lnTo>
                  <a:pt x="536" y="33"/>
                </a:lnTo>
                <a:lnTo>
                  <a:pt x="534" y="33"/>
                </a:lnTo>
                <a:lnTo>
                  <a:pt x="531" y="33"/>
                </a:lnTo>
                <a:lnTo>
                  <a:pt x="531" y="32"/>
                </a:lnTo>
                <a:lnTo>
                  <a:pt x="530" y="32"/>
                </a:lnTo>
                <a:lnTo>
                  <a:pt x="530" y="31"/>
                </a:lnTo>
                <a:lnTo>
                  <a:pt x="529" y="31"/>
                </a:lnTo>
                <a:lnTo>
                  <a:pt x="529" y="29"/>
                </a:lnTo>
                <a:lnTo>
                  <a:pt x="529" y="28"/>
                </a:lnTo>
                <a:lnTo>
                  <a:pt x="527" y="27"/>
                </a:lnTo>
                <a:lnTo>
                  <a:pt x="526" y="28"/>
                </a:lnTo>
                <a:lnTo>
                  <a:pt x="526" y="30"/>
                </a:lnTo>
                <a:lnTo>
                  <a:pt x="526" y="31"/>
                </a:lnTo>
                <a:lnTo>
                  <a:pt x="527" y="31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1"/>
                </a:lnTo>
                <a:lnTo>
                  <a:pt x="522" y="31"/>
                </a:lnTo>
                <a:lnTo>
                  <a:pt x="519" y="31"/>
                </a:lnTo>
                <a:lnTo>
                  <a:pt x="518" y="30"/>
                </a:lnTo>
                <a:lnTo>
                  <a:pt x="517" y="30"/>
                </a:lnTo>
                <a:lnTo>
                  <a:pt x="516" y="30"/>
                </a:lnTo>
                <a:lnTo>
                  <a:pt x="515" y="30"/>
                </a:lnTo>
                <a:lnTo>
                  <a:pt x="507" y="32"/>
                </a:lnTo>
                <a:lnTo>
                  <a:pt x="506" y="32"/>
                </a:lnTo>
                <a:lnTo>
                  <a:pt x="505" y="32"/>
                </a:lnTo>
                <a:lnTo>
                  <a:pt x="503" y="33"/>
                </a:lnTo>
                <a:lnTo>
                  <a:pt x="500" y="33"/>
                </a:lnTo>
                <a:lnTo>
                  <a:pt x="498" y="33"/>
                </a:lnTo>
                <a:lnTo>
                  <a:pt x="496" y="35"/>
                </a:lnTo>
                <a:lnTo>
                  <a:pt x="495" y="35"/>
                </a:lnTo>
                <a:lnTo>
                  <a:pt x="493" y="35"/>
                </a:lnTo>
                <a:lnTo>
                  <a:pt x="492" y="35"/>
                </a:lnTo>
                <a:lnTo>
                  <a:pt x="490" y="36"/>
                </a:lnTo>
                <a:lnTo>
                  <a:pt x="488" y="36"/>
                </a:lnTo>
                <a:lnTo>
                  <a:pt x="487" y="36"/>
                </a:lnTo>
                <a:lnTo>
                  <a:pt x="486" y="36"/>
                </a:lnTo>
                <a:lnTo>
                  <a:pt x="486" y="38"/>
                </a:lnTo>
                <a:lnTo>
                  <a:pt x="484" y="38"/>
                </a:lnTo>
                <a:lnTo>
                  <a:pt x="484" y="39"/>
                </a:lnTo>
                <a:lnTo>
                  <a:pt x="486" y="41"/>
                </a:lnTo>
                <a:lnTo>
                  <a:pt x="486" y="44"/>
                </a:lnTo>
                <a:lnTo>
                  <a:pt x="486" y="45"/>
                </a:lnTo>
                <a:lnTo>
                  <a:pt x="487" y="46"/>
                </a:lnTo>
                <a:lnTo>
                  <a:pt x="488" y="47"/>
                </a:lnTo>
                <a:lnTo>
                  <a:pt x="489" y="50"/>
                </a:lnTo>
                <a:lnTo>
                  <a:pt x="491" y="53"/>
                </a:lnTo>
                <a:lnTo>
                  <a:pt x="492" y="53"/>
                </a:lnTo>
                <a:lnTo>
                  <a:pt x="493" y="55"/>
                </a:lnTo>
                <a:lnTo>
                  <a:pt x="495" y="55"/>
                </a:lnTo>
                <a:lnTo>
                  <a:pt x="496" y="56"/>
                </a:lnTo>
                <a:lnTo>
                  <a:pt x="497" y="58"/>
                </a:lnTo>
                <a:lnTo>
                  <a:pt x="497" y="60"/>
                </a:lnTo>
                <a:lnTo>
                  <a:pt x="498" y="60"/>
                </a:lnTo>
                <a:lnTo>
                  <a:pt x="499" y="60"/>
                </a:lnTo>
                <a:lnTo>
                  <a:pt x="504" y="60"/>
                </a:lnTo>
                <a:lnTo>
                  <a:pt x="503" y="61"/>
                </a:lnTo>
                <a:lnTo>
                  <a:pt x="501" y="63"/>
                </a:lnTo>
                <a:lnTo>
                  <a:pt x="501" y="64"/>
                </a:lnTo>
                <a:lnTo>
                  <a:pt x="503" y="65"/>
                </a:lnTo>
                <a:lnTo>
                  <a:pt x="504" y="65"/>
                </a:lnTo>
                <a:lnTo>
                  <a:pt x="504" y="64"/>
                </a:lnTo>
                <a:lnTo>
                  <a:pt x="505" y="63"/>
                </a:lnTo>
                <a:lnTo>
                  <a:pt x="506" y="60"/>
                </a:lnTo>
                <a:lnTo>
                  <a:pt x="509" y="60"/>
                </a:lnTo>
                <a:lnTo>
                  <a:pt x="510" y="60"/>
                </a:lnTo>
                <a:lnTo>
                  <a:pt x="516" y="61"/>
                </a:lnTo>
                <a:lnTo>
                  <a:pt x="517" y="61"/>
                </a:lnTo>
                <a:lnTo>
                  <a:pt x="519" y="61"/>
                </a:lnTo>
                <a:lnTo>
                  <a:pt x="526" y="61"/>
                </a:lnTo>
                <a:lnTo>
                  <a:pt x="527" y="61"/>
                </a:lnTo>
                <a:lnTo>
                  <a:pt x="527" y="62"/>
                </a:lnTo>
                <a:lnTo>
                  <a:pt x="527" y="63"/>
                </a:lnTo>
                <a:lnTo>
                  <a:pt x="526" y="63"/>
                </a:lnTo>
                <a:lnTo>
                  <a:pt x="525" y="63"/>
                </a:lnTo>
                <a:lnTo>
                  <a:pt x="524" y="64"/>
                </a:lnTo>
                <a:lnTo>
                  <a:pt x="523" y="64"/>
                </a:lnTo>
                <a:lnTo>
                  <a:pt x="522" y="64"/>
                </a:lnTo>
                <a:lnTo>
                  <a:pt x="522" y="65"/>
                </a:lnTo>
                <a:lnTo>
                  <a:pt x="522" y="66"/>
                </a:lnTo>
                <a:lnTo>
                  <a:pt x="524" y="70"/>
                </a:lnTo>
                <a:lnTo>
                  <a:pt x="524" y="71"/>
                </a:lnTo>
                <a:lnTo>
                  <a:pt x="523" y="71"/>
                </a:lnTo>
                <a:lnTo>
                  <a:pt x="522" y="71"/>
                </a:lnTo>
                <a:lnTo>
                  <a:pt x="519" y="71"/>
                </a:lnTo>
                <a:lnTo>
                  <a:pt x="518" y="70"/>
                </a:lnTo>
                <a:lnTo>
                  <a:pt x="517" y="67"/>
                </a:lnTo>
                <a:lnTo>
                  <a:pt x="517" y="66"/>
                </a:lnTo>
                <a:lnTo>
                  <a:pt x="516" y="66"/>
                </a:lnTo>
                <a:lnTo>
                  <a:pt x="515" y="66"/>
                </a:lnTo>
                <a:lnTo>
                  <a:pt x="515" y="67"/>
                </a:lnTo>
                <a:lnTo>
                  <a:pt x="513" y="67"/>
                </a:lnTo>
                <a:lnTo>
                  <a:pt x="512" y="67"/>
                </a:lnTo>
                <a:lnTo>
                  <a:pt x="510" y="67"/>
                </a:lnTo>
                <a:lnTo>
                  <a:pt x="509" y="67"/>
                </a:lnTo>
                <a:lnTo>
                  <a:pt x="508" y="67"/>
                </a:lnTo>
                <a:lnTo>
                  <a:pt x="507" y="66"/>
                </a:lnTo>
                <a:lnTo>
                  <a:pt x="506" y="66"/>
                </a:lnTo>
                <a:lnTo>
                  <a:pt x="504" y="70"/>
                </a:lnTo>
                <a:lnTo>
                  <a:pt x="499" y="70"/>
                </a:lnTo>
                <a:lnTo>
                  <a:pt x="498" y="70"/>
                </a:lnTo>
                <a:lnTo>
                  <a:pt x="497" y="70"/>
                </a:lnTo>
                <a:lnTo>
                  <a:pt x="497" y="69"/>
                </a:lnTo>
                <a:lnTo>
                  <a:pt x="492" y="69"/>
                </a:lnTo>
                <a:lnTo>
                  <a:pt x="489" y="67"/>
                </a:lnTo>
                <a:lnTo>
                  <a:pt x="489" y="65"/>
                </a:lnTo>
                <a:lnTo>
                  <a:pt x="483" y="65"/>
                </a:lnTo>
                <a:lnTo>
                  <a:pt x="482" y="65"/>
                </a:lnTo>
                <a:lnTo>
                  <a:pt x="478" y="72"/>
                </a:lnTo>
                <a:lnTo>
                  <a:pt x="476" y="72"/>
                </a:lnTo>
                <a:lnTo>
                  <a:pt x="473" y="69"/>
                </a:lnTo>
                <a:lnTo>
                  <a:pt x="475" y="65"/>
                </a:lnTo>
                <a:lnTo>
                  <a:pt x="478" y="62"/>
                </a:lnTo>
                <a:lnTo>
                  <a:pt x="479" y="61"/>
                </a:lnTo>
                <a:lnTo>
                  <a:pt x="480" y="60"/>
                </a:lnTo>
                <a:lnTo>
                  <a:pt x="479" y="60"/>
                </a:lnTo>
                <a:lnTo>
                  <a:pt x="478" y="60"/>
                </a:lnTo>
                <a:lnTo>
                  <a:pt x="476" y="58"/>
                </a:lnTo>
                <a:lnTo>
                  <a:pt x="475" y="58"/>
                </a:lnTo>
                <a:lnTo>
                  <a:pt x="474" y="58"/>
                </a:lnTo>
                <a:lnTo>
                  <a:pt x="473" y="58"/>
                </a:lnTo>
                <a:lnTo>
                  <a:pt x="472" y="58"/>
                </a:lnTo>
                <a:lnTo>
                  <a:pt x="471" y="58"/>
                </a:lnTo>
                <a:lnTo>
                  <a:pt x="472" y="58"/>
                </a:lnTo>
                <a:lnTo>
                  <a:pt x="473" y="53"/>
                </a:lnTo>
                <a:lnTo>
                  <a:pt x="474" y="50"/>
                </a:lnTo>
                <a:lnTo>
                  <a:pt x="474" y="49"/>
                </a:lnTo>
                <a:lnTo>
                  <a:pt x="476" y="45"/>
                </a:lnTo>
                <a:lnTo>
                  <a:pt x="479" y="38"/>
                </a:lnTo>
                <a:lnTo>
                  <a:pt x="474" y="38"/>
                </a:lnTo>
                <a:lnTo>
                  <a:pt x="474" y="39"/>
                </a:lnTo>
                <a:lnTo>
                  <a:pt x="461" y="39"/>
                </a:lnTo>
                <a:lnTo>
                  <a:pt x="474" y="29"/>
                </a:lnTo>
                <a:lnTo>
                  <a:pt x="474" y="31"/>
                </a:lnTo>
                <a:lnTo>
                  <a:pt x="481" y="31"/>
                </a:lnTo>
                <a:lnTo>
                  <a:pt x="484" y="31"/>
                </a:lnTo>
                <a:lnTo>
                  <a:pt x="484" y="27"/>
                </a:lnTo>
                <a:lnTo>
                  <a:pt x="484" y="22"/>
                </a:lnTo>
                <a:lnTo>
                  <a:pt x="484" y="21"/>
                </a:lnTo>
                <a:lnTo>
                  <a:pt x="483" y="21"/>
                </a:lnTo>
                <a:lnTo>
                  <a:pt x="484" y="19"/>
                </a:lnTo>
                <a:lnTo>
                  <a:pt x="487" y="14"/>
                </a:lnTo>
                <a:lnTo>
                  <a:pt x="487" y="13"/>
                </a:lnTo>
                <a:lnTo>
                  <a:pt x="486" y="13"/>
                </a:lnTo>
                <a:lnTo>
                  <a:pt x="484" y="13"/>
                </a:lnTo>
                <a:lnTo>
                  <a:pt x="484" y="12"/>
                </a:lnTo>
                <a:lnTo>
                  <a:pt x="486" y="10"/>
                </a:lnTo>
                <a:lnTo>
                  <a:pt x="486" y="8"/>
                </a:lnTo>
                <a:lnTo>
                  <a:pt x="486" y="7"/>
                </a:lnTo>
                <a:lnTo>
                  <a:pt x="487" y="6"/>
                </a:lnTo>
                <a:lnTo>
                  <a:pt x="487" y="5"/>
                </a:lnTo>
                <a:lnTo>
                  <a:pt x="486" y="4"/>
                </a:lnTo>
                <a:lnTo>
                  <a:pt x="486" y="2"/>
                </a:lnTo>
                <a:lnTo>
                  <a:pt x="486" y="0"/>
                </a:lnTo>
                <a:lnTo>
                  <a:pt x="488" y="0"/>
                </a:lnTo>
                <a:lnTo>
                  <a:pt x="490" y="0"/>
                </a:lnTo>
                <a:lnTo>
                  <a:pt x="496" y="2"/>
                </a:lnTo>
                <a:lnTo>
                  <a:pt x="498" y="2"/>
                </a:lnTo>
                <a:lnTo>
                  <a:pt x="498" y="12"/>
                </a:lnTo>
                <a:lnTo>
                  <a:pt x="498" y="13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31" name="Freeform 813">
            <a:extLst>
              <a:ext uri="{FF2B5EF4-FFF2-40B4-BE49-F238E27FC236}">
                <a16:creationId xmlns:a16="http://schemas.microsoft.com/office/drawing/2014/main" id="{355A9AD1-B4F1-BF43-A655-BCC9A8436584}"/>
              </a:ext>
            </a:extLst>
          </p:cNvPr>
          <p:cNvSpPr>
            <a:spLocks noEditPoints="1"/>
          </p:cNvSpPr>
          <p:nvPr/>
        </p:nvSpPr>
        <p:spPr bwMode="auto">
          <a:xfrm>
            <a:off x="2532177" y="1780001"/>
            <a:ext cx="1914214" cy="1788474"/>
          </a:xfrm>
          <a:custGeom>
            <a:avLst/>
            <a:gdLst>
              <a:gd name="T0" fmla="*/ 1158 w 1294"/>
              <a:gd name="T1" fmla="*/ 1171 h 1209"/>
              <a:gd name="T2" fmla="*/ 957 w 1294"/>
              <a:gd name="T3" fmla="*/ 962 h 1209"/>
              <a:gd name="T4" fmla="*/ 1044 w 1294"/>
              <a:gd name="T5" fmla="*/ 643 h 1209"/>
              <a:gd name="T6" fmla="*/ 1072 w 1294"/>
              <a:gd name="T7" fmla="*/ 578 h 1209"/>
              <a:gd name="T8" fmla="*/ 1142 w 1294"/>
              <a:gd name="T9" fmla="*/ 595 h 1209"/>
              <a:gd name="T10" fmla="*/ 1283 w 1294"/>
              <a:gd name="T11" fmla="*/ 605 h 1209"/>
              <a:gd name="T12" fmla="*/ 413 w 1294"/>
              <a:gd name="T13" fmla="*/ 323 h 1209"/>
              <a:gd name="T14" fmla="*/ 453 w 1294"/>
              <a:gd name="T15" fmla="*/ 280 h 1209"/>
              <a:gd name="T16" fmla="*/ 460 w 1294"/>
              <a:gd name="T17" fmla="*/ 273 h 1209"/>
              <a:gd name="T18" fmla="*/ 1106 w 1294"/>
              <a:gd name="T19" fmla="*/ 308 h 1209"/>
              <a:gd name="T20" fmla="*/ 1169 w 1294"/>
              <a:gd name="T21" fmla="*/ 412 h 1209"/>
              <a:gd name="T22" fmla="*/ 1123 w 1294"/>
              <a:gd name="T23" fmla="*/ 465 h 1209"/>
              <a:gd name="T24" fmla="*/ 951 w 1294"/>
              <a:gd name="T25" fmla="*/ 514 h 1209"/>
              <a:gd name="T26" fmla="*/ 1003 w 1294"/>
              <a:gd name="T27" fmla="*/ 584 h 1209"/>
              <a:gd name="T28" fmla="*/ 1044 w 1294"/>
              <a:gd name="T29" fmla="*/ 763 h 1209"/>
              <a:gd name="T30" fmla="*/ 1037 w 1294"/>
              <a:gd name="T31" fmla="*/ 936 h 1209"/>
              <a:gd name="T32" fmla="*/ 997 w 1294"/>
              <a:gd name="T33" fmla="*/ 1073 h 1209"/>
              <a:gd name="T34" fmla="*/ 1027 w 1294"/>
              <a:gd name="T35" fmla="*/ 1135 h 1209"/>
              <a:gd name="T36" fmla="*/ 979 w 1294"/>
              <a:gd name="T37" fmla="*/ 1140 h 1209"/>
              <a:gd name="T38" fmla="*/ 959 w 1294"/>
              <a:gd name="T39" fmla="*/ 1132 h 1209"/>
              <a:gd name="T40" fmla="*/ 931 w 1294"/>
              <a:gd name="T41" fmla="*/ 1066 h 1209"/>
              <a:gd name="T42" fmla="*/ 872 w 1294"/>
              <a:gd name="T43" fmla="*/ 1106 h 1209"/>
              <a:gd name="T44" fmla="*/ 944 w 1294"/>
              <a:gd name="T45" fmla="*/ 975 h 1209"/>
              <a:gd name="T46" fmla="*/ 811 w 1294"/>
              <a:gd name="T47" fmla="*/ 987 h 1209"/>
              <a:gd name="T48" fmla="*/ 673 w 1294"/>
              <a:gd name="T49" fmla="*/ 1107 h 1209"/>
              <a:gd name="T50" fmla="*/ 471 w 1294"/>
              <a:gd name="T51" fmla="*/ 1039 h 1209"/>
              <a:gd name="T52" fmla="*/ 314 w 1294"/>
              <a:gd name="T53" fmla="*/ 1020 h 1209"/>
              <a:gd name="T54" fmla="*/ 293 w 1294"/>
              <a:gd name="T55" fmla="*/ 748 h 1209"/>
              <a:gd name="T56" fmla="*/ 330 w 1294"/>
              <a:gd name="T57" fmla="*/ 661 h 1209"/>
              <a:gd name="T58" fmla="*/ 204 w 1294"/>
              <a:gd name="T59" fmla="*/ 379 h 1209"/>
              <a:gd name="T60" fmla="*/ 14 w 1294"/>
              <a:gd name="T61" fmla="*/ 297 h 1209"/>
              <a:gd name="T62" fmla="*/ 236 w 1294"/>
              <a:gd name="T63" fmla="*/ 236 h 1209"/>
              <a:gd name="T64" fmla="*/ 334 w 1294"/>
              <a:gd name="T65" fmla="*/ 266 h 1209"/>
              <a:gd name="T66" fmla="*/ 323 w 1294"/>
              <a:gd name="T67" fmla="*/ 345 h 1209"/>
              <a:gd name="T68" fmla="*/ 362 w 1294"/>
              <a:gd name="T69" fmla="*/ 376 h 1209"/>
              <a:gd name="T70" fmla="*/ 446 w 1294"/>
              <a:gd name="T71" fmla="*/ 352 h 1209"/>
              <a:gd name="T72" fmla="*/ 498 w 1294"/>
              <a:gd name="T73" fmla="*/ 325 h 1209"/>
              <a:gd name="T74" fmla="*/ 804 w 1294"/>
              <a:gd name="T75" fmla="*/ 305 h 1209"/>
              <a:gd name="T76" fmla="*/ 888 w 1294"/>
              <a:gd name="T77" fmla="*/ 162 h 1209"/>
              <a:gd name="T78" fmla="*/ 1030 w 1294"/>
              <a:gd name="T79" fmla="*/ 135 h 1209"/>
              <a:gd name="T80" fmla="*/ 973 w 1294"/>
              <a:gd name="T81" fmla="*/ 334 h 1209"/>
              <a:gd name="T82" fmla="*/ 1082 w 1294"/>
              <a:gd name="T83" fmla="*/ 378 h 1209"/>
              <a:gd name="T84" fmla="*/ 1126 w 1294"/>
              <a:gd name="T85" fmla="*/ 452 h 1209"/>
              <a:gd name="T86" fmla="*/ 884 w 1294"/>
              <a:gd name="T87" fmla="*/ 409 h 1209"/>
              <a:gd name="T88" fmla="*/ 865 w 1294"/>
              <a:gd name="T89" fmla="*/ 447 h 1209"/>
              <a:gd name="T90" fmla="*/ 815 w 1294"/>
              <a:gd name="T91" fmla="*/ 406 h 1209"/>
              <a:gd name="T92" fmla="*/ 575 w 1294"/>
              <a:gd name="T93" fmla="*/ 310 h 1209"/>
              <a:gd name="T94" fmla="*/ 889 w 1294"/>
              <a:gd name="T95" fmla="*/ 277 h 1209"/>
              <a:gd name="T96" fmla="*/ 907 w 1294"/>
              <a:gd name="T97" fmla="*/ 212 h 1209"/>
              <a:gd name="T98" fmla="*/ 306 w 1294"/>
              <a:gd name="T99" fmla="*/ 330 h 1209"/>
              <a:gd name="T100" fmla="*/ 331 w 1294"/>
              <a:gd name="T101" fmla="*/ 510 h 1209"/>
              <a:gd name="T102" fmla="*/ 397 w 1294"/>
              <a:gd name="T103" fmla="*/ 459 h 1209"/>
              <a:gd name="T104" fmla="*/ 785 w 1294"/>
              <a:gd name="T105" fmla="*/ 570 h 1209"/>
              <a:gd name="T106" fmla="*/ 940 w 1294"/>
              <a:gd name="T107" fmla="*/ 654 h 1209"/>
              <a:gd name="T108" fmla="*/ 911 w 1294"/>
              <a:gd name="T109" fmla="*/ 713 h 1209"/>
              <a:gd name="T110" fmla="*/ 374 w 1294"/>
              <a:gd name="T111" fmla="*/ 627 h 1209"/>
              <a:gd name="T112" fmla="*/ 847 w 1294"/>
              <a:gd name="T113" fmla="*/ 760 h 1209"/>
              <a:gd name="T114" fmla="*/ 1014 w 1294"/>
              <a:gd name="T115" fmla="*/ 783 h 1209"/>
              <a:gd name="T116" fmla="*/ 359 w 1294"/>
              <a:gd name="T117" fmla="*/ 477 h 1209"/>
              <a:gd name="T118" fmla="*/ 350 w 1294"/>
              <a:gd name="T119" fmla="*/ 786 h 1209"/>
              <a:gd name="T120" fmla="*/ 885 w 1294"/>
              <a:gd name="T121" fmla="*/ 890 h 1209"/>
              <a:gd name="T122" fmla="*/ 277 w 1294"/>
              <a:gd name="T123" fmla="*/ 865 h 1209"/>
              <a:gd name="T124" fmla="*/ 614 w 1294"/>
              <a:gd name="T125" fmla="*/ 1095 h 1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294" h="1209">
                <a:moveTo>
                  <a:pt x="304" y="1030"/>
                </a:moveTo>
                <a:lnTo>
                  <a:pt x="303" y="1030"/>
                </a:lnTo>
                <a:lnTo>
                  <a:pt x="303" y="1028"/>
                </a:lnTo>
                <a:lnTo>
                  <a:pt x="304" y="1028"/>
                </a:lnTo>
                <a:lnTo>
                  <a:pt x="304" y="1026"/>
                </a:lnTo>
                <a:lnTo>
                  <a:pt x="305" y="1026"/>
                </a:lnTo>
                <a:lnTo>
                  <a:pt x="307" y="1030"/>
                </a:lnTo>
                <a:lnTo>
                  <a:pt x="306" y="1030"/>
                </a:lnTo>
                <a:lnTo>
                  <a:pt x="304" y="1030"/>
                </a:lnTo>
                <a:close/>
                <a:moveTo>
                  <a:pt x="497" y="1054"/>
                </a:moveTo>
                <a:lnTo>
                  <a:pt x="496" y="1054"/>
                </a:lnTo>
                <a:lnTo>
                  <a:pt x="496" y="1053"/>
                </a:lnTo>
                <a:lnTo>
                  <a:pt x="496" y="1050"/>
                </a:lnTo>
                <a:lnTo>
                  <a:pt x="497" y="1050"/>
                </a:lnTo>
                <a:lnTo>
                  <a:pt x="497" y="1051"/>
                </a:lnTo>
                <a:lnTo>
                  <a:pt x="498" y="1051"/>
                </a:lnTo>
                <a:lnTo>
                  <a:pt x="500" y="1051"/>
                </a:lnTo>
                <a:lnTo>
                  <a:pt x="500" y="1054"/>
                </a:lnTo>
                <a:lnTo>
                  <a:pt x="498" y="1054"/>
                </a:lnTo>
                <a:lnTo>
                  <a:pt x="497" y="1054"/>
                </a:lnTo>
                <a:close/>
                <a:moveTo>
                  <a:pt x="892" y="1132"/>
                </a:moveTo>
                <a:lnTo>
                  <a:pt x="913" y="1132"/>
                </a:lnTo>
                <a:lnTo>
                  <a:pt x="914" y="1133"/>
                </a:lnTo>
                <a:lnTo>
                  <a:pt x="914" y="1134"/>
                </a:lnTo>
                <a:lnTo>
                  <a:pt x="915" y="1134"/>
                </a:lnTo>
                <a:lnTo>
                  <a:pt x="915" y="1135"/>
                </a:lnTo>
                <a:lnTo>
                  <a:pt x="914" y="1135"/>
                </a:lnTo>
                <a:lnTo>
                  <a:pt x="913" y="1137"/>
                </a:lnTo>
                <a:lnTo>
                  <a:pt x="913" y="1138"/>
                </a:lnTo>
                <a:lnTo>
                  <a:pt x="911" y="1139"/>
                </a:lnTo>
                <a:lnTo>
                  <a:pt x="913" y="1140"/>
                </a:lnTo>
                <a:lnTo>
                  <a:pt x="911" y="1141"/>
                </a:lnTo>
                <a:lnTo>
                  <a:pt x="910" y="1142"/>
                </a:lnTo>
                <a:lnTo>
                  <a:pt x="909" y="1143"/>
                </a:lnTo>
                <a:lnTo>
                  <a:pt x="910" y="1143"/>
                </a:lnTo>
                <a:lnTo>
                  <a:pt x="910" y="1146"/>
                </a:lnTo>
                <a:lnTo>
                  <a:pt x="909" y="1146"/>
                </a:lnTo>
                <a:lnTo>
                  <a:pt x="909" y="1147"/>
                </a:lnTo>
                <a:lnTo>
                  <a:pt x="908" y="1147"/>
                </a:lnTo>
                <a:lnTo>
                  <a:pt x="909" y="1148"/>
                </a:lnTo>
                <a:lnTo>
                  <a:pt x="908" y="1148"/>
                </a:lnTo>
                <a:lnTo>
                  <a:pt x="908" y="1149"/>
                </a:lnTo>
                <a:lnTo>
                  <a:pt x="907" y="1148"/>
                </a:lnTo>
                <a:lnTo>
                  <a:pt x="907" y="1149"/>
                </a:lnTo>
                <a:lnTo>
                  <a:pt x="906" y="1149"/>
                </a:lnTo>
                <a:lnTo>
                  <a:pt x="906" y="1148"/>
                </a:lnTo>
                <a:lnTo>
                  <a:pt x="902" y="1149"/>
                </a:lnTo>
                <a:lnTo>
                  <a:pt x="902" y="1148"/>
                </a:lnTo>
                <a:lnTo>
                  <a:pt x="900" y="1149"/>
                </a:lnTo>
                <a:lnTo>
                  <a:pt x="899" y="1149"/>
                </a:lnTo>
                <a:lnTo>
                  <a:pt x="898" y="1150"/>
                </a:lnTo>
                <a:lnTo>
                  <a:pt x="897" y="1150"/>
                </a:lnTo>
                <a:lnTo>
                  <a:pt x="894" y="1151"/>
                </a:lnTo>
                <a:lnTo>
                  <a:pt x="896" y="1151"/>
                </a:lnTo>
                <a:lnTo>
                  <a:pt x="894" y="1151"/>
                </a:lnTo>
                <a:lnTo>
                  <a:pt x="889" y="1150"/>
                </a:lnTo>
                <a:lnTo>
                  <a:pt x="888" y="1149"/>
                </a:lnTo>
                <a:lnTo>
                  <a:pt x="884" y="1151"/>
                </a:lnTo>
                <a:lnTo>
                  <a:pt x="881" y="1149"/>
                </a:lnTo>
                <a:lnTo>
                  <a:pt x="880" y="1147"/>
                </a:lnTo>
                <a:lnTo>
                  <a:pt x="880" y="1146"/>
                </a:lnTo>
                <a:lnTo>
                  <a:pt x="880" y="1145"/>
                </a:lnTo>
                <a:lnTo>
                  <a:pt x="880" y="1143"/>
                </a:lnTo>
                <a:lnTo>
                  <a:pt x="880" y="1142"/>
                </a:lnTo>
                <a:lnTo>
                  <a:pt x="879" y="1142"/>
                </a:lnTo>
                <a:lnTo>
                  <a:pt x="879" y="1141"/>
                </a:lnTo>
                <a:lnTo>
                  <a:pt x="880" y="1139"/>
                </a:lnTo>
                <a:lnTo>
                  <a:pt x="881" y="1137"/>
                </a:lnTo>
                <a:lnTo>
                  <a:pt x="883" y="1133"/>
                </a:lnTo>
                <a:lnTo>
                  <a:pt x="884" y="1132"/>
                </a:lnTo>
                <a:lnTo>
                  <a:pt x="885" y="1131"/>
                </a:lnTo>
                <a:lnTo>
                  <a:pt x="888" y="1130"/>
                </a:lnTo>
                <a:lnTo>
                  <a:pt x="888" y="1129"/>
                </a:lnTo>
                <a:lnTo>
                  <a:pt x="889" y="1128"/>
                </a:lnTo>
                <a:lnTo>
                  <a:pt x="890" y="1128"/>
                </a:lnTo>
                <a:lnTo>
                  <a:pt x="890" y="1126"/>
                </a:lnTo>
                <a:lnTo>
                  <a:pt x="892" y="1125"/>
                </a:lnTo>
                <a:lnTo>
                  <a:pt x="892" y="1124"/>
                </a:lnTo>
                <a:lnTo>
                  <a:pt x="893" y="1124"/>
                </a:lnTo>
                <a:lnTo>
                  <a:pt x="893" y="1123"/>
                </a:lnTo>
                <a:lnTo>
                  <a:pt x="894" y="1123"/>
                </a:lnTo>
                <a:lnTo>
                  <a:pt x="894" y="1122"/>
                </a:lnTo>
                <a:lnTo>
                  <a:pt x="896" y="1121"/>
                </a:lnTo>
                <a:lnTo>
                  <a:pt x="896" y="1120"/>
                </a:lnTo>
                <a:lnTo>
                  <a:pt x="898" y="1122"/>
                </a:lnTo>
                <a:lnTo>
                  <a:pt x="896" y="1126"/>
                </a:lnTo>
                <a:lnTo>
                  <a:pt x="894" y="1129"/>
                </a:lnTo>
                <a:lnTo>
                  <a:pt x="894" y="1130"/>
                </a:lnTo>
                <a:lnTo>
                  <a:pt x="892" y="1132"/>
                </a:lnTo>
                <a:close/>
                <a:moveTo>
                  <a:pt x="494" y="1047"/>
                </a:moveTo>
                <a:lnTo>
                  <a:pt x="494" y="1049"/>
                </a:lnTo>
                <a:lnTo>
                  <a:pt x="493" y="1049"/>
                </a:lnTo>
                <a:lnTo>
                  <a:pt x="493" y="1046"/>
                </a:lnTo>
                <a:lnTo>
                  <a:pt x="494" y="1047"/>
                </a:lnTo>
                <a:close/>
                <a:moveTo>
                  <a:pt x="1063" y="1150"/>
                </a:moveTo>
                <a:lnTo>
                  <a:pt x="1062" y="1157"/>
                </a:lnTo>
                <a:lnTo>
                  <a:pt x="1061" y="1157"/>
                </a:lnTo>
                <a:lnTo>
                  <a:pt x="1060" y="1157"/>
                </a:lnTo>
                <a:lnTo>
                  <a:pt x="1057" y="1156"/>
                </a:lnTo>
                <a:lnTo>
                  <a:pt x="1052" y="1153"/>
                </a:lnTo>
                <a:lnTo>
                  <a:pt x="1053" y="1151"/>
                </a:lnTo>
                <a:lnTo>
                  <a:pt x="1053" y="1149"/>
                </a:lnTo>
                <a:lnTo>
                  <a:pt x="1054" y="1148"/>
                </a:lnTo>
                <a:lnTo>
                  <a:pt x="1054" y="1146"/>
                </a:lnTo>
                <a:lnTo>
                  <a:pt x="1055" y="1146"/>
                </a:lnTo>
                <a:lnTo>
                  <a:pt x="1056" y="1146"/>
                </a:lnTo>
                <a:lnTo>
                  <a:pt x="1056" y="1147"/>
                </a:lnTo>
                <a:lnTo>
                  <a:pt x="1057" y="1147"/>
                </a:lnTo>
                <a:lnTo>
                  <a:pt x="1059" y="1147"/>
                </a:lnTo>
                <a:lnTo>
                  <a:pt x="1059" y="1148"/>
                </a:lnTo>
                <a:lnTo>
                  <a:pt x="1060" y="1148"/>
                </a:lnTo>
                <a:lnTo>
                  <a:pt x="1061" y="1149"/>
                </a:lnTo>
                <a:lnTo>
                  <a:pt x="1061" y="1150"/>
                </a:lnTo>
                <a:lnTo>
                  <a:pt x="1062" y="1150"/>
                </a:lnTo>
                <a:lnTo>
                  <a:pt x="1063" y="1150"/>
                </a:lnTo>
                <a:close/>
                <a:moveTo>
                  <a:pt x="400" y="1020"/>
                </a:moveTo>
                <a:lnTo>
                  <a:pt x="399" y="1030"/>
                </a:lnTo>
                <a:lnTo>
                  <a:pt x="394" y="1029"/>
                </a:lnTo>
                <a:lnTo>
                  <a:pt x="389" y="1028"/>
                </a:lnTo>
                <a:lnTo>
                  <a:pt x="386" y="1026"/>
                </a:lnTo>
                <a:lnTo>
                  <a:pt x="384" y="1026"/>
                </a:lnTo>
                <a:lnTo>
                  <a:pt x="384" y="1023"/>
                </a:lnTo>
                <a:lnTo>
                  <a:pt x="384" y="1022"/>
                </a:lnTo>
                <a:lnTo>
                  <a:pt x="385" y="1022"/>
                </a:lnTo>
                <a:lnTo>
                  <a:pt x="386" y="1021"/>
                </a:lnTo>
                <a:lnTo>
                  <a:pt x="399" y="1020"/>
                </a:lnTo>
                <a:lnTo>
                  <a:pt x="400" y="1020"/>
                </a:lnTo>
                <a:close/>
                <a:moveTo>
                  <a:pt x="374" y="1019"/>
                </a:moveTo>
                <a:lnTo>
                  <a:pt x="373" y="1019"/>
                </a:lnTo>
                <a:lnTo>
                  <a:pt x="372" y="1019"/>
                </a:lnTo>
                <a:lnTo>
                  <a:pt x="372" y="1017"/>
                </a:lnTo>
                <a:lnTo>
                  <a:pt x="372" y="1016"/>
                </a:lnTo>
                <a:lnTo>
                  <a:pt x="372" y="1015"/>
                </a:lnTo>
                <a:lnTo>
                  <a:pt x="371" y="1015"/>
                </a:lnTo>
                <a:lnTo>
                  <a:pt x="371" y="1014"/>
                </a:lnTo>
                <a:lnTo>
                  <a:pt x="371" y="1013"/>
                </a:lnTo>
                <a:lnTo>
                  <a:pt x="373" y="1013"/>
                </a:lnTo>
                <a:lnTo>
                  <a:pt x="374" y="1013"/>
                </a:lnTo>
                <a:lnTo>
                  <a:pt x="374" y="1014"/>
                </a:lnTo>
                <a:lnTo>
                  <a:pt x="374" y="1015"/>
                </a:lnTo>
                <a:lnTo>
                  <a:pt x="374" y="1016"/>
                </a:lnTo>
                <a:lnTo>
                  <a:pt x="375" y="1017"/>
                </a:lnTo>
                <a:lnTo>
                  <a:pt x="375" y="1019"/>
                </a:lnTo>
                <a:lnTo>
                  <a:pt x="374" y="1019"/>
                </a:lnTo>
                <a:close/>
                <a:moveTo>
                  <a:pt x="911" y="1115"/>
                </a:moveTo>
                <a:lnTo>
                  <a:pt x="908" y="1117"/>
                </a:lnTo>
                <a:lnTo>
                  <a:pt x="908" y="1116"/>
                </a:lnTo>
                <a:lnTo>
                  <a:pt x="907" y="1116"/>
                </a:lnTo>
                <a:lnTo>
                  <a:pt x="907" y="1115"/>
                </a:lnTo>
                <a:lnTo>
                  <a:pt x="906" y="1114"/>
                </a:lnTo>
                <a:lnTo>
                  <a:pt x="905" y="1113"/>
                </a:lnTo>
                <a:lnTo>
                  <a:pt x="904" y="1111"/>
                </a:lnTo>
                <a:lnTo>
                  <a:pt x="906" y="1107"/>
                </a:lnTo>
                <a:lnTo>
                  <a:pt x="906" y="1108"/>
                </a:lnTo>
                <a:lnTo>
                  <a:pt x="907" y="1109"/>
                </a:lnTo>
                <a:lnTo>
                  <a:pt x="908" y="1112"/>
                </a:lnTo>
                <a:lnTo>
                  <a:pt x="909" y="1113"/>
                </a:lnTo>
                <a:lnTo>
                  <a:pt x="909" y="1114"/>
                </a:lnTo>
                <a:lnTo>
                  <a:pt x="910" y="1114"/>
                </a:lnTo>
                <a:lnTo>
                  <a:pt x="911" y="1115"/>
                </a:lnTo>
                <a:close/>
                <a:moveTo>
                  <a:pt x="1137" y="1125"/>
                </a:moveTo>
                <a:lnTo>
                  <a:pt x="1138" y="1125"/>
                </a:lnTo>
                <a:lnTo>
                  <a:pt x="1139" y="1125"/>
                </a:lnTo>
                <a:lnTo>
                  <a:pt x="1140" y="1125"/>
                </a:lnTo>
                <a:lnTo>
                  <a:pt x="1141" y="1125"/>
                </a:lnTo>
                <a:lnTo>
                  <a:pt x="1142" y="1126"/>
                </a:lnTo>
                <a:lnTo>
                  <a:pt x="1143" y="1126"/>
                </a:lnTo>
                <a:lnTo>
                  <a:pt x="1145" y="1126"/>
                </a:lnTo>
                <a:lnTo>
                  <a:pt x="1146" y="1126"/>
                </a:lnTo>
                <a:lnTo>
                  <a:pt x="1147" y="1126"/>
                </a:lnTo>
                <a:lnTo>
                  <a:pt x="1148" y="1128"/>
                </a:lnTo>
                <a:lnTo>
                  <a:pt x="1149" y="1128"/>
                </a:lnTo>
                <a:lnTo>
                  <a:pt x="1151" y="1128"/>
                </a:lnTo>
                <a:lnTo>
                  <a:pt x="1152" y="1129"/>
                </a:lnTo>
                <a:lnTo>
                  <a:pt x="1154" y="1129"/>
                </a:lnTo>
                <a:lnTo>
                  <a:pt x="1156" y="1129"/>
                </a:lnTo>
                <a:lnTo>
                  <a:pt x="1157" y="1129"/>
                </a:lnTo>
                <a:lnTo>
                  <a:pt x="1158" y="1130"/>
                </a:lnTo>
                <a:lnTo>
                  <a:pt x="1159" y="1130"/>
                </a:lnTo>
                <a:lnTo>
                  <a:pt x="1160" y="1130"/>
                </a:lnTo>
                <a:lnTo>
                  <a:pt x="1161" y="1130"/>
                </a:lnTo>
                <a:lnTo>
                  <a:pt x="1164" y="1131"/>
                </a:lnTo>
                <a:lnTo>
                  <a:pt x="1166" y="1131"/>
                </a:lnTo>
                <a:lnTo>
                  <a:pt x="1167" y="1132"/>
                </a:lnTo>
                <a:lnTo>
                  <a:pt x="1169" y="1132"/>
                </a:lnTo>
                <a:lnTo>
                  <a:pt x="1171" y="1133"/>
                </a:lnTo>
                <a:lnTo>
                  <a:pt x="1172" y="1133"/>
                </a:lnTo>
                <a:lnTo>
                  <a:pt x="1173" y="1133"/>
                </a:lnTo>
                <a:lnTo>
                  <a:pt x="1174" y="1134"/>
                </a:lnTo>
                <a:lnTo>
                  <a:pt x="1175" y="1134"/>
                </a:lnTo>
                <a:lnTo>
                  <a:pt x="1176" y="1134"/>
                </a:lnTo>
                <a:lnTo>
                  <a:pt x="1177" y="1134"/>
                </a:lnTo>
                <a:lnTo>
                  <a:pt x="1178" y="1134"/>
                </a:lnTo>
                <a:lnTo>
                  <a:pt x="1180" y="1137"/>
                </a:lnTo>
                <a:lnTo>
                  <a:pt x="1178" y="1140"/>
                </a:lnTo>
                <a:lnTo>
                  <a:pt x="1178" y="1143"/>
                </a:lnTo>
                <a:lnTo>
                  <a:pt x="1177" y="1146"/>
                </a:lnTo>
                <a:lnTo>
                  <a:pt x="1176" y="1148"/>
                </a:lnTo>
                <a:lnTo>
                  <a:pt x="1176" y="1149"/>
                </a:lnTo>
                <a:lnTo>
                  <a:pt x="1172" y="1158"/>
                </a:lnTo>
                <a:lnTo>
                  <a:pt x="1166" y="1158"/>
                </a:lnTo>
                <a:lnTo>
                  <a:pt x="1165" y="1159"/>
                </a:lnTo>
                <a:lnTo>
                  <a:pt x="1165" y="1158"/>
                </a:lnTo>
                <a:lnTo>
                  <a:pt x="1164" y="1159"/>
                </a:lnTo>
                <a:lnTo>
                  <a:pt x="1164" y="1162"/>
                </a:lnTo>
                <a:lnTo>
                  <a:pt x="1163" y="1162"/>
                </a:lnTo>
                <a:lnTo>
                  <a:pt x="1161" y="1165"/>
                </a:lnTo>
                <a:lnTo>
                  <a:pt x="1159" y="1166"/>
                </a:lnTo>
                <a:lnTo>
                  <a:pt x="1158" y="1167"/>
                </a:lnTo>
                <a:lnTo>
                  <a:pt x="1159" y="1168"/>
                </a:lnTo>
                <a:lnTo>
                  <a:pt x="1159" y="1170"/>
                </a:lnTo>
                <a:lnTo>
                  <a:pt x="1158" y="1171"/>
                </a:lnTo>
                <a:lnTo>
                  <a:pt x="1158" y="1173"/>
                </a:lnTo>
                <a:lnTo>
                  <a:pt x="1159" y="1173"/>
                </a:lnTo>
                <a:lnTo>
                  <a:pt x="1158" y="1176"/>
                </a:lnTo>
                <a:lnTo>
                  <a:pt x="1155" y="1176"/>
                </a:lnTo>
                <a:lnTo>
                  <a:pt x="1152" y="1174"/>
                </a:lnTo>
                <a:lnTo>
                  <a:pt x="1148" y="1172"/>
                </a:lnTo>
                <a:lnTo>
                  <a:pt x="1145" y="1170"/>
                </a:lnTo>
                <a:lnTo>
                  <a:pt x="1140" y="1167"/>
                </a:lnTo>
                <a:lnTo>
                  <a:pt x="1139" y="1165"/>
                </a:lnTo>
                <a:lnTo>
                  <a:pt x="1138" y="1163"/>
                </a:lnTo>
                <a:lnTo>
                  <a:pt x="1130" y="1174"/>
                </a:lnTo>
                <a:lnTo>
                  <a:pt x="1130" y="1175"/>
                </a:lnTo>
                <a:lnTo>
                  <a:pt x="1130" y="1176"/>
                </a:lnTo>
                <a:lnTo>
                  <a:pt x="1129" y="1176"/>
                </a:lnTo>
                <a:lnTo>
                  <a:pt x="1130" y="1179"/>
                </a:lnTo>
                <a:lnTo>
                  <a:pt x="1126" y="1180"/>
                </a:lnTo>
                <a:lnTo>
                  <a:pt x="1125" y="1182"/>
                </a:lnTo>
                <a:lnTo>
                  <a:pt x="1121" y="1184"/>
                </a:lnTo>
                <a:lnTo>
                  <a:pt x="1121" y="1187"/>
                </a:lnTo>
                <a:lnTo>
                  <a:pt x="1121" y="1190"/>
                </a:lnTo>
                <a:lnTo>
                  <a:pt x="1120" y="1191"/>
                </a:lnTo>
                <a:lnTo>
                  <a:pt x="1117" y="1190"/>
                </a:lnTo>
                <a:lnTo>
                  <a:pt x="1116" y="1193"/>
                </a:lnTo>
                <a:lnTo>
                  <a:pt x="1116" y="1195"/>
                </a:lnTo>
                <a:lnTo>
                  <a:pt x="1115" y="1196"/>
                </a:lnTo>
                <a:lnTo>
                  <a:pt x="1116" y="1197"/>
                </a:lnTo>
                <a:lnTo>
                  <a:pt x="1115" y="1197"/>
                </a:lnTo>
                <a:lnTo>
                  <a:pt x="1116" y="1198"/>
                </a:lnTo>
                <a:lnTo>
                  <a:pt x="1115" y="1200"/>
                </a:lnTo>
                <a:lnTo>
                  <a:pt x="1113" y="1203"/>
                </a:lnTo>
                <a:lnTo>
                  <a:pt x="1111" y="1204"/>
                </a:lnTo>
                <a:lnTo>
                  <a:pt x="1108" y="1206"/>
                </a:lnTo>
                <a:lnTo>
                  <a:pt x="1107" y="1207"/>
                </a:lnTo>
                <a:lnTo>
                  <a:pt x="1105" y="1207"/>
                </a:lnTo>
                <a:lnTo>
                  <a:pt x="1103" y="1208"/>
                </a:lnTo>
                <a:lnTo>
                  <a:pt x="1102" y="1209"/>
                </a:lnTo>
                <a:lnTo>
                  <a:pt x="1099" y="1209"/>
                </a:lnTo>
                <a:lnTo>
                  <a:pt x="1102" y="1195"/>
                </a:lnTo>
                <a:lnTo>
                  <a:pt x="1102" y="1190"/>
                </a:lnTo>
                <a:lnTo>
                  <a:pt x="1102" y="1189"/>
                </a:lnTo>
                <a:lnTo>
                  <a:pt x="1102" y="1188"/>
                </a:lnTo>
                <a:lnTo>
                  <a:pt x="1103" y="1180"/>
                </a:lnTo>
                <a:lnTo>
                  <a:pt x="1103" y="1179"/>
                </a:lnTo>
                <a:lnTo>
                  <a:pt x="1104" y="1179"/>
                </a:lnTo>
                <a:lnTo>
                  <a:pt x="1105" y="1175"/>
                </a:lnTo>
                <a:lnTo>
                  <a:pt x="1106" y="1173"/>
                </a:lnTo>
                <a:lnTo>
                  <a:pt x="1111" y="1165"/>
                </a:lnTo>
                <a:lnTo>
                  <a:pt x="1114" y="1159"/>
                </a:lnTo>
                <a:lnTo>
                  <a:pt x="1115" y="1157"/>
                </a:lnTo>
                <a:lnTo>
                  <a:pt x="1115" y="1156"/>
                </a:lnTo>
                <a:lnTo>
                  <a:pt x="1116" y="1155"/>
                </a:lnTo>
                <a:lnTo>
                  <a:pt x="1116" y="1154"/>
                </a:lnTo>
                <a:lnTo>
                  <a:pt x="1117" y="1153"/>
                </a:lnTo>
                <a:lnTo>
                  <a:pt x="1117" y="1151"/>
                </a:lnTo>
                <a:lnTo>
                  <a:pt x="1117" y="1148"/>
                </a:lnTo>
                <a:lnTo>
                  <a:pt x="1117" y="1145"/>
                </a:lnTo>
                <a:lnTo>
                  <a:pt x="1119" y="1143"/>
                </a:lnTo>
                <a:lnTo>
                  <a:pt x="1119" y="1142"/>
                </a:lnTo>
                <a:lnTo>
                  <a:pt x="1119" y="1141"/>
                </a:lnTo>
                <a:lnTo>
                  <a:pt x="1119" y="1140"/>
                </a:lnTo>
                <a:lnTo>
                  <a:pt x="1120" y="1139"/>
                </a:lnTo>
                <a:lnTo>
                  <a:pt x="1121" y="1138"/>
                </a:lnTo>
                <a:lnTo>
                  <a:pt x="1123" y="1135"/>
                </a:lnTo>
                <a:lnTo>
                  <a:pt x="1126" y="1134"/>
                </a:lnTo>
                <a:lnTo>
                  <a:pt x="1128" y="1133"/>
                </a:lnTo>
                <a:lnTo>
                  <a:pt x="1129" y="1133"/>
                </a:lnTo>
                <a:lnTo>
                  <a:pt x="1130" y="1132"/>
                </a:lnTo>
                <a:lnTo>
                  <a:pt x="1130" y="1131"/>
                </a:lnTo>
                <a:lnTo>
                  <a:pt x="1131" y="1130"/>
                </a:lnTo>
                <a:lnTo>
                  <a:pt x="1132" y="1128"/>
                </a:lnTo>
                <a:lnTo>
                  <a:pt x="1133" y="1126"/>
                </a:lnTo>
                <a:lnTo>
                  <a:pt x="1132" y="1126"/>
                </a:lnTo>
                <a:lnTo>
                  <a:pt x="1134" y="1125"/>
                </a:lnTo>
                <a:lnTo>
                  <a:pt x="1134" y="1124"/>
                </a:lnTo>
                <a:lnTo>
                  <a:pt x="1135" y="1124"/>
                </a:lnTo>
                <a:lnTo>
                  <a:pt x="1137" y="1125"/>
                </a:lnTo>
                <a:close/>
                <a:moveTo>
                  <a:pt x="839" y="1062"/>
                </a:moveTo>
                <a:lnTo>
                  <a:pt x="832" y="1064"/>
                </a:lnTo>
                <a:lnTo>
                  <a:pt x="830" y="1059"/>
                </a:lnTo>
                <a:lnTo>
                  <a:pt x="830" y="1058"/>
                </a:lnTo>
                <a:lnTo>
                  <a:pt x="829" y="1058"/>
                </a:lnTo>
                <a:lnTo>
                  <a:pt x="829" y="1057"/>
                </a:lnTo>
                <a:lnTo>
                  <a:pt x="829" y="1056"/>
                </a:lnTo>
                <a:lnTo>
                  <a:pt x="828" y="1055"/>
                </a:lnTo>
                <a:lnTo>
                  <a:pt x="827" y="1054"/>
                </a:lnTo>
                <a:lnTo>
                  <a:pt x="828" y="1051"/>
                </a:lnTo>
                <a:lnTo>
                  <a:pt x="829" y="1049"/>
                </a:lnTo>
                <a:lnTo>
                  <a:pt x="830" y="1047"/>
                </a:lnTo>
                <a:lnTo>
                  <a:pt x="830" y="1045"/>
                </a:lnTo>
                <a:lnTo>
                  <a:pt x="831" y="1042"/>
                </a:lnTo>
                <a:lnTo>
                  <a:pt x="831" y="1041"/>
                </a:lnTo>
                <a:lnTo>
                  <a:pt x="830" y="1038"/>
                </a:lnTo>
                <a:lnTo>
                  <a:pt x="829" y="1034"/>
                </a:lnTo>
                <a:lnTo>
                  <a:pt x="832" y="1034"/>
                </a:lnTo>
                <a:lnTo>
                  <a:pt x="832" y="1030"/>
                </a:lnTo>
                <a:lnTo>
                  <a:pt x="833" y="1030"/>
                </a:lnTo>
                <a:lnTo>
                  <a:pt x="836" y="1030"/>
                </a:lnTo>
                <a:lnTo>
                  <a:pt x="837" y="1034"/>
                </a:lnTo>
                <a:lnTo>
                  <a:pt x="839" y="1040"/>
                </a:lnTo>
                <a:lnTo>
                  <a:pt x="840" y="1045"/>
                </a:lnTo>
                <a:lnTo>
                  <a:pt x="840" y="1046"/>
                </a:lnTo>
                <a:lnTo>
                  <a:pt x="844" y="1053"/>
                </a:lnTo>
                <a:lnTo>
                  <a:pt x="844" y="1056"/>
                </a:lnTo>
                <a:lnTo>
                  <a:pt x="845" y="1058"/>
                </a:lnTo>
                <a:lnTo>
                  <a:pt x="840" y="1061"/>
                </a:lnTo>
                <a:lnTo>
                  <a:pt x="839" y="1062"/>
                </a:lnTo>
                <a:close/>
                <a:moveTo>
                  <a:pt x="845" y="1029"/>
                </a:moveTo>
                <a:lnTo>
                  <a:pt x="846" y="1031"/>
                </a:lnTo>
                <a:lnTo>
                  <a:pt x="846" y="1032"/>
                </a:lnTo>
                <a:lnTo>
                  <a:pt x="844" y="1032"/>
                </a:lnTo>
                <a:lnTo>
                  <a:pt x="842" y="1038"/>
                </a:lnTo>
                <a:lnTo>
                  <a:pt x="841" y="1034"/>
                </a:lnTo>
                <a:lnTo>
                  <a:pt x="839" y="1029"/>
                </a:lnTo>
                <a:lnTo>
                  <a:pt x="840" y="1029"/>
                </a:lnTo>
                <a:lnTo>
                  <a:pt x="842" y="1029"/>
                </a:lnTo>
                <a:lnTo>
                  <a:pt x="845" y="1029"/>
                </a:lnTo>
                <a:close/>
                <a:moveTo>
                  <a:pt x="1047" y="997"/>
                </a:moveTo>
                <a:lnTo>
                  <a:pt x="1049" y="998"/>
                </a:lnTo>
                <a:lnTo>
                  <a:pt x="1049" y="997"/>
                </a:lnTo>
                <a:lnTo>
                  <a:pt x="1051" y="997"/>
                </a:lnTo>
                <a:lnTo>
                  <a:pt x="1052" y="999"/>
                </a:lnTo>
                <a:lnTo>
                  <a:pt x="1052" y="1000"/>
                </a:lnTo>
                <a:lnTo>
                  <a:pt x="1052" y="1001"/>
                </a:lnTo>
                <a:lnTo>
                  <a:pt x="1051" y="1001"/>
                </a:lnTo>
                <a:lnTo>
                  <a:pt x="1047" y="1005"/>
                </a:lnTo>
                <a:lnTo>
                  <a:pt x="1045" y="998"/>
                </a:lnTo>
                <a:lnTo>
                  <a:pt x="1044" y="1000"/>
                </a:lnTo>
                <a:lnTo>
                  <a:pt x="1039" y="1000"/>
                </a:lnTo>
                <a:lnTo>
                  <a:pt x="1037" y="1001"/>
                </a:lnTo>
                <a:lnTo>
                  <a:pt x="1037" y="1006"/>
                </a:lnTo>
                <a:lnTo>
                  <a:pt x="1034" y="1006"/>
                </a:lnTo>
                <a:lnTo>
                  <a:pt x="1031" y="990"/>
                </a:lnTo>
                <a:lnTo>
                  <a:pt x="1031" y="989"/>
                </a:lnTo>
                <a:lnTo>
                  <a:pt x="1035" y="990"/>
                </a:lnTo>
                <a:lnTo>
                  <a:pt x="1037" y="990"/>
                </a:lnTo>
                <a:lnTo>
                  <a:pt x="1042" y="992"/>
                </a:lnTo>
                <a:lnTo>
                  <a:pt x="1044" y="994"/>
                </a:lnTo>
                <a:lnTo>
                  <a:pt x="1044" y="995"/>
                </a:lnTo>
                <a:lnTo>
                  <a:pt x="1045" y="996"/>
                </a:lnTo>
                <a:lnTo>
                  <a:pt x="1047" y="997"/>
                </a:lnTo>
                <a:close/>
                <a:moveTo>
                  <a:pt x="936" y="971"/>
                </a:moveTo>
                <a:lnTo>
                  <a:pt x="936" y="983"/>
                </a:lnTo>
                <a:lnTo>
                  <a:pt x="927" y="983"/>
                </a:lnTo>
                <a:lnTo>
                  <a:pt x="926" y="983"/>
                </a:lnTo>
                <a:lnTo>
                  <a:pt x="925" y="983"/>
                </a:lnTo>
                <a:lnTo>
                  <a:pt x="924" y="983"/>
                </a:lnTo>
                <a:lnTo>
                  <a:pt x="923" y="983"/>
                </a:lnTo>
                <a:lnTo>
                  <a:pt x="922" y="983"/>
                </a:lnTo>
                <a:lnTo>
                  <a:pt x="921" y="983"/>
                </a:lnTo>
                <a:lnTo>
                  <a:pt x="919" y="983"/>
                </a:lnTo>
                <a:lnTo>
                  <a:pt x="917" y="983"/>
                </a:lnTo>
                <a:lnTo>
                  <a:pt x="916" y="984"/>
                </a:lnTo>
                <a:lnTo>
                  <a:pt x="914" y="984"/>
                </a:lnTo>
                <a:lnTo>
                  <a:pt x="911" y="984"/>
                </a:lnTo>
                <a:lnTo>
                  <a:pt x="908" y="984"/>
                </a:lnTo>
                <a:lnTo>
                  <a:pt x="900" y="986"/>
                </a:lnTo>
                <a:lnTo>
                  <a:pt x="908" y="971"/>
                </a:lnTo>
                <a:lnTo>
                  <a:pt x="909" y="972"/>
                </a:lnTo>
                <a:lnTo>
                  <a:pt x="913" y="973"/>
                </a:lnTo>
                <a:lnTo>
                  <a:pt x="914" y="973"/>
                </a:lnTo>
                <a:lnTo>
                  <a:pt x="916" y="974"/>
                </a:lnTo>
                <a:lnTo>
                  <a:pt x="916" y="973"/>
                </a:lnTo>
                <a:lnTo>
                  <a:pt x="918" y="973"/>
                </a:lnTo>
                <a:lnTo>
                  <a:pt x="921" y="973"/>
                </a:lnTo>
                <a:lnTo>
                  <a:pt x="923" y="974"/>
                </a:lnTo>
                <a:lnTo>
                  <a:pt x="924" y="974"/>
                </a:lnTo>
                <a:lnTo>
                  <a:pt x="925" y="975"/>
                </a:lnTo>
                <a:lnTo>
                  <a:pt x="926" y="975"/>
                </a:lnTo>
                <a:lnTo>
                  <a:pt x="926" y="976"/>
                </a:lnTo>
                <a:lnTo>
                  <a:pt x="926" y="978"/>
                </a:lnTo>
                <a:lnTo>
                  <a:pt x="926" y="979"/>
                </a:lnTo>
                <a:lnTo>
                  <a:pt x="926" y="980"/>
                </a:lnTo>
                <a:lnTo>
                  <a:pt x="927" y="979"/>
                </a:lnTo>
                <a:lnTo>
                  <a:pt x="928" y="979"/>
                </a:lnTo>
                <a:lnTo>
                  <a:pt x="928" y="976"/>
                </a:lnTo>
                <a:lnTo>
                  <a:pt x="930" y="976"/>
                </a:lnTo>
                <a:lnTo>
                  <a:pt x="928" y="976"/>
                </a:lnTo>
                <a:lnTo>
                  <a:pt x="928" y="975"/>
                </a:lnTo>
                <a:lnTo>
                  <a:pt x="930" y="974"/>
                </a:lnTo>
                <a:lnTo>
                  <a:pt x="930" y="973"/>
                </a:lnTo>
                <a:lnTo>
                  <a:pt x="926" y="973"/>
                </a:lnTo>
                <a:lnTo>
                  <a:pt x="926" y="972"/>
                </a:lnTo>
                <a:lnTo>
                  <a:pt x="926" y="970"/>
                </a:lnTo>
                <a:lnTo>
                  <a:pt x="926" y="969"/>
                </a:lnTo>
                <a:lnTo>
                  <a:pt x="936" y="971"/>
                </a:lnTo>
                <a:close/>
                <a:moveTo>
                  <a:pt x="919" y="963"/>
                </a:moveTo>
                <a:lnTo>
                  <a:pt x="918" y="965"/>
                </a:lnTo>
                <a:lnTo>
                  <a:pt x="916" y="964"/>
                </a:lnTo>
                <a:lnTo>
                  <a:pt x="915" y="964"/>
                </a:lnTo>
                <a:lnTo>
                  <a:pt x="914" y="964"/>
                </a:lnTo>
                <a:lnTo>
                  <a:pt x="913" y="964"/>
                </a:lnTo>
                <a:lnTo>
                  <a:pt x="911" y="964"/>
                </a:lnTo>
                <a:lnTo>
                  <a:pt x="910" y="964"/>
                </a:lnTo>
                <a:lnTo>
                  <a:pt x="910" y="963"/>
                </a:lnTo>
                <a:lnTo>
                  <a:pt x="910" y="962"/>
                </a:lnTo>
                <a:lnTo>
                  <a:pt x="918" y="963"/>
                </a:lnTo>
                <a:lnTo>
                  <a:pt x="919" y="963"/>
                </a:lnTo>
                <a:close/>
                <a:moveTo>
                  <a:pt x="1019" y="983"/>
                </a:moveTo>
                <a:lnTo>
                  <a:pt x="1018" y="983"/>
                </a:lnTo>
                <a:lnTo>
                  <a:pt x="1018" y="982"/>
                </a:lnTo>
                <a:lnTo>
                  <a:pt x="1018" y="980"/>
                </a:lnTo>
                <a:lnTo>
                  <a:pt x="1019" y="980"/>
                </a:lnTo>
                <a:lnTo>
                  <a:pt x="1019" y="981"/>
                </a:lnTo>
                <a:lnTo>
                  <a:pt x="1019" y="983"/>
                </a:lnTo>
                <a:close/>
                <a:moveTo>
                  <a:pt x="957" y="964"/>
                </a:moveTo>
                <a:lnTo>
                  <a:pt x="954" y="963"/>
                </a:lnTo>
                <a:lnTo>
                  <a:pt x="953" y="962"/>
                </a:lnTo>
                <a:lnTo>
                  <a:pt x="953" y="961"/>
                </a:lnTo>
                <a:lnTo>
                  <a:pt x="954" y="961"/>
                </a:lnTo>
                <a:lnTo>
                  <a:pt x="956" y="961"/>
                </a:lnTo>
                <a:lnTo>
                  <a:pt x="957" y="961"/>
                </a:lnTo>
                <a:lnTo>
                  <a:pt x="957" y="962"/>
                </a:lnTo>
                <a:lnTo>
                  <a:pt x="957" y="964"/>
                </a:lnTo>
                <a:close/>
                <a:moveTo>
                  <a:pt x="950" y="961"/>
                </a:moveTo>
                <a:lnTo>
                  <a:pt x="951" y="961"/>
                </a:lnTo>
                <a:lnTo>
                  <a:pt x="951" y="962"/>
                </a:lnTo>
                <a:lnTo>
                  <a:pt x="951" y="963"/>
                </a:lnTo>
                <a:lnTo>
                  <a:pt x="949" y="963"/>
                </a:lnTo>
                <a:lnTo>
                  <a:pt x="949" y="962"/>
                </a:lnTo>
                <a:lnTo>
                  <a:pt x="948" y="962"/>
                </a:lnTo>
                <a:lnTo>
                  <a:pt x="947" y="962"/>
                </a:lnTo>
                <a:lnTo>
                  <a:pt x="947" y="964"/>
                </a:lnTo>
                <a:lnTo>
                  <a:pt x="944" y="963"/>
                </a:lnTo>
                <a:lnTo>
                  <a:pt x="944" y="961"/>
                </a:lnTo>
                <a:lnTo>
                  <a:pt x="944" y="959"/>
                </a:lnTo>
                <a:lnTo>
                  <a:pt x="944" y="958"/>
                </a:lnTo>
                <a:lnTo>
                  <a:pt x="945" y="958"/>
                </a:lnTo>
                <a:lnTo>
                  <a:pt x="945" y="959"/>
                </a:lnTo>
                <a:lnTo>
                  <a:pt x="947" y="959"/>
                </a:lnTo>
                <a:lnTo>
                  <a:pt x="948" y="959"/>
                </a:lnTo>
                <a:lnTo>
                  <a:pt x="948" y="961"/>
                </a:lnTo>
                <a:lnTo>
                  <a:pt x="949" y="961"/>
                </a:lnTo>
                <a:lnTo>
                  <a:pt x="950" y="961"/>
                </a:lnTo>
                <a:close/>
                <a:moveTo>
                  <a:pt x="940" y="965"/>
                </a:moveTo>
                <a:lnTo>
                  <a:pt x="939" y="965"/>
                </a:lnTo>
                <a:lnTo>
                  <a:pt x="939" y="963"/>
                </a:lnTo>
                <a:lnTo>
                  <a:pt x="939" y="959"/>
                </a:lnTo>
                <a:lnTo>
                  <a:pt x="939" y="957"/>
                </a:lnTo>
                <a:lnTo>
                  <a:pt x="939" y="955"/>
                </a:lnTo>
                <a:lnTo>
                  <a:pt x="939" y="954"/>
                </a:lnTo>
                <a:lnTo>
                  <a:pt x="940" y="954"/>
                </a:lnTo>
                <a:lnTo>
                  <a:pt x="943" y="957"/>
                </a:lnTo>
                <a:lnTo>
                  <a:pt x="943" y="958"/>
                </a:lnTo>
                <a:lnTo>
                  <a:pt x="942" y="965"/>
                </a:lnTo>
                <a:lnTo>
                  <a:pt x="940" y="965"/>
                </a:lnTo>
                <a:close/>
                <a:moveTo>
                  <a:pt x="951" y="961"/>
                </a:moveTo>
                <a:lnTo>
                  <a:pt x="950" y="961"/>
                </a:lnTo>
                <a:lnTo>
                  <a:pt x="950" y="959"/>
                </a:lnTo>
                <a:lnTo>
                  <a:pt x="949" y="959"/>
                </a:lnTo>
                <a:lnTo>
                  <a:pt x="948" y="959"/>
                </a:lnTo>
                <a:lnTo>
                  <a:pt x="947" y="958"/>
                </a:lnTo>
                <a:lnTo>
                  <a:pt x="950" y="957"/>
                </a:lnTo>
                <a:lnTo>
                  <a:pt x="951" y="957"/>
                </a:lnTo>
                <a:lnTo>
                  <a:pt x="953" y="956"/>
                </a:lnTo>
                <a:lnTo>
                  <a:pt x="954" y="956"/>
                </a:lnTo>
                <a:lnTo>
                  <a:pt x="956" y="956"/>
                </a:lnTo>
                <a:lnTo>
                  <a:pt x="956" y="955"/>
                </a:lnTo>
                <a:lnTo>
                  <a:pt x="957" y="961"/>
                </a:lnTo>
                <a:lnTo>
                  <a:pt x="956" y="961"/>
                </a:lnTo>
                <a:lnTo>
                  <a:pt x="954" y="961"/>
                </a:lnTo>
                <a:lnTo>
                  <a:pt x="953" y="961"/>
                </a:lnTo>
                <a:lnTo>
                  <a:pt x="952" y="961"/>
                </a:lnTo>
                <a:lnTo>
                  <a:pt x="951" y="961"/>
                </a:lnTo>
                <a:close/>
                <a:moveTo>
                  <a:pt x="931" y="949"/>
                </a:moveTo>
                <a:lnTo>
                  <a:pt x="930" y="954"/>
                </a:lnTo>
                <a:lnTo>
                  <a:pt x="930" y="953"/>
                </a:lnTo>
                <a:lnTo>
                  <a:pt x="930" y="952"/>
                </a:lnTo>
                <a:lnTo>
                  <a:pt x="930" y="950"/>
                </a:lnTo>
                <a:lnTo>
                  <a:pt x="930" y="949"/>
                </a:lnTo>
                <a:lnTo>
                  <a:pt x="930" y="947"/>
                </a:lnTo>
                <a:lnTo>
                  <a:pt x="931" y="946"/>
                </a:lnTo>
                <a:lnTo>
                  <a:pt x="931" y="947"/>
                </a:lnTo>
                <a:lnTo>
                  <a:pt x="931" y="949"/>
                </a:lnTo>
                <a:close/>
                <a:moveTo>
                  <a:pt x="925" y="946"/>
                </a:moveTo>
                <a:lnTo>
                  <a:pt x="922" y="946"/>
                </a:lnTo>
                <a:lnTo>
                  <a:pt x="923" y="944"/>
                </a:lnTo>
                <a:lnTo>
                  <a:pt x="923" y="941"/>
                </a:lnTo>
                <a:lnTo>
                  <a:pt x="924" y="940"/>
                </a:lnTo>
                <a:lnTo>
                  <a:pt x="924" y="939"/>
                </a:lnTo>
                <a:lnTo>
                  <a:pt x="925" y="939"/>
                </a:lnTo>
                <a:lnTo>
                  <a:pt x="926" y="940"/>
                </a:lnTo>
                <a:lnTo>
                  <a:pt x="927" y="941"/>
                </a:lnTo>
                <a:lnTo>
                  <a:pt x="927" y="942"/>
                </a:lnTo>
                <a:lnTo>
                  <a:pt x="928" y="944"/>
                </a:lnTo>
                <a:lnTo>
                  <a:pt x="928" y="945"/>
                </a:lnTo>
                <a:lnTo>
                  <a:pt x="928" y="947"/>
                </a:lnTo>
                <a:lnTo>
                  <a:pt x="927" y="947"/>
                </a:lnTo>
                <a:lnTo>
                  <a:pt x="926" y="946"/>
                </a:lnTo>
                <a:lnTo>
                  <a:pt x="925" y="946"/>
                </a:lnTo>
                <a:close/>
                <a:moveTo>
                  <a:pt x="401" y="777"/>
                </a:moveTo>
                <a:lnTo>
                  <a:pt x="401" y="781"/>
                </a:lnTo>
                <a:lnTo>
                  <a:pt x="401" y="782"/>
                </a:lnTo>
                <a:lnTo>
                  <a:pt x="407" y="782"/>
                </a:lnTo>
                <a:lnTo>
                  <a:pt x="407" y="789"/>
                </a:lnTo>
                <a:lnTo>
                  <a:pt x="407" y="794"/>
                </a:lnTo>
                <a:lnTo>
                  <a:pt x="407" y="795"/>
                </a:lnTo>
                <a:lnTo>
                  <a:pt x="399" y="794"/>
                </a:lnTo>
                <a:lnTo>
                  <a:pt x="397" y="794"/>
                </a:lnTo>
                <a:lnTo>
                  <a:pt x="397" y="788"/>
                </a:lnTo>
                <a:lnTo>
                  <a:pt x="399" y="789"/>
                </a:lnTo>
                <a:lnTo>
                  <a:pt x="399" y="783"/>
                </a:lnTo>
                <a:lnTo>
                  <a:pt x="398" y="783"/>
                </a:lnTo>
                <a:lnTo>
                  <a:pt x="398" y="777"/>
                </a:lnTo>
                <a:lnTo>
                  <a:pt x="398" y="775"/>
                </a:lnTo>
                <a:lnTo>
                  <a:pt x="399" y="777"/>
                </a:lnTo>
                <a:lnTo>
                  <a:pt x="400" y="777"/>
                </a:lnTo>
                <a:lnTo>
                  <a:pt x="401" y="777"/>
                </a:lnTo>
                <a:close/>
                <a:moveTo>
                  <a:pt x="893" y="769"/>
                </a:moveTo>
                <a:lnTo>
                  <a:pt x="892" y="769"/>
                </a:lnTo>
                <a:lnTo>
                  <a:pt x="892" y="768"/>
                </a:lnTo>
                <a:lnTo>
                  <a:pt x="890" y="768"/>
                </a:lnTo>
                <a:lnTo>
                  <a:pt x="890" y="766"/>
                </a:lnTo>
                <a:lnTo>
                  <a:pt x="890" y="765"/>
                </a:lnTo>
                <a:lnTo>
                  <a:pt x="891" y="765"/>
                </a:lnTo>
                <a:lnTo>
                  <a:pt x="892" y="765"/>
                </a:lnTo>
                <a:lnTo>
                  <a:pt x="894" y="765"/>
                </a:lnTo>
                <a:lnTo>
                  <a:pt x="897" y="765"/>
                </a:lnTo>
                <a:lnTo>
                  <a:pt x="898" y="765"/>
                </a:lnTo>
                <a:lnTo>
                  <a:pt x="897" y="769"/>
                </a:lnTo>
                <a:lnTo>
                  <a:pt x="896" y="769"/>
                </a:lnTo>
                <a:lnTo>
                  <a:pt x="893" y="769"/>
                </a:lnTo>
                <a:close/>
                <a:moveTo>
                  <a:pt x="1111" y="730"/>
                </a:moveTo>
                <a:lnTo>
                  <a:pt x="1114" y="730"/>
                </a:lnTo>
                <a:lnTo>
                  <a:pt x="1114" y="736"/>
                </a:lnTo>
                <a:lnTo>
                  <a:pt x="1114" y="739"/>
                </a:lnTo>
                <a:lnTo>
                  <a:pt x="1114" y="741"/>
                </a:lnTo>
                <a:lnTo>
                  <a:pt x="1114" y="745"/>
                </a:lnTo>
                <a:lnTo>
                  <a:pt x="1114" y="760"/>
                </a:lnTo>
                <a:lnTo>
                  <a:pt x="1114" y="761"/>
                </a:lnTo>
                <a:lnTo>
                  <a:pt x="1104" y="761"/>
                </a:lnTo>
                <a:lnTo>
                  <a:pt x="1104" y="762"/>
                </a:lnTo>
                <a:lnTo>
                  <a:pt x="1104" y="768"/>
                </a:lnTo>
                <a:lnTo>
                  <a:pt x="1104" y="772"/>
                </a:lnTo>
                <a:lnTo>
                  <a:pt x="1103" y="772"/>
                </a:lnTo>
                <a:lnTo>
                  <a:pt x="1103" y="771"/>
                </a:lnTo>
                <a:lnTo>
                  <a:pt x="1103" y="770"/>
                </a:lnTo>
                <a:lnTo>
                  <a:pt x="1102" y="770"/>
                </a:lnTo>
                <a:lnTo>
                  <a:pt x="1100" y="770"/>
                </a:lnTo>
                <a:lnTo>
                  <a:pt x="1099" y="770"/>
                </a:lnTo>
                <a:lnTo>
                  <a:pt x="1099" y="769"/>
                </a:lnTo>
                <a:lnTo>
                  <a:pt x="1098" y="769"/>
                </a:lnTo>
                <a:lnTo>
                  <a:pt x="1097" y="769"/>
                </a:lnTo>
                <a:lnTo>
                  <a:pt x="1096" y="769"/>
                </a:lnTo>
                <a:lnTo>
                  <a:pt x="1095" y="769"/>
                </a:lnTo>
                <a:lnTo>
                  <a:pt x="1094" y="769"/>
                </a:lnTo>
                <a:lnTo>
                  <a:pt x="1092" y="769"/>
                </a:lnTo>
                <a:lnTo>
                  <a:pt x="1091" y="770"/>
                </a:lnTo>
                <a:lnTo>
                  <a:pt x="1090" y="770"/>
                </a:lnTo>
                <a:lnTo>
                  <a:pt x="1089" y="771"/>
                </a:lnTo>
                <a:lnTo>
                  <a:pt x="1088" y="771"/>
                </a:lnTo>
                <a:lnTo>
                  <a:pt x="1087" y="771"/>
                </a:lnTo>
                <a:lnTo>
                  <a:pt x="1087" y="772"/>
                </a:lnTo>
                <a:lnTo>
                  <a:pt x="1087" y="764"/>
                </a:lnTo>
                <a:lnTo>
                  <a:pt x="1087" y="762"/>
                </a:lnTo>
                <a:lnTo>
                  <a:pt x="1087" y="760"/>
                </a:lnTo>
                <a:lnTo>
                  <a:pt x="1087" y="758"/>
                </a:lnTo>
                <a:lnTo>
                  <a:pt x="1087" y="757"/>
                </a:lnTo>
                <a:lnTo>
                  <a:pt x="1085" y="756"/>
                </a:lnTo>
                <a:lnTo>
                  <a:pt x="1082" y="755"/>
                </a:lnTo>
                <a:lnTo>
                  <a:pt x="1079" y="754"/>
                </a:lnTo>
                <a:lnTo>
                  <a:pt x="1080" y="753"/>
                </a:lnTo>
                <a:lnTo>
                  <a:pt x="1080" y="752"/>
                </a:lnTo>
                <a:lnTo>
                  <a:pt x="1082" y="753"/>
                </a:lnTo>
                <a:lnTo>
                  <a:pt x="1085" y="754"/>
                </a:lnTo>
                <a:lnTo>
                  <a:pt x="1087" y="755"/>
                </a:lnTo>
                <a:lnTo>
                  <a:pt x="1087" y="754"/>
                </a:lnTo>
                <a:lnTo>
                  <a:pt x="1087" y="753"/>
                </a:lnTo>
                <a:lnTo>
                  <a:pt x="1087" y="750"/>
                </a:lnTo>
                <a:lnTo>
                  <a:pt x="1088" y="749"/>
                </a:lnTo>
                <a:lnTo>
                  <a:pt x="1088" y="748"/>
                </a:lnTo>
                <a:lnTo>
                  <a:pt x="1088" y="747"/>
                </a:lnTo>
                <a:lnTo>
                  <a:pt x="1088" y="745"/>
                </a:lnTo>
                <a:lnTo>
                  <a:pt x="1089" y="744"/>
                </a:lnTo>
                <a:lnTo>
                  <a:pt x="1089" y="741"/>
                </a:lnTo>
                <a:lnTo>
                  <a:pt x="1089" y="740"/>
                </a:lnTo>
                <a:lnTo>
                  <a:pt x="1090" y="738"/>
                </a:lnTo>
                <a:lnTo>
                  <a:pt x="1090" y="737"/>
                </a:lnTo>
                <a:lnTo>
                  <a:pt x="1090" y="736"/>
                </a:lnTo>
                <a:lnTo>
                  <a:pt x="1090" y="735"/>
                </a:lnTo>
                <a:lnTo>
                  <a:pt x="1091" y="733"/>
                </a:lnTo>
                <a:lnTo>
                  <a:pt x="1091" y="732"/>
                </a:lnTo>
                <a:lnTo>
                  <a:pt x="1091" y="730"/>
                </a:lnTo>
                <a:lnTo>
                  <a:pt x="1091" y="729"/>
                </a:lnTo>
                <a:lnTo>
                  <a:pt x="1092" y="728"/>
                </a:lnTo>
                <a:lnTo>
                  <a:pt x="1092" y="727"/>
                </a:lnTo>
                <a:lnTo>
                  <a:pt x="1094" y="725"/>
                </a:lnTo>
                <a:lnTo>
                  <a:pt x="1095" y="725"/>
                </a:lnTo>
                <a:lnTo>
                  <a:pt x="1102" y="721"/>
                </a:lnTo>
                <a:lnTo>
                  <a:pt x="1103" y="721"/>
                </a:lnTo>
                <a:lnTo>
                  <a:pt x="1105" y="721"/>
                </a:lnTo>
                <a:lnTo>
                  <a:pt x="1106" y="721"/>
                </a:lnTo>
                <a:lnTo>
                  <a:pt x="1106" y="719"/>
                </a:lnTo>
                <a:lnTo>
                  <a:pt x="1111" y="716"/>
                </a:lnTo>
                <a:lnTo>
                  <a:pt x="1112" y="715"/>
                </a:lnTo>
                <a:lnTo>
                  <a:pt x="1113" y="718"/>
                </a:lnTo>
                <a:lnTo>
                  <a:pt x="1114" y="718"/>
                </a:lnTo>
                <a:lnTo>
                  <a:pt x="1114" y="719"/>
                </a:lnTo>
                <a:lnTo>
                  <a:pt x="1114" y="722"/>
                </a:lnTo>
                <a:lnTo>
                  <a:pt x="1114" y="725"/>
                </a:lnTo>
                <a:lnTo>
                  <a:pt x="1114" y="728"/>
                </a:lnTo>
                <a:lnTo>
                  <a:pt x="1111" y="728"/>
                </a:lnTo>
                <a:lnTo>
                  <a:pt x="1111" y="730"/>
                </a:lnTo>
                <a:close/>
                <a:moveTo>
                  <a:pt x="939" y="662"/>
                </a:moveTo>
                <a:lnTo>
                  <a:pt x="937" y="661"/>
                </a:lnTo>
                <a:lnTo>
                  <a:pt x="937" y="658"/>
                </a:lnTo>
                <a:lnTo>
                  <a:pt x="939" y="658"/>
                </a:lnTo>
                <a:lnTo>
                  <a:pt x="939" y="661"/>
                </a:lnTo>
                <a:lnTo>
                  <a:pt x="939" y="662"/>
                </a:lnTo>
                <a:close/>
                <a:moveTo>
                  <a:pt x="1081" y="697"/>
                </a:moveTo>
                <a:lnTo>
                  <a:pt x="1076" y="697"/>
                </a:lnTo>
                <a:lnTo>
                  <a:pt x="1076" y="695"/>
                </a:lnTo>
                <a:lnTo>
                  <a:pt x="1076" y="689"/>
                </a:lnTo>
                <a:lnTo>
                  <a:pt x="1076" y="688"/>
                </a:lnTo>
                <a:lnTo>
                  <a:pt x="1080" y="683"/>
                </a:lnTo>
                <a:lnTo>
                  <a:pt x="1082" y="680"/>
                </a:lnTo>
                <a:lnTo>
                  <a:pt x="1083" y="680"/>
                </a:lnTo>
                <a:lnTo>
                  <a:pt x="1083" y="679"/>
                </a:lnTo>
                <a:lnTo>
                  <a:pt x="1085" y="680"/>
                </a:lnTo>
                <a:lnTo>
                  <a:pt x="1087" y="682"/>
                </a:lnTo>
                <a:lnTo>
                  <a:pt x="1088" y="683"/>
                </a:lnTo>
                <a:lnTo>
                  <a:pt x="1091" y="686"/>
                </a:lnTo>
                <a:lnTo>
                  <a:pt x="1090" y="687"/>
                </a:lnTo>
                <a:lnTo>
                  <a:pt x="1081" y="697"/>
                </a:lnTo>
                <a:close/>
                <a:moveTo>
                  <a:pt x="1044" y="643"/>
                </a:moveTo>
                <a:lnTo>
                  <a:pt x="1045" y="644"/>
                </a:lnTo>
                <a:lnTo>
                  <a:pt x="1047" y="646"/>
                </a:lnTo>
                <a:lnTo>
                  <a:pt x="1047" y="647"/>
                </a:lnTo>
                <a:lnTo>
                  <a:pt x="1045" y="648"/>
                </a:lnTo>
                <a:lnTo>
                  <a:pt x="1044" y="651"/>
                </a:lnTo>
                <a:lnTo>
                  <a:pt x="1042" y="653"/>
                </a:lnTo>
                <a:lnTo>
                  <a:pt x="1039" y="651"/>
                </a:lnTo>
                <a:lnTo>
                  <a:pt x="1038" y="649"/>
                </a:lnTo>
                <a:lnTo>
                  <a:pt x="1033" y="645"/>
                </a:lnTo>
                <a:lnTo>
                  <a:pt x="1033" y="644"/>
                </a:lnTo>
                <a:lnTo>
                  <a:pt x="1031" y="644"/>
                </a:lnTo>
                <a:lnTo>
                  <a:pt x="1033" y="643"/>
                </a:lnTo>
                <a:lnTo>
                  <a:pt x="1034" y="641"/>
                </a:lnTo>
                <a:lnTo>
                  <a:pt x="1034" y="640"/>
                </a:lnTo>
                <a:lnTo>
                  <a:pt x="1035" y="641"/>
                </a:lnTo>
                <a:lnTo>
                  <a:pt x="1035" y="640"/>
                </a:lnTo>
                <a:lnTo>
                  <a:pt x="1036" y="639"/>
                </a:lnTo>
                <a:lnTo>
                  <a:pt x="1034" y="638"/>
                </a:lnTo>
                <a:lnTo>
                  <a:pt x="1034" y="637"/>
                </a:lnTo>
                <a:lnTo>
                  <a:pt x="1034" y="635"/>
                </a:lnTo>
                <a:lnTo>
                  <a:pt x="1034" y="632"/>
                </a:lnTo>
                <a:lnTo>
                  <a:pt x="1039" y="637"/>
                </a:lnTo>
                <a:lnTo>
                  <a:pt x="1042" y="640"/>
                </a:lnTo>
                <a:lnTo>
                  <a:pt x="1043" y="641"/>
                </a:lnTo>
                <a:lnTo>
                  <a:pt x="1044" y="643"/>
                </a:lnTo>
                <a:close/>
                <a:moveTo>
                  <a:pt x="1105" y="632"/>
                </a:moveTo>
                <a:lnTo>
                  <a:pt x="1105" y="639"/>
                </a:lnTo>
                <a:lnTo>
                  <a:pt x="1109" y="639"/>
                </a:lnTo>
                <a:lnTo>
                  <a:pt x="1112" y="646"/>
                </a:lnTo>
                <a:lnTo>
                  <a:pt x="1112" y="648"/>
                </a:lnTo>
                <a:lnTo>
                  <a:pt x="1114" y="657"/>
                </a:lnTo>
                <a:lnTo>
                  <a:pt x="1113" y="658"/>
                </a:lnTo>
                <a:lnTo>
                  <a:pt x="1112" y="658"/>
                </a:lnTo>
                <a:lnTo>
                  <a:pt x="1109" y="658"/>
                </a:lnTo>
                <a:lnTo>
                  <a:pt x="1103" y="661"/>
                </a:lnTo>
                <a:lnTo>
                  <a:pt x="1102" y="661"/>
                </a:lnTo>
                <a:lnTo>
                  <a:pt x="1100" y="661"/>
                </a:lnTo>
                <a:lnTo>
                  <a:pt x="1100" y="657"/>
                </a:lnTo>
                <a:lnTo>
                  <a:pt x="1100" y="656"/>
                </a:lnTo>
                <a:lnTo>
                  <a:pt x="1099" y="656"/>
                </a:lnTo>
                <a:lnTo>
                  <a:pt x="1097" y="656"/>
                </a:lnTo>
                <a:lnTo>
                  <a:pt x="1097" y="648"/>
                </a:lnTo>
                <a:lnTo>
                  <a:pt x="1097" y="639"/>
                </a:lnTo>
                <a:lnTo>
                  <a:pt x="1100" y="639"/>
                </a:lnTo>
                <a:lnTo>
                  <a:pt x="1099" y="632"/>
                </a:lnTo>
                <a:lnTo>
                  <a:pt x="1105" y="632"/>
                </a:lnTo>
                <a:close/>
                <a:moveTo>
                  <a:pt x="321" y="469"/>
                </a:moveTo>
                <a:lnTo>
                  <a:pt x="321" y="470"/>
                </a:lnTo>
                <a:lnTo>
                  <a:pt x="323" y="475"/>
                </a:lnTo>
                <a:lnTo>
                  <a:pt x="324" y="477"/>
                </a:lnTo>
                <a:lnTo>
                  <a:pt x="325" y="476"/>
                </a:lnTo>
                <a:lnTo>
                  <a:pt x="325" y="477"/>
                </a:lnTo>
                <a:lnTo>
                  <a:pt x="325" y="478"/>
                </a:lnTo>
                <a:lnTo>
                  <a:pt x="325" y="479"/>
                </a:lnTo>
                <a:lnTo>
                  <a:pt x="325" y="480"/>
                </a:lnTo>
                <a:lnTo>
                  <a:pt x="325" y="481"/>
                </a:lnTo>
                <a:lnTo>
                  <a:pt x="324" y="480"/>
                </a:lnTo>
                <a:lnTo>
                  <a:pt x="323" y="480"/>
                </a:lnTo>
                <a:lnTo>
                  <a:pt x="322" y="480"/>
                </a:lnTo>
                <a:lnTo>
                  <a:pt x="322" y="479"/>
                </a:lnTo>
                <a:lnTo>
                  <a:pt x="322" y="480"/>
                </a:lnTo>
                <a:lnTo>
                  <a:pt x="322" y="481"/>
                </a:lnTo>
                <a:lnTo>
                  <a:pt x="321" y="487"/>
                </a:lnTo>
                <a:lnTo>
                  <a:pt x="320" y="487"/>
                </a:lnTo>
                <a:lnTo>
                  <a:pt x="319" y="487"/>
                </a:lnTo>
                <a:lnTo>
                  <a:pt x="316" y="488"/>
                </a:lnTo>
                <a:lnTo>
                  <a:pt x="316" y="487"/>
                </a:lnTo>
                <a:lnTo>
                  <a:pt x="317" y="486"/>
                </a:lnTo>
                <a:lnTo>
                  <a:pt x="319" y="484"/>
                </a:lnTo>
                <a:lnTo>
                  <a:pt x="320" y="481"/>
                </a:lnTo>
                <a:lnTo>
                  <a:pt x="320" y="479"/>
                </a:lnTo>
                <a:lnTo>
                  <a:pt x="315" y="480"/>
                </a:lnTo>
                <a:lnTo>
                  <a:pt x="315" y="485"/>
                </a:lnTo>
                <a:lnTo>
                  <a:pt x="315" y="488"/>
                </a:lnTo>
                <a:lnTo>
                  <a:pt x="312" y="487"/>
                </a:lnTo>
                <a:lnTo>
                  <a:pt x="310" y="487"/>
                </a:lnTo>
                <a:lnTo>
                  <a:pt x="308" y="487"/>
                </a:lnTo>
                <a:lnTo>
                  <a:pt x="307" y="486"/>
                </a:lnTo>
                <a:lnTo>
                  <a:pt x="307" y="485"/>
                </a:lnTo>
                <a:lnTo>
                  <a:pt x="308" y="485"/>
                </a:lnTo>
                <a:lnTo>
                  <a:pt x="310" y="484"/>
                </a:lnTo>
                <a:lnTo>
                  <a:pt x="310" y="482"/>
                </a:lnTo>
                <a:lnTo>
                  <a:pt x="311" y="482"/>
                </a:lnTo>
                <a:lnTo>
                  <a:pt x="312" y="482"/>
                </a:lnTo>
                <a:lnTo>
                  <a:pt x="312" y="481"/>
                </a:lnTo>
                <a:lnTo>
                  <a:pt x="311" y="481"/>
                </a:lnTo>
                <a:lnTo>
                  <a:pt x="311" y="480"/>
                </a:lnTo>
                <a:lnTo>
                  <a:pt x="310" y="479"/>
                </a:lnTo>
                <a:lnTo>
                  <a:pt x="307" y="480"/>
                </a:lnTo>
                <a:lnTo>
                  <a:pt x="306" y="480"/>
                </a:lnTo>
                <a:lnTo>
                  <a:pt x="305" y="480"/>
                </a:lnTo>
                <a:lnTo>
                  <a:pt x="304" y="480"/>
                </a:lnTo>
                <a:lnTo>
                  <a:pt x="304" y="478"/>
                </a:lnTo>
                <a:lnTo>
                  <a:pt x="302" y="472"/>
                </a:lnTo>
                <a:lnTo>
                  <a:pt x="307" y="472"/>
                </a:lnTo>
                <a:lnTo>
                  <a:pt x="315" y="472"/>
                </a:lnTo>
                <a:lnTo>
                  <a:pt x="315" y="471"/>
                </a:lnTo>
                <a:lnTo>
                  <a:pt x="316" y="471"/>
                </a:lnTo>
                <a:lnTo>
                  <a:pt x="317" y="471"/>
                </a:lnTo>
                <a:lnTo>
                  <a:pt x="320" y="470"/>
                </a:lnTo>
                <a:lnTo>
                  <a:pt x="321" y="469"/>
                </a:lnTo>
                <a:close/>
                <a:moveTo>
                  <a:pt x="310" y="471"/>
                </a:moveTo>
                <a:lnTo>
                  <a:pt x="307" y="471"/>
                </a:lnTo>
                <a:lnTo>
                  <a:pt x="307" y="470"/>
                </a:lnTo>
                <a:lnTo>
                  <a:pt x="307" y="469"/>
                </a:lnTo>
                <a:lnTo>
                  <a:pt x="311" y="469"/>
                </a:lnTo>
                <a:lnTo>
                  <a:pt x="311" y="468"/>
                </a:lnTo>
                <a:lnTo>
                  <a:pt x="312" y="468"/>
                </a:lnTo>
                <a:lnTo>
                  <a:pt x="313" y="468"/>
                </a:lnTo>
                <a:lnTo>
                  <a:pt x="314" y="468"/>
                </a:lnTo>
                <a:lnTo>
                  <a:pt x="314" y="469"/>
                </a:lnTo>
                <a:lnTo>
                  <a:pt x="314" y="470"/>
                </a:lnTo>
                <a:lnTo>
                  <a:pt x="314" y="471"/>
                </a:lnTo>
                <a:lnTo>
                  <a:pt x="313" y="471"/>
                </a:lnTo>
                <a:lnTo>
                  <a:pt x="312" y="471"/>
                </a:lnTo>
                <a:lnTo>
                  <a:pt x="311" y="471"/>
                </a:lnTo>
                <a:lnTo>
                  <a:pt x="310" y="471"/>
                </a:lnTo>
                <a:close/>
                <a:moveTo>
                  <a:pt x="1125" y="614"/>
                </a:moveTo>
                <a:lnTo>
                  <a:pt x="1124" y="619"/>
                </a:lnTo>
                <a:lnTo>
                  <a:pt x="1124" y="621"/>
                </a:lnTo>
                <a:lnTo>
                  <a:pt x="1124" y="622"/>
                </a:lnTo>
                <a:lnTo>
                  <a:pt x="1124" y="624"/>
                </a:lnTo>
                <a:lnTo>
                  <a:pt x="1125" y="628"/>
                </a:lnTo>
                <a:lnTo>
                  <a:pt x="1125" y="631"/>
                </a:lnTo>
                <a:lnTo>
                  <a:pt x="1125" y="635"/>
                </a:lnTo>
                <a:lnTo>
                  <a:pt x="1125" y="639"/>
                </a:lnTo>
                <a:lnTo>
                  <a:pt x="1123" y="639"/>
                </a:lnTo>
                <a:lnTo>
                  <a:pt x="1122" y="639"/>
                </a:lnTo>
                <a:lnTo>
                  <a:pt x="1114" y="639"/>
                </a:lnTo>
                <a:lnTo>
                  <a:pt x="1113" y="637"/>
                </a:lnTo>
                <a:lnTo>
                  <a:pt x="1111" y="629"/>
                </a:lnTo>
                <a:lnTo>
                  <a:pt x="1111" y="628"/>
                </a:lnTo>
                <a:lnTo>
                  <a:pt x="1109" y="626"/>
                </a:lnTo>
                <a:lnTo>
                  <a:pt x="1112" y="626"/>
                </a:lnTo>
                <a:lnTo>
                  <a:pt x="1112" y="619"/>
                </a:lnTo>
                <a:lnTo>
                  <a:pt x="1112" y="614"/>
                </a:lnTo>
                <a:lnTo>
                  <a:pt x="1116" y="614"/>
                </a:lnTo>
                <a:lnTo>
                  <a:pt x="1117" y="614"/>
                </a:lnTo>
                <a:lnTo>
                  <a:pt x="1122" y="614"/>
                </a:lnTo>
                <a:lnTo>
                  <a:pt x="1123" y="614"/>
                </a:lnTo>
                <a:lnTo>
                  <a:pt x="1125" y="614"/>
                </a:lnTo>
                <a:close/>
                <a:moveTo>
                  <a:pt x="1100" y="593"/>
                </a:moveTo>
                <a:lnTo>
                  <a:pt x="1100" y="599"/>
                </a:lnTo>
                <a:lnTo>
                  <a:pt x="1103" y="599"/>
                </a:lnTo>
                <a:lnTo>
                  <a:pt x="1103" y="603"/>
                </a:lnTo>
                <a:lnTo>
                  <a:pt x="1103" y="604"/>
                </a:lnTo>
                <a:lnTo>
                  <a:pt x="1100" y="604"/>
                </a:lnTo>
                <a:lnTo>
                  <a:pt x="1086" y="604"/>
                </a:lnTo>
                <a:lnTo>
                  <a:pt x="1086" y="595"/>
                </a:lnTo>
                <a:lnTo>
                  <a:pt x="1076" y="595"/>
                </a:lnTo>
                <a:lnTo>
                  <a:pt x="1074" y="594"/>
                </a:lnTo>
                <a:lnTo>
                  <a:pt x="1076" y="593"/>
                </a:lnTo>
                <a:lnTo>
                  <a:pt x="1100" y="593"/>
                </a:lnTo>
                <a:close/>
                <a:moveTo>
                  <a:pt x="1070" y="631"/>
                </a:moveTo>
                <a:lnTo>
                  <a:pt x="1070" y="632"/>
                </a:lnTo>
                <a:lnTo>
                  <a:pt x="1069" y="632"/>
                </a:lnTo>
                <a:lnTo>
                  <a:pt x="1065" y="631"/>
                </a:lnTo>
                <a:lnTo>
                  <a:pt x="1049" y="624"/>
                </a:lnTo>
                <a:lnTo>
                  <a:pt x="1048" y="624"/>
                </a:lnTo>
                <a:lnTo>
                  <a:pt x="1044" y="622"/>
                </a:lnTo>
                <a:lnTo>
                  <a:pt x="1040" y="621"/>
                </a:lnTo>
                <a:lnTo>
                  <a:pt x="1036" y="620"/>
                </a:lnTo>
                <a:lnTo>
                  <a:pt x="1030" y="618"/>
                </a:lnTo>
                <a:lnTo>
                  <a:pt x="1029" y="616"/>
                </a:lnTo>
                <a:lnTo>
                  <a:pt x="1029" y="615"/>
                </a:lnTo>
                <a:lnTo>
                  <a:pt x="1030" y="612"/>
                </a:lnTo>
                <a:lnTo>
                  <a:pt x="1029" y="612"/>
                </a:lnTo>
                <a:lnTo>
                  <a:pt x="1026" y="611"/>
                </a:lnTo>
                <a:lnTo>
                  <a:pt x="1027" y="607"/>
                </a:lnTo>
                <a:lnTo>
                  <a:pt x="1027" y="606"/>
                </a:lnTo>
                <a:lnTo>
                  <a:pt x="1028" y="606"/>
                </a:lnTo>
                <a:lnTo>
                  <a:pt x="1028" y="605"/>
                </a:lnTo>
                <a:lnTo>
                  <a:pt x="1028" y="604"/>
                </a:lnTo>
                <a:lnTo>
                  <a:pt x="1029" y="602"/>
                </a:lnTo>
                <a:lnTo>
                  <a:pt x="1030" y="599"/>
                </a:lnTo>
                <a:lnTo>
                  <a:pt x="1031" y="596"/>
                </a:lnTo>
                <a:lnTo>
                  <a:pt x="1034" y="596"/>
                </a:lnTo>
                <a:lnTo>
                  <a:pt x="1036" y="596"/>
                </a:lnTo>
                <a:lnTo>
                  <a:pt x="1035" y="595"/>
                </a:lnTo>
                <a:lnTo>
                  <a:pt x="1034" y="595"/>
                </a:lnTo>
                <a:lnTo>
                  <a:pt x="1034" y="594"/>
                </a:lnTo>
                <a:lnTo>
                  <a:pt x="1033" y="594"/>
                </a:lnTo>
                <a:lnTo>
                  <a:pt x="1034" y="590"/>
                </a:lnTo>
                <a:lnTo>
                  <a:pt x="1034" y="588"/>
                </a:lnTo>
                <a:lnTo>
                  <a:pt x="1036" y="584"/>
                </a:lnTo>
                <a:lnTo>
                  <a:pt x="1037" y="581"/>
                </a:lnTo>
                <a:lnTo>
                  <a:pt x="1037" y="580"/>
                </a:lnTo>
                <a:lnTo>
                  <a:pt x="1038" y="580"/>
                </a:lnTo>
                <a:lnTo>
                  <a:pt x="1038" y="579"/>
                </a:lnTo>
                <a:lnTo>
                  <a:pt x="1039" y="578"/>
                </a:lnTo>
                <a:lnTo>
                  <a:pt x="1040" y="577"/>
                </a:lnTo>
                <a:lnTo>
                  <a:pt x="1044" y="577"/>
                </a:lnTo>
                <a:lnTo>
                  <a:pt x="1045" y="577"/>
                </a:lnTo>
                <a:lnTo>
                  <a:pt x="1046" y="577"/>
                </a:lnTo>
                <a:lnTo>
                  <a:pt x="1047" y="577"/>
                </a:lnTo>
                <a:lnTo>
                  <a:pt x="1048" y="577"/>
                </a:lnTo>
                <a:lnTo>
                  <a:pt x="1049" y="577"/>
                </a:lnTo>
                <a:lnTo>
                  <a:pt x="1051" y="577"/>
                </a:lnTo>
                <a:lnTo>
                  <a:pt x="1053" y="577"/>
                </a:lnTo>
                <a:lnTo>
                  <a:pt x="1055" y="577"/>
                </a:lnTo>
                <a:lnTo>
                  <a:pt x="1056" y="577"/>
                </a:lnTo>
                <a:lnTo>
                  <a:pt x="1057" y="577"/>
                </a:lnTo>
                <a:lnTo>
                  <a:pt x="1060" y="577"/>
                </a:lnTo>
                <a:lnTo>
                  <a:pt x="1062" y="577"/>
                </a:lnTo>
                <a:lnTo>
                  <a:pt x="1063" y="577"/>
                </a:lnTo>
                <a:lnTo>
                  <a:pt x="1064" y="577"/>
                </a:lnTo>
                <a:lnTo>
                  <a:pt x="1066" y="577"/>
                </a:lnTo>
                <a:lnTo>
                  <a:pt x="1068" y="577"/>
                </a:lnTo>
                <a:lnTo>
                  <a:pt x="1070" y="577"/>
                </a:lnTo>
                <a:lnTo>
                  <a:pt x="1071" y="577"/>
                </a:lnTo>
                <a:lnTo>
                  <a:pt x="1072" y="577"/>
                </a:lnTo>
                <a:lnTo>
                  <a:pt x="1072" y="578"/>
                </a:lnTo>
                <a:lnTo>
                  <a:pt x="1072" y="579"/>
                </a:lnTo>
                <a:lnTo>
                  <a:pt x="1071" y="580"/>
                </a:lnTo>
                <a:lnTo>
                  <a:pt x="1071" y="581"/>
                </a:lnTo>
                <a:lnTo>
                  <a:pt x="1071" y="582"/>
                </a:lnTo>
                <a:lnTo>
                  <a:pt x="1071" y="584"/>
                </a:lnTo>
                <a:lnTo>
                  <a:pt x="1071" y="585"/>
                </a:lnTo>
                <a:lnTo>
                  <a:pt x="1071" y="586"/>
                </a:lnTo>
                <a:lnTo>
                  <a:pt x="1071" y="587"/>
                </a:lnTo>
                <a:lnTo>
                  <a:pt x="1071" y="588"/>
                </a:lnTo>
                <a:lnTo>
                  <a:pt x="1071" y="589"/>
                </a:lnTo>
                <a:lnTo>
                  <a:pt x="1071" y="590"/>
                </a:lnTo>
                <a:lnTo>
                  <a:pt x="1071" y="594"/>
                </a:lnTo>
                <a:lnTo>
                  <a:pt x="1071" y="595"/>
                </a:lnTo>
                <a:lnTo>
                  <a:pt x="1071" y="596"/>
                </a:lnTo>
                <a:lnTo>
                  <a:pt x="1071" y="597"/>
                </a:lnTo>
                <a:lnTo>
                  <a:pt x="1071" y="598"/>
                </a:lnTo>
                <a:lnTo>
                  <a:pt x="1071" y="599"/>
                </a:lnTo>
                <a:lnTo>
                  <a:pt x="1071" y="602"/>
                </a:lnTo>
                <a:lnTo>
                  <a:pt x="1071" y="603"/>
                </a:lnTo>
                <a:lnTo>
                  <a:pt x="1071" y="605"/>
                </a:lnTo>
                <a:lnTo>
                  <a:pt x="1071" y="606"/>
                </a:lnTo>
                <a:lnTo>
                  <a:pt x="1070" y="607"/>
                </a:lnTo>
                <a:lnTo>
                  <a:pt x="1070" y="610"/>
                </a:lnTo>
                <a:lnTo>
                  <a:pt x="1069" y="611"/>
                </a:lnTo>
                <a:lnTo>
                  <a:pt x="1069" y="613"/>
                </a:lnTo>
                <a:lnTo>
                  <a:pt x="1069" y="614"/>
                </a:lnTo>
                <a:lnTo>
                  <a:pt x="1069" y="615"/>
                </a:lnTo>
                <a:lnTo>
                  <a:pt x="1069" y="616"/>
                </a:lnTo>
                <a:lnTo>
                  <a:pt x="1068" y="618"/>
                </a:lnTo>
                <a:lnTo>
                  <a:pt x="1068" y="619"/>
                </a:lnTo>
                <a:lnTo>
                  <a:pt x="1068" y="620"/>
                </a:lnTo>
                <a:lnTo>
                  <a:pt x="1068" y="622"/>
                </a:lnTo>
                <a:lnTo>
                  <a:pt x="1069" y="624"/>
                </a:lnTo>
                <a:lnTo>
                  <a:pt x="1069" y="627"/>
                </a:lnTo>
                <a:lnTo>
                  <a:pt x="1070" y="628"/>
                </a:lnTo>
                <a:lnTo>
                  <a:pt x="1070" y="631"/>
                </a:lnTo>
                <a:close/>
                <a:moveTo>
                  <a:pt x="975" y="565"/>
                </a:moveTo>
                <a:lnTo>
                  <a:pt x="974" y="564"/>
                </a:lnTo>
                <a:lnTo>
                  <a:pt x="973" y="564"/>
                </a:lnTo>
                <a:lnTo>
                  <a:pt x="974" y="563"/>
                </a:lnTo>
                <a:lnTo>
                  <a:pt x="975" y="562"/>
                </a:lnTo>
                <a:lnTo>
                  <a:pt x="973" y="562"/>
                </a:lnTo>
                <a:lnTo>
                  <a:pt x="970" y="561"/>
                </a:lnTo>
                <a:lnTo>
                  <a:pt x="968" y="560"/>
                </a:lnTo>
                <a:lnTo>
                  <a:pt x="967" y="560"/>
                </a:lnTo>
                <a:lnTo>
                  <a:pt x="967" y="559"/>
                </a:lnTo>
                <a:lnTo>
                  <a:pt x="970" y="557"/>
                </a:lnTo>
                <a:lnTo>
                  <a:pt x="971" y="559"/>
                </a:lnTo>
                <a:lnTo>
                  <a:pt x="973" y="559"/>
                </a:lnTo>
                <a:lnTo>
                  <a:pt x="974" y="560"/>
                </a:lnTo>
                <a:lnTo>
                  <a:pt x="975" y="560"/>
                </a:lnTo>
                <a:lnTo>
                  <a:pt x="976" y="561"/>
                </a:lnTo>
                <a:lnTo>
                  <a:pt x="978" y="561"/>
                </a:lnTo>
                <a:lnTo>
                  <a:pt x="977" y="562"/>
                </a:lnTo>
                <a:lnTo>
                  <a:pt x="977" y="563"/>
                </a:lnTo>
                <a:lnTo>
                  <a:pt x="977" y="564"/>
                </a:lnTo>
                <a:lnTo>
                  <a:pt x="976" y="564"/>
                </a:lnTo>
                <a:lnTo>
                  <a:pt x="975" y="565"/>
                </a:lnTo>
                <a:close/>
                <a:moveTo>
                  <a:pt x="1047" y="559"/>
                </a:moveTo>
                <a:lnTo>
                  <a:pt x="1047" y="561"/>
                </a:lnTo>
                <a:lnTo>
                  <a:pt x="1047" y="563"/>
                </a:lnTo>
                <a:lnTo>
                  <a:pt x="1048" y="563"/>
                </a:lnTo>
                <a:lnTo>
                  <a:pt x="1052" y="563"/>
                </a:lnTo>
                <a:lnTo>
                  <a:pt x="1055" y="563"/>
                </a:lnTo>
                <a:lnTo>
                  <a:pt x="1060" y="563"/>
                </a:lnTo>
                <a:lnTo>
                  <a:pt x="1064" y="563"/>
                </a:lnTo>
                <a:lnTo>
                  <a:pt x="1068" y="563"/>
                </a:lnTo>
                <a:lnTo>
                  <a:pt x="1070" y="563"/>
                </a:lnTo>
                <a:lnTo>
                  <a:pt x="1071" y="563"/>
                </a:lnTo>
                <a:lnTo>
                  <a:pt x="1073" y="563"/>
                </a:lnTo>
                <a:lnTo>
                  <a:pt x="1073" y="564"/>
                </a:lnTo>
                <a:lnTo>
                  <a:pt x="1073" y="565"/>
                </a:lnTo>
                <a:lnTo>
                  <a:pt x="1072" y="564"/>
                </a:lnTo>
                <a:lnTo>
                  <a:pt x="1070" y="564"/>
                </a:lnTo>
                <a:lnTo>
                  <a:pt x="1069" y="564"/>
                </a:lnTo>
                <a:lnTo>
                  <a:pt x="1066" y="565"/>
                </a:lnTo>
                <a:lnTo>
                  <a:pt x="1064" y="565"/>
                </a:lnTo>
                <a:lnTo>
                  <a:pt x="1062" y="566"/>
                </a:lnTo>
                <a:lnTo>
                  <a:pt x="1061" y="568"/>
                </a:lnTo>
                <a:lnTo>
                  <a:pt x="1054" y="570"/>
                </a:lnTo>
                <a:lnTo>
                  <a:pt x="1053" y="571"/>
                </a:lnTo>
                <a:lnTo>
                  <a:pt x="1052" y="571"/>
                </a:lnTo>
                <a:lnTo>
                  <a:pt x="1047" y="573"/>
                </a:lnTo>
                <a:lnTo>
                  <a:pt x="1046" y="573"/>
                </a:lnTo>
                <a:lnTo>
                  <a:pt x="1045" y="573"/>
                </a:lnTo>
                <a:lnTo>
                  <a:pt x="1042" y="574"/>
                </a:lnTo>
                <a:lnTo>
                  <a:pt x="1042" y="576"/>
                </a:lnTo>
                <a:lnTo>
                  <a:pt x="1040" y="576"/>
                </a:lnTo>
                <a:lnTo>
                  <a:pt x="1039" y="576"/>
                </a:lnTo>
                <a:lnTo>
                  <a:pt x="1039" y="577"/>
                </a:lnTo>
                <a:lnTo>
                  <a:pt x="1038" y="577"/>
                </a:lnTo>
                <a:lnTo>
                  <a:pt x="1038" y="578"/>
                </a:lnTo>
                <a:lnTo>
                  <a:pt x="1037" y="579"/>
                </a:lnTo>
                <a:lnTo>
                  <a:pt x="1037" y="580"/>
                </a:lnTo>
                <a:lnTo>
                  <a:pt x="1036" y="580"/>
                </a:lnTo>
                <a:lnTo>
                  <a:pt x="1035" y="584"/>
                </a:lnTo>
                <a:lnTo>
                  <a:pt x="1034" y="587"/>
                </a:lnTo>
                <a:lnTo>
                  <a:pt x="1029" y="587"/>
                </a:lnTo>
                <a:lnTo>
                  <a:pt x="1029" y="586"/>
                </a:lnTo>
                <a:lnTo>
                  <a:pt x="1028" y="586"/>
                </a:lnTo>
                <a:lnTo>
                  <a:pt x="1028" y="584"/>
                </a:lnTo>
                <a:lnTo>
                  <a:pt x="1029" y="584"/>
                </a:lnTo>
                <a:lnTo>
                  <a:pt x="1029" y="580"/>
                </a:lnTo>
                <a:lnTo>
                  <a:pt x="1029" y="578"/>
                </a:lnTo>
                <a:lnTo>
                  <a:pt x="1030" y="578"/>
                </a:lnTo>
                <a:lnTo>
                  <a:pt x="1030" y="577"/>
                </a:lnTo>
                <a:lnTo>
                  <a:pt x="1025" y="577"/>
                </a:lnTo>
                <a:lnTo>
                  <a:pt x="1025" y="576"/>
                </a:lnTo>
                <a:lnTo>
                  <a:pt x="1025" y="574"/>
                </a:lnTo>
                <a:lnTo>
                  <a:pt x="1025" y="572"/>
                </a:lnTo>
                <a:lnTo>
                  <a:pt x="1026" y="559"/>
                </a:lnTo>
                <a:lnTo>
                  <a:pt x="1028" y="557"/>
                </a:lnTo>
                <a:lnTo>
                  <a:pt x="1033" y="556"/>
                </a:lnTo>
                <a:lnTo>
                  <a:pt x="1034" y="556"/>
                </a:lnTo>
                <a:lnTo>
                  <a:pt x="1035" y="556"/>
                </a:lnTo>
                <a:lnTo>
                  <a:pt x="1036" y="557"/>
                </a:lnTo>
                <a:lnTo>
                  <a:pt x="1037" y="557"/>
                </a:lnTo>
                <a:lnTo>
                  <a:pt x="1038" y="557"/>
                </a:lnTo>
                <a:lnTo>
                  <a:pt x="1038" y="556"/>
                </a:lnTo>
                <a:lnTo>
                  <a:pt x="1039" y="556"/>
                </a:lnTo>
                <a:lnTo>
                  <a:pt x="1039" y="555"/>
                </a:lnTo>
                <a:lnTo>
                  <a:pt x="1042" y="554"/>
                </a:lnTo>
                <a:lnTo>
                  <a:pt x="1043" y="554"/>
                </a:lnTo>
                <a:lnTo>
                  <a:pt x="1044" y="554"/>
                </a:lnTo>
                <a:lnTo>
                  <a:pt x="1045" y="554"/>
                </a:lnTo>
                <a:lnTo>
                  <a:pt x="1046" y="554"/>
                </a:lnTo>
                <a:lnTo>
                  <a:pt x="1047" y="554"/>
                </a:lnTo>
                <a:lnTo>
                  <a:pt x="1047" y="556"/>
                </a:lnTo>
                <a:lnTo>
                  <a:pt x="1047" y="557"/>
                </a:lnTo>
                <a:lnTo>
                  <a:pt x="1047" y="559"/>
                </a:lnTo>
                <a:close/>
                <a:moveTo>
                  <a:pt x="1173" y="577"/>
                </a:moveTo>
                <a:lnTo>
                  <a:pt x="1173" y="579"/>
                </a:lnTo>
                <a:lnTo>
                  <a:pt x="1177" y="579"/>
                </a:lnTo>
                <a:lnTo>
                  <a:pt x="1178" y="579"/>
                </a:lnTo>
                <a:lnTo>
                  <a:pt x="1181" y="579"/>
                </a:lnTo>
                <a:lnTo>
                  <a:pt x="1182" y="579"/>
                </a:lnTo>
                <a:lnTo>
                  <a:pt x="1182" y="580"/>
                </a:lnTo>
                <a:lnTo>
                  <a:pt x="1181" y="581"/>
                </a:lnTo>
                <a:lnTo>
                  <a:pt x="1181" y="582"/>
                </a:lnTo>
                <a:lnTo>
                  <a:pt x="1180" y="585"/>
                </a:lnTo>
                <a:lnTo>
                  <a:pt x="1180" y="587"/>
                </a:lnTo>
                <a:lnTo>
                  <a:pt x="1178" y="587"/>
                </a:lnTo>
                <a:lnTo>
                  <a:pt x="1177" y="587"/>
                </a:lnTo>
                <a:lnTo>
                  <a:pt x="1177" y="593"/>
                </a:lnTo>
                <a:lnTo>
                  <a:pt x="1180" y="596"/>
                </a:lnTo>
                <a:lnTo>
                  <a:pt x="1181" y="597"/>
                </a:lnTo>
                <a:lnTo>
                  <a:pt x="1177" y="597"/>
                </a:lnTo>
                <a:lnTo>
                  <a:pt x="1163" y="596"/>
                </a:lnTo>
                <a:lnTo>
                  <a:pt x="1161" y="597"/>
                </a:lnTo>
                <a:lnTo>
                  <a:pt x="1161" y="598"/>
                </a:lnTo>
                <a:lnTo>
                  <a:pt x="1164" y="599"/>
                </a:lnTo>
                <a:lnTo>
                  <a:pt x="1167" y="601"/>
                </a:lnTo>
                <a:lnTo>
                  <a:pt x="1171" y="602"/>
                </a:lnTo>
                <a:lnTo>
                  <a:pt x="1174" y="603"/>
                </a:lnTo>
                <a:lnTo>
                  <a:pt x="1181" y="604"/>
                </a:lnTo>
                <a:lnTo>
                  <a:pt x="1181" y="605"/>
                </a:lnTo>
                <a:lnTo>
                  <a:pt x="1181" y="606"/>
                </a:lnTo>
                <a:lnTo>
                  <a:pt x="1181" y="607"/>
                </a:lnTo>
                <a:lnTo>
                  <a:pt x="1181" y="609"/>
                </a:lnTo>
                <a:lnTo>
                  <a:pt x="1180" y="611"/>
                </a:lnTo>
                <a:lnTo>
                  <a:pt x="1180" y="612"/>
                </a:lnTo>
                <a:lnTo>
                  <a:pt x="1180" y="614"/>
                </a:lnTo>
                <a:lnTo>
                  <a:pt x="1180" y="615"/>
                </a:lnTo>
                <a:lnTo>
                  <a:pt x="1178" y="615"/>
                </a:lnTo>
                <a:lnTo>
                  <a:pt x="1176" y="615"/>
                </a:lnTo>
                <a:lnTo>
                  <a:pt x="1174" y="615"/>
                </a:lnTo>
                <a:lnTo>
                  <a:pt x="1173" y="615"/>
                </a:lnTo>
                <a:lnTo>
                  <a:pt x="1172" y="615"/>
                </a:lnTo>
                <a:lnTo>
                  <a:pt x="1167" y="615"/>
                </a:lnTo>
                <a:lnTo>
                  <a:pt x="1165" y="615"/>
                </a:lnTo>
                <a:lnTo>
                  <a:pt x="1161" y="615"/>
                </a:lnTo>
                <a:lnTo>
                  <a:pt x="1158" y="615"/>
                </a:lnTo>
                <a:lnTo>
                  <a:pt x="1156" y="615"/>
                </a:lnTo>
                <a:lnTo>
                  <a:pt x="1155" y="615"/>
                </a:lnTo>
                <a:lnTo>
                  <a:pt x="1154" y="615"/>
                </a:lnTo>
                <a:lnTo>
                  <a:pt x="1152" y="615"/>
                </a:lnTo>
                <a:lnTo>
                  <a:pt x="1151" y="615"/>
                </a:lnTo>
                <a:lnTo>
                  <a:pt x="1150" y="615"/>
                </a:lnTo>
                <a:lnTo>
                  <a:pt x="1150" y="620"/>
                </a:lnTo>
                <a:lnTo>
                  <a:pt x="1150" y="621"/>
                </a:lnTo>
                <a:lnTo>
                  <a:pt x="1148" y="621"/>
                </a:lnTo>
                <a:lnTo>
                  <a:pt x="1146" y="621"/>
                </a:lnTo>
                <a:lnTo>
                  <a:pt x="1143" y="621"/>
                </a:lnTo>
                <a:lnTo>
                  <a:pt x="1140" y="621"/>
                </a:lnTo>
                <a:lnTo>
                  <a:pt x="1137" y="621"/>
                </a:lnTo>
                <a:lnTo>
                  <a:pt x="1133" y="621"/>
                </a:lnTo>
                <a:lnTo>
                  <a:pt x="1133" y="619"/>
                </a:lnTo>
                <a:lnTo>
                  <a:pt x="1133" y="615"/>
                </a:lnTo>
                <a:lnTo>
                  <a:pt x="1133" y="611"/>
                </a:lnTo>
                <a:lnTo>
                  <a:pt x="1130" y="611"/>
                </a:lnTo>
                <a:lnTo>
                  <a:pt x="1128" y="611"/>
                </a:lnTo>
                <a:lnTo>
                  <a:pt x="1125" y="611"/>
                </a:lnTo>
                <a:lnTo>
                  <a:pt x="1125" y="609"/>
                </a:lnTo>
                <a:lnTo>
                  <a:pt x="1125" y="607"/>
                </a:lnTo>
                <a:lnTo>
                  <a:pt x="1126" y="607"/>
                </a:lnTo>
                <a:lnTo>
                  <a:pt x="1126" y="606"/>
                </a:lnTo>
                <a:lnTo>
                  <a:pt x="1126" y="605"/>
                </a:lnTo>
                <a:lnTo>
                  <a:pt x="1126" y="604"/>
                </a:lnTo>
                <a:lnTo>
                  <a:pt x="1130" y="605"/>
                </a:lnTo>
                <a:lnTo>
                  <a:pt x="1130" y="606"/>
                </a:lnTo>
                <a:lnTo>
                  <a:pt x="1132" y="606"/>
                </a:lnTo>
                <a:lnTo>
                  <a:pt x="1133" y="606"/>
                </a:lnTo>
                <a:lnTo>
                  <a:pt x="1135" y="606"/>
                </a:lnTo>
                <a:lnTo>
                  <a:pt x="1139" y="605"/>
                </a:lnTo>
                <a:lnTo>
                  <a:pt x="1139" y="604"/>
                </a:lnTo>
                <a:lnTo>
                  <a:pt x="1139" y="602"/>
                </a:lnTo>
                <a:lnTo>
                  <a:pt x="1139" y="601"/>
                </a:lnTo>
                <a:lnTo>
                  <a:pt x="1139" y="599"/>
                </a:lnTo>
                <a:lnTo>
                  <a:pt x="1139" y="597"/>
                </a:lnTo>
                <a:lnTo>
                  <a:pt x="1139" y="596"/>
                </a:lnTo>
                <a:lnTo>
                  <a:pt x="1140" y="595"/>
                </a:lnTo>
                <a:lnTo>
                  <a:pt x="1142" y="595"/>
                </a:lnTo>
                <a:lnTo>
                  <a:pt x="1143" y="595"/>
                </a:lnTo>
                <a:lnTo>
                  <a:pt x="1146" y="595"/>
                </a:lnTo>
                <a:lnTo>
                  <a:pt x="1148" y="595"/>
                </a:lnTo>
                <a:lnTo>
                  <a:pt x="1149" y="595"/>
                </a:lnTo>
                <a:lnTo>
                  <a:pt x="1151" y="595"/>
                </a:lnTo>
                <a:lnTo>
                  <a:pt x="1152" y="595"/>
                </a:lnTo>
                <a:lnTo>
                  <a:pt x="1154" y="595"/>
                </a:lnTo>
                <a:lnTo>
                  <a:pt x="1155" y="595"/>
                </a:lnTo>
                <a:lnTo>
                  <a:pt x="1156" y="595"/>
                </a:lnTo>
                <a:lnTo>
                  <a:pt x="1157" y="595"/>
                </a:lnTo>
                <a:lnTo>
                  <a:pt x="1159" y="596"/>
                </a:lnTo>
                <a:lnTo>
                  <a:pt x="1158" y="591"/>
                </a:lnTo>
                <a:lnTo>
                  <a:pt x="1158" y="590"/>
                </a:lnTo>
                <a:lnTo>
                  <a:pt x="1158" y="589"/>
                </a:lnTo>
                <a:lnTo>
                  <a:pt x="1159" y="589"/>
                </a:lnTo>
                <a:lnTo>
                  <a:pt x="1158" y="589"/>
                </a:lnTo>
                <a:lnTo>
                  <a:pt x="1158" y="588"/>
                </a:lnTo>
                <a:lnTo>
                  <a:pt x="1159" y="586"/>
                </a:lnTo>
                <a:lnTo>
                  <a:pt x="1159" y="584"/>
                </a:lnTo>
                <a:lnTo>
                  <a:pt x="1159" y="582"/>
                </a:lnTo>
                <a:lnTo>
                  <a:pt x="1158" y="581"/>
                </a:lnTo>
                <a:lnTo>
                  <a:pt x="1158" y="580"/>
                </a:lnTo>
                <a:lnTo>
                  <a:pt x="1158" y="579"/>
                </a:lnTo>
                <a:lnTo>
                  <a:pt x="1157" y="577"/>
                </a:lnTo>
                <a:lnTo>
                  <a:pt x="1173" y="577"/>
                </a:lnTo>
                <a:close/>
                <a:moveTo>
                  <a:pt x="1096" y="570"/>
                </a:moveTo>
                <a:lnTo>
                  <a:pt x="1096" y="571"/>
                </a:lnTo>
                <a:lnTo>
                  <a:pt x="1094" y="571"/>
                </a:lnTo>
                <a:lnTo>
                  <a:pt x="1090" y="569"/>
                </a:lnTo>
                <a:lnTo>
                  <a:pt x="1089" y="569"/>
                </a:lnTo>
                <a:lnTo>
                  <a:pt x="1087" y="569"/>
                </a:lnTo>
                <a:lnTo>
                  <a:pt x="1086" y="568"/>
                </a:lnTo>
                <a:lnTo>
                  <a:pt x="1085" y="568"/>
                </a:lnTo>
                <a:lnTo>
                  <a:pt x="1082" y="568"/>
                </a:lnTo>
                <a:lnTo>
                  <a:pt x="1077" y="565"/>
                </a:lnTo>
                <a:lnTo>
                  <a:pt x="1074" y="565"/>
                </a:lnTo>
                <a:lnTo>
                  <a:pt x="1074" y="564"/>
                </a:lnTo>
                <a:lnTo>
                  <a:pt x="1074" y="563"/>
                </a:lnTo>
                <a:lnTo>
                  <a:pt x="1074" y="562"/>
                </a:lnTo>
                <a:lnTo>
                  <a:pt x="1076" y="561"/>
                </a:lnTo>
                <a:lnTo>
                  <a:pt x="1074" y="556"/>
                </a:lnTo>
                <a:lnTo>
                  <a:pt x="1074" y="553"/>
                </a:lnTo>
                <a:lnTo>
                  <a:pt x="1074" y="549"/>
                </a:lnTo>
                <a:lnTo>
                  <a:pt x="1073" y="546"/>
                </a:lnTo>
                <a:lnTo>
                  <a:pt x="1091" y="546"/>
                </a:lnTo>
                <a:lnTo>
                  <a:pt x="1094" y="547"/>
                </a:lnTo>
                <a:lnTo>
                  <a:pt x="1094" y="548"/>
                </a:lnTo>
                <a:lnTo>
                  <a:pt x="1096" y="552"/>
                </a:lnTo>
                <a:lnTo>
                  <a:pt x="1098" y="556"/>
                </a:lnTo>
                <a:lnTo>
                  <a:pt x="1098" y="557"/>
                </a:lnTo>
                <a:lnTo>
                  <a:pt x="1098" y="559"/>
                </a:lnTo>
                <a:lnTo>
                  <a:pt x="1098" y="560"/>
                </a:lnTo>
                <a:lnTo>
                  <a:pt x="1097" y="562"/>
                </a:lnTo>
                <a:lnTo>
                  <a:pt x="1097" y="564"/>
                </a:lnTo>
                <a:lnTo>
                  <a:pt x="1097" y="566"/>
                </a:lnTo>
                <a:lnTo>
                  <a:pt x="1096" y="568"/>
                </a:lnTo>
                <a:lnTo>
                  <a:pt x="1096" y="570"/>
                </a:lnTo>
                <a:close/>
                <a:moveTo>
                  <a:pt x="1165" y="566"/>
                </a:moveTo>
                <a:lnTo>
                  <a:pt x="1165" y="568"/>
                </a:lnTo>
                <a:lnTo>
                  <a:pt x="1155" y="568"/>
                </a:lnTo>
                <a:lnTo>
                  <a:pt x="1151" y="568"/>
                </a:lnTo>
                <a:lnTo>
                  <a:pt x="1147" y="568"/>
                </a:lnTo>
                <a:lnTo>
                  <a:pt x="1147" y="564"/>
                </a:lnTo>
                <a:lnTo>
                  <a:pt x="1146" y="564"/>
                </a:lnTo>
                <a:lnTo>
                  <a:pt x="1143" y="564"/>
                </a:lnTo>
                <a:lnTo>
                  <a:pt x="1143" y="563"/>
                </a:lnTo>
                <a:lnTo>
                  <a:pt x="1143" y="562"/>
                </a:lnTo>
                <a:lnTo>
                  <a:pt x="1143" y="560"/>
                </a:lnTo>
                <a:lnTo>
                  <a:pt x="1143" y="559"/>
                </a:lnTo>
                <a:lnTo>
                  <a:pt x="1146" y="559"/>
                </a:lnTo>
                <a:lnTo>
                  <a:pt x="1149" y="559"/>
                </a:lnTo>
                <a:lnTo>
                  <a:pt x="1151" y="559"/>
                </a:lnTo>
                <a:lnTo>
                  <a:pt x="1152" y="559"/>
                </a:lnTo>
                <a:lnTo>
                  <a:pt x="1154" y="559"/>
                </a:lnTo>
                <a:lnTo>
                  <a:pt x="1155" y="559"/>
                </a:lnTo>
                <a:lnTo>
                  <a:pt x="1157" y="559"/>
                </a:lnTo>
                <a:lnTo>
                  <a:pt x="1159" y="559"/>
                </a:lnTo>
                <a:lnTo>
                  <a:pt x="1160" y="559"/>
                </a:lnTo>
                <a:lnTo>
                  <a:pt x="1163" y="560"/>
                </a:lnTo>
                <a:lnTo>
                  <a:pt x="1164" y="560"/>
                </a:lnTo>
                <a:lnTo>
                  <a:pt x="1166" y="560"/>
                </a:lnTo>
                <a:lnTo>
                  <a:pt x="1166" y="561"/>
                </a:lnTo>
                <a:lnTo>
                  <a:pt x="1166" y="563"/>
                </a:lnTo>
                <a:lnTo>
                  <a:pt x="1165" y="566"/>
                </a:lnTo>
                <a:close/>
                <a:moveTo>
                  <a:pt x="342" y="392"/>
                </a:moveTo>
                <a:lnTo>
                  <a:pt x="341" y="392"/>
                </a:lnTo>
                <a:lnTo>
                  <a:pt x="341" y="390"/>
                </a:lnTo>
                <a:lnTo>
                  <a:pt x="340" y="390"/>
                </a:lnTo>
                <a:lnTo>
                  <a:pt x="340" y="389"/>
                </a:lnTo>
                <a:lnTo>
                  <a:pt x="340" y="388"/>
                </a:lnTo>
                <a:lnTo>
                  <a:pt x="340" y="387"/>
                </a:lnTo>
                <a:lnTo>
                  <a:pt x="343" y="387"/>
                </a:lnTo>
                <a:lnTo>
                  <a:pt x="345" y="387"/>
                </a:lnTo>
                <a:lnTo>
                  <a:pt x="345" y="388"/>
                </a:lnTo>
                <a:lnTo>
                  <a:pt x="346" y="388"/>
                </a:lnTo>
                <a:lnTo>
                  <a:pt x="346" y="389"/>
                </a:lnTo>
                <a:lnTo>
                  <a:pt x="346" y="390"/>
                </a:lnTo>
                <a:lnTo>
                  <a:pt x="342" y="392"/>
                </a:lnTo>
                <a:close/>
                <a:moveTo>
                  <a:pt x="1106" y="527"/>
                </a:moveTo>
                <a:lnTo>
                  <a:pt x="1107" y="527"/>
                </a:lnTo>
                <a:lnTo>
                  <a:pt x="1108" y="527"/>
                </a:lnTo>
                <a:lnTo>
                  <a:pt x="1109" y="526"/>
                </a:lnTo>
                <a:lnTo>
                  <a:pt x="1109" y="528"/>
                </a:lnTo>
                <a:lnTo>
                  <a:pt x="1111" y="530"/>
                </a:lnTo>
                <a:lnTo>
                  <a:pt x="1111" y="531"/>
                </a:lnTo>
                <a:lnTo>
                  <a:pt x="1112" y="532"/>
                </a:lnTo>
                <a:lnTo>
                  <a:pt x="1112" y="535"/>
                </a:lnTo>
                <a:lnTo>
                  <a:pt x="1113" y="536"/>
                </a:lnTo>
                <a:lnTo>
                  <a:pt x="1113" y="537"/>
                </a:lnTo>
                <a:lnTo>
                  <a:pt x="1114" y="538"/>
                </a:lnTo>
                <a:lnTo>
                  <a:pt x="1113" y="538"/>
                </a:lnTo>
                <a:lnTo>
                  <a:pt x="1112" y="539"/>
                </a:lnTo>
                <a:lnTo>
                  <a:pt x="1111" y="539"/>
                </a:lnTo>
                <a:lnTo>
                  <a:pt x="1109" y="539"/>
                </a:lnTo>
                <a:lnTo>
                  <a:pt x="1111" y="540"/>
                </a:lnTo>
                <a:lnTo>
                  <a:pt x="1111" y="542"/>
                </a:lnTo>
                <a:lnTo>
                  <a:pt x="1109" y="542"/>
                </a:lnTo>
                <a:lnTo>
                  <a:pt x="1108" y="542"/>
                </a:lnTo>
                <a:lnTo>
                  <a:pt x="1107" y="542"/>
                </a:lnTo>
                <a:lnTo>
                  <a:pt x="1108" y="543"/>
                </a:lnTo>
                <a:lnTo>
                  <a:pt x="1108" y="544"/>
                </a:lnTo>
                <a:lnTo>
                  <a:pt x="1108" y="545"/>
                </a:lnTo>
                <a:lnTo>
                  <a:pt x="1109" y="545"/>
                </a:lnTo>
                <a:lnTo>
                  <a:pt x="1108" y="546"/>
                </a:lnTo>
                <a:lnTo>
                  <a:pt x="1107" y="546"/>
                </a:lnTo>
                <a:lnTo>
                  <a:pt x="1105" y="546"/>
                </a:lnTo>
                <a:lnTo>
                  <a:pt x="1100" y="546"/>
                </a:lnTo>
                <a:lnTo>
                  <a:pt x="1099" y="546"/>
                </a:lnTo>
                <a:lnTo>
                  <a:pt x="1097" y="546"/>
                </a:lnTo>
                <a:lnTo>
                  <a:pt x="1097" y="545"/>
                </a:lnTo>
                <a:lnTo>
                  <a:pt x="1092" y="542"/>
                </a:lnTo>
                <a:lnTo>
                  <a:pt x="1091" y="540"/>
                </a:lnTo>
                <a:lnTo>
                  <a:pt x="1088" y="538"/>
                </a:lnTo>
                <a:lnTo>
                  <a:pt x="1087" y="538"/>
                </a:lnTo>
                <a:lnTo>
                  <a:pt x="1078" y="536"/>
                </a:lnTo>
                <a:lnTo>
                  <a:pt x="1078" y="535"/>
                </a:lnTo>
                <a:lnTo>
                  <a:pt x="1079" y="535"/>
                </a:lnTo>
                <a:lnTo>
                  <a:pt x="1080" y="535"/>
                </a:lnTo>
                <a:lnTo>
                  <a:pt x="1081" y="534"/>
                </a:lnTo>
                <a:lnTo>
                  <a:pt x="1081" y="532"/>
                </a:lnTo>
                <a:lnTo>
                  <a:pt x="1082" y="532"/>
                </a:lnTo>
                <a:lnTo>
                  <a:pt x="1082" y="531"/>
                </a:lnTo>
                <a:lnTo>
                  <a:pt x="1082" y="530"/>
                </a:lnTo>
                <a:lnTo>
                  <a:pt x="1083" y="530"/>
                </a:lnTo>
                <a:lnTo>
                  <a:pt x="1083" y="529"/>
                </a:lnTo>
                <a:lnTo>
                  <a:pt x="1085" y="529"/>
                </a:lnTo>
                <a:lnTo>
                  <a:pt x="1086" y="529"/>
                </a:lnTo>
                <a:lnTo>
                  <a:pt x="1087" y="529"/>
                </a:lnTo>
                <a:lnTo>
                  <a:pt x="1087" y="528"/>
                </a:lnTo>
                <a:lnTo>
                  <a:pt x="1088" y="527"/>
                </a:lnTo>
                <a:lnTo>
                  <a:pt x="1089" y="526"/>
                </a:lnTo>
                <a:lnTo>
                  <a:pt x="1091" y="526"/>
                </a:lnTo>
                <a:lnTo>
                  <a:pt x="1092" y="526"/>
                </a:lnTo>
                <a:lnTo>
                  <a:pt x="1094" y="526"/>
                </a:lnTo>
                <a:lnTo>
                  <a:pt x="1094" y="524"/>
                </a:lnTo>
                <a:lnTo>
                  <a:pt x="1095" y="524"/>
                </a:lnTo>
                <a:lnTo>
                  <a:pt x="1096" y="524"/>
                </a:lnTo>
                <a:lnTo>
                  <a:pt x="1097" y="524"/>
                </a:lnTo>
                <a:lnTo>
                  <a:pt x="1097" y="526"/>
                </a:lnTo>
                <a:lnTo>
                  <a:pt x="1097" y="524"/>
                </a:lnTo>
                <a:lnTo>
                  <a:pt x="1097" y="526"/>
                </a:lnTo>
                <a:lnTo>
                  <a:pt x="1098" y="524"/>
                </a:lnTo>
                <a:lnTo>
                  <a:pt x="1099" y="523"/>
                </a:lnTo>
                <a:lnTo>
                  <a:pt x="1100" y="523"/>
                </a:lnTo>
                <a:lnTo>
                  <a:pt x="1100" y="522"/>
                </a:lnTo>
                <a:lnTo>
                  <a:pt x="1102" y="521"/>
                </a:lnTo>
                <a:lnTo>
                  <a:pt x="1102" y="522"/>
                </a:lnTo>
                <a:lnTo>
                  <a:pt x="1103" y="522"/>
                </a:lnTo>
                <a:lnTo>
                  <a:pt x="1104" y="523"/>
                </a:lnTo>
                <a:lnTo>
                  <a:pt x="1104" y="524"/>
                </a:lnTo>
                <a:lnTo>
                  <a:pt x="1105" y="526"/>
                </a:lnTo>
                <a:lnTo>
                  <a:pt x="1105" y="527"/>
                </a:lnTo>
                <a:lnTo>
                  <a:pt x="1106" y="527"/>
                </a:lnTo>
                <a:close/>
                <a:moveTo>
                  <a:pt x="1269" y="568"/>
                </a:moveTo>
                <a:lnTo>
                  <a:pt x="1269" y="578"/>
                </a:lnTo>
                <a:lnTo>
                  <a:pt x="1274" y="578"/>
                </a:lnTo>
                <a:lnTo>
                  <a:pt x="1278" y="578"/>
                </a:lnTo>
                <a:lnTo>
                  <a:pt x="1279" y="578"/>
                </a:lnTo>
                <a:lnTo>
                  <a:pt x="1281" y="578"/>
                </a:lnTo>
                <a:lnTo>
                  <a:pt x="1283" y="578"/>
                </a:lnTo>
                <a:lnTo>
                  <a:pt x="1283" y="580"/>
                </a:lnTo>
                <a:lnTo>
                  <a:pt x="1283" y="581"/>
                </a:lnTo>
                <a:lnTo>
                  <a:pt x="1283" y="582"/>
                </a:lnTo>
                <a:lnTo>
                  <a:pt x="1284" y="582"/>
                </a:lnTo>
                <a:lnTo>
                  <a:pt x="1284" y="584"/>
                </a:lnTo>
                <a:lnTo>
                  <a:pt x="1284" y="585"/>
                </a:lnTo>
                <a:lnTo>
                  <a:pt x="1284" y="586"/>
                </a:lnTo>
                <a:lnTo>
                  <a:pt x="1285" y="587"/>
                </a:lnTo>
                <a:lnTo>
                  <a:pt x="1285" y="588"/>
                </a:lnTo>
                <a:lnTo>
                  <a:pt x="1286" y="589"/>
                </a:lnTo>
                <a:lnTo>
                  <a:pt x="1286" y="590"/>
                </a:lnTo>
                <a:lnTo>
                  <a:pt x="1286" y="591"/>
                </a:lnTo>
                <a:lnTo>
                  <a:pt x="1286" y="593"/>
                </a:lnTo>
                <a:lnTo>
                  <a:pt x="1287" y="593"/>
                </a:lnTo>
                <a:lnTo>
                  <a:pt x="1286" y="593"/>
                </a:lnTo>
                <a:lnTo>
                  <a:pt x="1286" y="594"/>
                </a:lnTo>
                <a:lnTo>
                  <a:pt x="1287" y="594"/>
                </a:lnTo>
                <a:lnTo>
                  <a:pt x="1287" y="595"/>
                </a:lnTo>
                <a:lnTo>
                  <a:pt x="1288" y="596"/>
                </a:lnTo>
                <a:lnTo>
                  <a:pt x="1288" y="597"/>
                </a:lnTo>
                <a:lnTo>
                  <a:pt x="1289" y="597"/>
                </a:lnTo>
                <a:lnTo>
                  <a:pt x="1289" y="598"/>
                </a:lnTo>
                <a:lnTo>
                  <a:pt x="1289" y="599"/>
                </a:lnTo>
                <a:lnTo>
                  <a:pt x="1290" y="599"/>
                </a:lnTo>
                <a:lnTo>
                  <a:pt x="1292" y="599"/>
                </a:lnTo>
                <a:lnTo>
                  <a:pt x="1292" y="601"/>
                </a:lnTo>
                <a:lnTo>
                  <a:pt x="1293" y="603"/>
                </a:lnTo>
                <a:lnTo>
                  <a:pt x="1294" y="603"/>
                </a:lnTo>
                <a:lnTo>
                  <a:pt x="1294" y="604"/>
                </a:lnTo>
                <a:lnTo>
                  <a:pt x="1294" y="605"/>
                </a:lnTo>
                <a:lnTo>
                  <a:pt x="1288" y="605"/>
                </a:lnTo>
                <a:lnTo>
                  <a:pt x="1283" y="605"/>
                </a:lnTo>
                <a:lnTo>
                  <a:pt x="1280" y="605"/>
                </a:lnTo>
                <a:lnTo>
                  <a:pt x="1278" y="605"/>
                </a:lnTo>
                <a:lnTo>
                  <a:pt x="1274" y="605"/>
                </a:lnTo>
                <a:lnTo>
                  <a:pt x="1271" y="605"/>
                </a:lnTo>
                <a:lnTo>
                  <a:pt x="1268" y="605"/>
                </a:lnTo>
                <a:lnTo>
                  <a:pt x="1268" y="607"/>
                </a:lnTo>
                <a:lnTo>
                  <a:pt x="1268" y="609"/>
                </a:lnTo>
                <a:lnTo>
                  <a:pt x="1268" y="610"/>
                </a:lnTo>
                <a:lnTo>
                  <a:pt x="1269" y="610"/>
                </a:lnTo>
                <a:lnTo>
                  <a:pt x="1269" y="620"/>
                </a:lnTo>
                <a:lnTo>
                  <a:pt x="1268" y="619"/>
                </a:lnTo>
                <a:lnTo>
                  <a:pt x="1266" y="619"/>
                </a:lnTo>
                <a:lnTo>
                  <a:pt x="1264" y="619"/>
                </a:lnTo>
                <a:lnTo>
                  <a:pt x="1257" y="618"/>
                </a:lnTo>
                <a:lnTo>
                  <a:pt x="1254" y="618"/>
                </a:lnTo>
                <a:lnTo>
                  <a:pt x="1253" y="618"/>
                </a:lnTo>
                <a:lnTo>
                  <a:pt x="1252" y="618"/>
                </a:lnTo>
                <a:lnTo>
                  <a:pt x="1251" y="618"/>
                </a:lnTo>
                <a:lnTo>
                  <a:pt x="1250" y="618"/>
                </a:lnTo>
                <a:lnTo>
                  <a:pt x="1249" y="618"/>
                </a:lnTo>
                <a:lnTo>
                  <a:pt x="1247" y="619"/>
                </a:lnTo>
                <a:lnTo>
                  <a:pt x="1245" y="619"/>
                </a:lnTo>
                <a:lnTo>
                  <a:pt x="1244" y="619"/>
                </a:lnTo>
                <a:lnTo>
                  <a:pt x="1245" y="615"/>
                </a:lnTo>
                <a:lnTo>
                  <a:pt x="1246" y="609"/>
                </a:lnTo>
                <a:lnTo>
                  <a:pt x="1245" y="609"/>
                </a:lnTo>
                <a:lnTo>
                  <a:pt x="1243" y="609"/>
                </a:lnTo>
                <a:lnTo>
                  <a:pt x="1242" y="609"/>
                </a:lnTo>
                <a:lnTo>
                  <a:pt x="1241" y="609"/>
                </a:lnTo>
                <a:lnTo>
                  <a:pt x="1240" y="609"/>
                </a:lnTo>
                <a:lnTo>
                  <a:pt x="1240" y="607"/>
                </a:lnTo>
                <a:lnTo>
                  <a:pt x="1240" y="605"/>
                </a:lnTo>
                <a:lnTo>
                  <a:pt x="1240" y="603"/>
                </a:lnTo>
                <a:lnTo>
                  <a:pt x="1240" y="601"/>
                </a:lnTo>
                <a:lnTo>
                  <a:pt x="1240" y="598"/>
                </a:lnTo>
                <a:lnTo>
                  <a:pt x="1240" y="596"/>
                </a:lnTo>
                <a:lnTo>
                  <a:pt x="1240" y="591"/>
                </a:lnTo>
                <a:lnTo>
                  <a:pt x="1240" y="587"/>
                </a:lnTo>
                <a:lnTo>
                  <a:pt x="1240" y="586"/>
                </a:lnTo>
                <a:lnTo>
                  <a:pt x="1240" y="585"/>
                </a:lnTo>
                <a:lnTo>
                  <a:pt x="1240" y="584"/>
                </a:lnTo>
                <a:lnTo>
                  <a:pt x="1240" y="582"/>
                </a:lnTo>
                <a:lnTo>
                  <a:pt x="1240" y="581"/>
                </a:lnTo>
                <a:lnTo>
                  <a:pt x="1240" y="580"/>
                </a:lnTo>
                <a:lnTo>
                  <a:pt x="1240" y="579"/>
                </a:lnTo>
                <a:lnTo>
                  <a:pt x="1240" y="577"/>
                </a:lnTo>
                <a:lnTo>
                  <a:pt x="1240" y="574"/>
                </a:lnTo>
                <a:lnTo>
                  <a:pt x="1240" y="573"/>
                </a:lnTo>
                <a:lnTo>
                  <a:pt x="1241" y="570"/>
                </a:lnTo>
                <a:lnTo>
                  <a:pt x="1241" y="569"/>
                </a:lnTo>
                <a:lnTo>
                  <a:pt x="1241" y="568"/>
                </a:lnTo>
                <a:lnTo>
                  <a:pt x="1241" y="566"/>
                </a:lnTo>
                <a:lnTo>
                  <a:pt x="1241" y="565"/>
                </a:lnTo>
                <a:lnTo>
                  <a:pt x="1241" y="562"/>
                </a:lnTo>
                <a:lnTo>
                  <a:pt x="1241" y="560"/>
                </a:lnTo>
                <a:lnTo>
                  <a:pt x="1243" y="560"/>
                </a:lnTo>
                <a:lnTo>
                  <a:pt x="1245" y="560"/>
                </a:lnTo>
                <a:lnTo>
                  <a:pt x="1247" y="561"/>
                </a:lnTo>
                <a:lnTo>
                  <a:pt x="1249" y="561"/>
                </a:lnTo>
                <a:lnTo>
                  <a:pt x="1251" y="561"/>
                </a:lnTo>
                <a:lnTo>
                  <a:pt x="1253" y="561"/>
                </a:lnTo>
                <a:lnTo>
                  <a:pt x="1255" y="561"/>
                </a:lnTo>
                <a:lnTo>
                  <a:pt x="1258" y="561"/>
                </a:lnTo>
                <a:lnTo>
                  <a:pt x="1258" y="556"/>
                </a:lnTo>
                <a:lnTo>
                  <a:pt x="1257" y="555"/>
                </a:lnTo>
                <a:lnTo>
                  <a:pt x="1257" y="553"/>
                </a:lnTo>
                <a:lnTo>
                  <a:pt x="1257" y="552"/>
                </a:lnTo>
                <a:lnTo>
                  <a:pt x="1257" y="551"/>
                </a:lnTo>
                <a:lnTo>
                  <a:pt x="1257" y="548"/>
                </a:lnTo>
                <a:lnTo>
                  <a:pt x="1257" y="546"/>
                </a:lnTo>
                <a:lnTo>
                  <a:pt x="1257" y="544"/>
                </a:lnTo>
                <a:lnTo>
                  <a:pt x="1257" y="539"/>
                </a:lnTo>
                <a:lnTo>
                  <a:pt x="1255" y="536"/>
                </a:lnTo>
                <a:lnTo>
                  <a:pt x="1255" y="535"/>
                </a:lnTo>
                <a:lnTo>
                  <a:pt x="1255" y="532"/>
                </a:lnTo>
                <a:lnTo>
                  <a:pt x="1258" y="532"/>
                </a:lnTo>
                <a:lnTo>
                  <a:pt x="1261" y="532"/>
                </a:lnTo>
                <a:lnTo>
                  <a:pt x="1262" y="532"/>
                </a:lnTo>
                <a:lnTo>
                  <a:pt x="1263" y="532"/>
                </a:lnTo>
                <a:lnTo>
                  <a:pt x="1264" y="532"/>
                </a:lnTo>
                <a:lnTo>
                  <a:pt x="1264" y="534"/>
                </a:lnTo>
                <a:lnTo>
                  <a:pt x="1266" y="535"/>
                </a:lnTo>
                <a:lnTo>
                  <a:pt x="1267" y="536"/>
                </a:lnTo>
                <a:lnTo>
                  <a:pt x="1268" y="537"/>
                </a:lnTo>
                <a:lnTo>
                  <a:pt x="1268" y="538"/>
                </a:lnTo>
                <a:lnTo>
                  <a:pt x="1269" y="539"/>
                </a:lnTo>
                <a:lnTo>
                  <a:pt x="1269" y="540"/>
                </a:lnTo>
                <a:lnTo>
                  <a:pt x="1269" y="543"/>
                </a:lnTo>
                <a:lnTo>
                  <a:pt x="1269" y="548"/>
                </a:lnTo>
                <a:lnTo>
                  <a:pt x="1269" y="552"/>
                </a:lnTo>
                <a:lnTo>
                  <a:pt x="1269" y="554"/>
                </a:lnTo>
                <a:lnTo>
                  <a:pt x="1269" y="555"/>
                </a:lnTo>
                <a:lnTo>
                  <a:pt x="1269" y="559"/>
                </a:lnTo>
                <a:lnTo>
                  <a:pt x="1269" y="562"/>
                </a:lnTo>
                <a:lnTo>
                  <a:pt x="1269" y="566"/>
                </a:lnTo>
                <a:lnTo>
                  <a:pt x="1269" y="568"/>
                </a:lnTo>
                <a:close/>
                <a:moveTo>
                  <a:pt x="1160" y="509"/>
                </a:moveTo>
                <a:lnTo>
                  <a:pt x="1138" y="512"/>
                </a:lnTo>
                <a:lnTo>
                  <a:pt x="1137" y="510"/>
                </a:lnTo>
                <a:lnTo>
                  <a:pt x="1137" y="509"/>
                </a:lnTo>
                <a:lnTo>
                  <a:pt x="1135" y="506"/>
                </a:lnTo>
                <a:lnTo>
                  <a:pt x="1135" y="505"/>
                </a:lnTo>
                <a:lnTo>
                  <a:pt x="1134" y="504"/>
                </a:lnTo>
                <a:lnTo>
                  <a:pt x="1140" y="503"/>
                </a:lnTo>
                <a:lnTo>
                  <a:pt x="1141" y="506"/>
                </a:lnTo>
                <a:lnTo>
                  <a:pt x="1148" y="505"/>
                </a:lnTo>
                <a:lnTo>
                  <a:pt x="1148" y="502"/>
                </a:lnTo>
                <a:lnTo>
                  <a:pt x="1157" y="499"/>
                </a:lnTo>
                <a:lnTo>
                  <a:pt x="1158" y="499"/>
                </a:lnTo>
                <a:lnTo>
                  <a:pt x="1159" y="499"/>
                </a:lnTo>
                <a:lnTo>
                  <a:pt x="1160" y="509"/>
                </a:lnTo>
                <a:close/>
                <a:moveTo>
                  <a:pt x="1139" y="488"/>
                </a:moveTo>
                <a:lnTo>
                  <a:pt x="1140" y="488"/>
                </a:lnTo>
                <a:lnTo>
                  <a:pt x="1140" y="493"/>
                </a:lnTo>
                <a:lnTo>
                  <a:pt x="1137" y="496"/>
                </a:lnTo>
                <a:lnTo>
                  <a:pt x="1134" y="496"/>
                </a:lnTo>
                <a:lnTo>
                  <a:pt x="1133" y="495"/>
                </a:lnTo>
                <a:lnTo>
                  <a:pt x="1133" y="492"/>
                </a:lnTo>
                <a:lnTo>
                  <a:pt x="1132" y="492"/>
                </a:lnTo>
                <a:lnTo>
                  <a:pt x="1135" y="490"/>
                </a:lnTo>
                <a:lnTo>
                  <a:pt x="1135" y="489"/>
                </a:lnTo>
                <a:lnTo>
                  <a:pt x="1134" y="488"/>
                </a:lnTo>
                <a:lnTo>
                  <a:pt x="1135" y="488"/>
                </a:lnTo>
                <a:lnTo>
                  <a:pt x="1137" y="488"/>
                </a:lnTo>
                <a:lnTo>
                  <a:pt x="1138" y="488"/>
                </a:lnTo>
                <a:lnTo>
                  <a:pt x="1139" y="488"/>
                </a:lnTo>
                <a:close/>
                <a:moveTo>
                  <a:pt x="379" y="342"/>
                </a:moveTo>
                <a:lnTo>
                  <a:pt x="380" y="342"/>
                </a:lnTo>
                <a:lnTo>
                  <a:pt x="380" y="343"/>
                </a:lnTo>
                <a:lnTo>
                  <a:pt x="377" y="342"/>
                </a:lnTo>
                <a:lnTo>
                  <a:pt x="376" y="346"/>
                </a:lnTo>
                <a:lnTo>
                  <a:pt x="377" y="347"/>
                </a:lnTo>
                <a:lnTo>
                  <a:pt x="377" y="348"/>
                </a:lnTo>
                <a:lnTo>
                  <a:pt x="380" y="350"/>
                </a:lnTo>
                <a:lnTo>
                  <a:pt x="380" y="351"/>
                </a:lnTo>
                <a:lnTo>
                  <a:pt x="381" y="352"/>
                </a:lnTo>
                <a:lnTo>
                  <a:pt x="384" y="353"/>
                </a:lnTo>
                <a:lnTo>
                  <a:pt x="384" y="354"/>
                </a:lnTo>
                <a:lnTo>
                  <a:pt x="383" y="354"/>
                </a:lnTo>
                <a:lnTo>
                  <a:pt x="381" y="352"/>
                </a:lnTo>
                <a:lnTo>
                  <a:pt x="380" y="353"/>
                </a:lnTo>
                <a:lnTo>
                  <a:pt x="380" y="354"/>
                </a:lnTo>
                <a:lnTo>
                  <a:pt x="379" y="355"/>
                </a:lnTo>
                <a:lnTo>
                  <a:pt x="382" y="356"/>
                </a:lnTo>
                <a:lnTo>
                  <a:pt x="381" y="359"/>
                </a:lnTo>
                <a:lnTo>
                  <a:pt x="380" y="359"/>
                </a:lnTo>
                <a:lnTo>
                  <a:pt x="379" y="358"/>
                </a:lnTo>
                <a:lnTo>
                  <a:pt x="377" y="358"/>
                </a:lnTo>
                <a:lnTo>
                  <a:pt x="376" y="356"/>
                </a:lnTo>
                <a:lnTo>
                  <a:pt x="372" y="353"/>
                </a:lnTo>
                <a:lnTo>
                  <a:pt x="371" y="352"/>
                </a:lnTo>
                <a:lnTo>
                  <a:pt x="372" y="351"/>
                </a:lnTo>
                <a:lnTo>
                  <a:pt x="372" y="350"/>
                </a:lnTo>
                <a:lnTo>
                  <a:pt x="373" y="348"/>
                </a:lnTo>
                <a:lnTo>
                  <a:pt x="373" y="347"/>
                </a:lnTo>
                <a:lnTo>
                  <a:pt x="374" y="346"/>
                </a:lnTo>
                <a:lnTo>
                  <a:pt x="373" y="344"/>
                </a:lnTo>
                <a:lnTo>
                  <a:pt x="372" y="344"/>
                </a:lnTo>
                <a:lnTo>
                  <a:pt x="372" y="343"/>
                </a:lnTo>
                <a:lnTo>
                  <a:pt x="373" y="342"/>
                </a:lnTo>
                <a:lnTo>
                  <a:pt x="374" y="340"/>
                </a:lnTo>
                <a:lnTo>
                  <a:pt x="375" y="340"/>
                </a:lnTo>
                <a:lnTo>
                  <a:pt x="375" y="338"/>
                </a:lnTo>
                <a:lnTo>
                  <a:pt x="377" y="338"/>
                </a:lnTo>
                <a:lnTo>
                  <a:pt x="377" y="340"/>
                </a:lnTo>
                <a:lnTo>
                  <a:pt x="379" y="342"/>
                </a:lnTo>
                <a:close/>
                <a:moveTo>
                  <a:pt x="908" y="420"/>
                </a:moveTo>
                <a:lnTo>
                  <a:pt x="909" y="420"/>
                </a:lnTo>
                <a:lnTo>
                  <a:pt x="910" y="420"/>
                </a:lnTo>
                <a:lnTo>
                  <a:pt x="910" y="421"/>
                </a:lnTo>
                <a:lnTo>
                  <a:pt x="908" y="425"/>
                </a:lnTo>
                <a:lnTo>
                  <a:pt x="908" y="426"/>
                </a:lnTo>
                <a:lnTo>
                  <a:pt x="907" y="426"/>
                </a:lnTo>
                <a:lnTo>
                  <a:pt x="904" y="428"/>
                </a:lnTo>
                <a:lnTo>
                  <a:pt x="902" y="428"/>
                </a:lnTo>
                <a:lnTo>
                  <a:pt x="900" y="429"/>
                </a:lnTo>
                <a:lnTo>
                  <a:pt x="899" y="429"/>
                </a:lnTo>
                <a:lnTo>
                  <a:pt x="894" y="430"/>
                </a:lnTo>
                <a:lnTo>
                  <a:pt x="891" y="431"/>
                </a:lnTo>
                <a:lnTo>
                  <a:pt x="893" y="427"/>
                </a:lnTo>
                <a:lnTo>
                  <a:pt x="894" y="425"/>
                </a:lnTo>
                <a:lnTo>
                  <a:pt x="896" y="425"/>
                </a:lnTo>
                <a:lnTo>
                  <a:pt x="898" y="423"/>
                </a:lnTo>
                <a:lnTo>
                  <a:pt x="899" y="423"/>
                </a:lnTo>
                <a:lnTo>
                  <a:pt x="901" y="422"/>
                </a:lnTo>
                <a:lnTo>
                  <a:pt x="904" y="422"/>
                </a:lnTo>
                <a:lnTo>
                  <a:pt x="907" y="420"/>
                </a:lnTo>
                <a:lnTo>
                  <a:pt x="907" y="419"/>
                </a:lnTo>
                <a:lnTo>
                  <a:pt x="908" y="420"/>
                </a:lnTo>
                <a:close/>
                <a:moveTo>
                  <a:pt x="901" y="415"/>
                </a:moveTo>
                <a:lnTo>
                  <a:pt x="899" y="420"/>
                </a:lnTo>
                <a:lnTo>
                  <a:pt x="898" y="419"/>
                </a:lnTo>
                <a:lnTo>
                  <a:pt x="899" y="415"/>
                </a:lnTo>
                <a:lnTo>
                  <a:pt x="901" y="415"/>
                </a:lnTo>
                <a:close/>
                <a:moveTo>
                  <a:pt x="897" y="419"/>
                </a:moveTo>
                <a:lnTo>
                  <a:pt x="892" y="418"/>
                </a:lnTo>
                <a:lnTo>
                  <a:pt x="890" y="415"/>
                </a:lnTo>
                <a:lnTo>
                  <a:pt x="890" y="414"/>
                </a:lnTo>
                <a:lnTo>
                  <a:pt x="894" y="414"/>
                </a:lnTo>
                <a:lnTo>
                  <a:pt x="897" y="414"/>
                </a:lnTo>
                <a:lnTo>
                  <a:pt x="897" y="415"/>
                </a:lnTo>
                <a:lnTo>
                  <a:pt x="897" y="419"/>
                </a:lnTo>
                <a:close/>
                <a:moveTo>
                  <a:pt x="413" y="329"/>
                </a:moveTo>
                <a:lnTo>
                  <a:pt x="411" y="329"/>
                </a:lnTo>
                <a:lnTo>
                  <a:pt x="410" y="328"/>
                </a:lnTo>
                <a:lnTo>
                  <a:pt x="409" y="327"/>
                </a:lnTo>
                <a:lnTo>
                  <a:pt x="409" y="326"/>
                </a:lnTo>
                <a:lnTo>
                  <a:pt x="408" y="326"/>
                </a:lnTo>
                <a:lnTo>
                  <a:pt x="409" y="325"/>
                </a:lnTo>
                <a:lnTo>
                  <a:pt x="409" y="323"/>
                </a:lnTo>
                <a:lnTo>
                  <a:pt x="410" y="323"/>
                </a:lnTo>
                <a:lnTo>
                  <a:pt x="413" y="323"/>
                </a:lnTo>
                <a:lnTo>
                  <a:pt x="414" y="325"/>
                </a:lnTo>
                <a:lnTo>
                  <a:pt x="414" y="327"/>
                </a:lnTo>
                <a:lnTo>
                  <a:pt x="414" y="328"/>
                </a:lnTo>
                <a:lnTo>
                  <a:pt x="415" y="329"/>
                </a:lnTo>
                <a:lnTo>
                  <a:pt x="414" y="329"/>
                </a:lnTo>
                <a:lnTo>
                  <a:pt x="413" y="329"/>
                </a:lnTo>
                <a:close/>
                <a:moveTo>
                  <a:pt x="432" y="311"/>
                </a:moveTo>
                <a:lnTo>
                  <a:pt x="431" y="308"/>
                </a:lnTo>
                <a:lnTo>
                  <a:pt x="433" y="308"/>
                </a:lnTo>
                <a:lnTo>
                  <a:pt x="432" y="311"/>
                </a:lnTo>
                <a:close/>
                <a:moveTo>
                  <a:pt x="653" y="350"/>
                </a:moveTo>
                <a:lnTo>
                  <a:pt x="653" y="348"/>
                </a:lnTo>
                <a:lnTo>
                  <a:pt x="653" y="347"/>
                </a:lnTo>
                <a:lnTo>
                  <a:pt x="653" y="346"/>
                </a:lnTo>
                <a:lnTo>
                  <a:pt x="653" y="345"/>
                </a:lnTo>
                <a:lnTo>
                  <a:pt x="655" y="345"/>
                </a:lnTo>
                <a:lnTo>
                  <a:pt x="656" y="346"/>
                </a:lnTo>
                <a:lnTo>
                  <a:pt x="656" y="347"/>
                </a:lnTo>
                <a:lnTo>
                  <a:pt x="656" y="348"/>
                </a:lnTo>
                <a:lnTo>
                  <a:pt x="656" y="350"/>
                </a:lnTo>
                <a:lnTo>
                  <a:pt x="655" y="350"/>
                </a:lnTo>
                <a:lnTo>
                  <a:pt x="653" y="350"/>
                </a:lnTo>
                <a:close/>
                <a:moveTo>
                  <a:pt x="492" y="317"/>
                </a:moveTo>
                <a:lnTo>
                  <a:pt x="491" y="318"/>
                </a:lnTo>
                <a:lnTo>
                  <a:pt x="488" y="317"/>
                </a:lnTo>
                <a:lnTo>
                  <a:pt x="488" y="318"/>
                </a:lnTo>
                <a:lnTo>
                  <a:pt x="487" y="318"/>
                </a:lnTo>
                <a:lnTo>
                  <a:pt x="485" y="318"/>
                </a:lnTo>
                <a:lnTo>
                  <a:pt x="485" y="317"/>
                </a:lnTo>
                <a:lnTo>
                  <a:pt x="484" y="315"/>
                </a:lnTo>
                <a:lnTo>
                  <a:pt x="485" y="314"/>
                </a:lnTo>
                <a:lnTo>
                  <a:pt x="485" y="313"/>
                </a:lnTo>
                <a:lnTo>
                  <a:pt x="486" y="311"/>
                </a:lnTo>
                <a:lnTo>
                  <a:pt x="487" y="310"/>
                </a:lnTo>
                <a:lnTo>
                  <a:pt x="488" y="310"/>
                </a:lnTo>
                <a:lnTo>
                  <a:pt x="488" y="311"/>
                </a:lnTo>
                <a:lnTo>
                  <a:pt x="491" y="312"/>
                </a:lnTo>
                <a:lnTo>
                  <a:pt x="492" y="312"/>
                </a:lnTo>
                <a:lnTo>
                  <a:pt x="492" y="313"/>
                </a:lnTo>
                <a:lnTo>
                  <a:pt x="493" y="313"/>
                </a:lnTo>
                <a:lnTo>
                  <a:pt x="493" y="314"/>
                </a:lnTo>
                <a:lnTo>
                  <a:pt x="493" y="315"/>
                </a:lnTo>
                <a:lnTo>
                  <a:pt x="492" y="315"/>
                </a:lnTo>
                <a:lnTo>
                  <a:pt x="492" y="317"/>
                </a:lnTo>
                <a:close/>
                <a:moveTo>
                  <a:pt x="484" y="310"/>
                </a:moveTo>
                <a:lnTo>
                  <a:pt x="484" y="311"/>
                </a:lnTo>
                <a:lnTo>
                  <a:pt x="483" y="312"/>
                </a:lnTo>
                <a:lnTo>
                  <a:pt x="480" y="314"/>
                </a:lnTo>
                <a:lnTo>
                  <a:pt x="480" y="313"/>
                </a:lnTo>
                <a:lnTo>
                  <a:pt x="479" y="313"/>
                </a:lnTo>
                <a:lnTo>
                  <a:pt x="478" y="313"/>
                </a:lnTo>
                <a:lnTo>
                  <a:pt x="477" y="312"/>
                </a:lnTo>
                <a:lnTo>
                  <a:pt x="476" y="312"/>
                </a:lnTo>
                <a:lnTo>
                  <a:pt x="475" y="312"/>
                </a:lnTo>
                <a:lnTo>
                  <a:pt x="474" y="312"/>
                </a:lnTo>
                <a:lnTo>
                  <a:pt x="472" y="312"/>
                </a:lnTo>
                <a:lnTo>
                  <a:pt x="471" y="312"/>
                </a:lnTo>
                <a:lnTo>
                  <a:pt x="470" y="311"/>
                </a:lnTo>
                <a:lnTo>
                  <a:pt x="469" y="311"/>
                </a:lnTo>
                <a:lnTo>
                  <a:pt x="468" y="311"/>
                </a:lnTo>
                <a:lnTo>
                  <a:pt x="469" y="309"/>
                </a:lnTo>
                <a:lnTo>
                  <a:pt x="469" y="308"/>
                </a:lnTo>
                <a:lnTo>
                  <a:pt x="474" y="309"/>
                </a:lnTo>
                <a:lnTo>
                  <a:pt x="475" y="309"/>
                </a:lnTo>
                <a:lnTo>
                  <a:pt x="475" y="305"/>
                </a:lnTo>
                <a:lnTo>
                  <a:pt x="476" y="306"/>
                </a:lnTo>
                <a:lnTo>
                  <a:pt x="477" y="306"/>
                </a:lnTo>
                <a:lnTo>
                  <a:pt x="476" y="309"/>
                </a:lnTo>
                <a:lnTo>
                  <a:pt x="477" y="309"/>
                </a:lnTo>
                <a:lnTo>
                  <a:pt x="478" y="309"/>
                </a:lnTo>
                <a:lnTo>
                  <a:pt x="479" y="310"/>
                </a:lnTo>
                <a:lnTo>
                  <a:pt x="480" y="310"/>
                </a:lnTo>
                <a:lnTo>
                  <a:pt x="483" y="308"/>
                </a:lnTo>
                <a:lnTo>
                  <a:pt x="484" y="308"/>
                </a:lnTo>
                <a:lnTo>
                  <a:pt x="484" y="306"/>
                </a:lnTo>
                <a:lnTo>
                  <a:pt x="486" y="308"/>
                </a:lnTo>
                <a:lnTo>
                  <a:pt x="485" y="308"/>
                </a:lnTo>
                <a:lnTo>
                  <a:pt x="485" y="309"/>
                </a:lnTo>
                <a:lnTo>
                  <a:pt x="484" y="310"/>
                </a:lnTo>
                <a:close/>
                <a:moveTo>
                  <a:pt x="446" y="300"/>
                </a:moveTo>
                <a:lnTo>
                  <a:pt x="446" y="308"/>
                </a:lnTo>
                <a:lnTo>
                  <a:pt x="445" y="308"/>
                </a:lnTo>
                <a:lnTo>
                  <a:pt x="442" y="308"/>
                </a:lnTo>
                <a:lnTo>
                  <a:pt x="437" y="308"/>
                </a:lnTo>
                <a:lnTo>
                  <a:pt x="434" y="308"/>
                </a:lnTo>
                <a:lnTo>
                  <a:pt x="434" y="305"/>
                </a:lnTo>
                <a:lnTo>
                  <a:pt x="433" y="305"/>
                </a:lnTo>
                <a:lnTo>
                  <a:pt x="431" y="305"/>
                </a:lnTo>
                <a:lnTo>
                  <a:pt x="429" y="304"/>
                </a:lnTo>
                <a:lnTo>
                  <a:pt x="429" y="303"/>
                </a:lnTo>
                <a:lnTo>
                  <a:pt x="429" y="302"/>
                </a:lnTo>
                <a:lnTo>
                  <a:pt x="428" y="300"/>
                </a:lnTo>
                <a:lnTo>
                  <a:pt x="428" y="298"/>
                </a:lnTo>
                <a:lnTo>
                  <a:pt x="428" y="297"/>
                </a:lnTo>
                <a:lnTo>
                  <a:pt x="428" y="296"/>
                </a:lnTo>
                <a:lnTo>
                  <a:pt x="428" y="297"/>
                </a:lnTo>
                <a:lnTo>
                  <a:pt x="429" y="297"/>
                </a:lnTo>
                <a:lnTo>
                  <a:pt x="431" y="297"/>
                </a:lnTo>
                <a:lnTo>
                  <a:pt x="432" y="297"/>
                </a:lnTo>
                <a:lnTo>
                  <a:pt x="434" y="297"/>
                </a:lnTo>
                <a:lnTo>
                  <a:pt x="434" y="298"/>
                </a:lnTo>
                <a:lnTo>
                  <a:pt x="434" y="300"/>
                </a:lnTo>
                <a:lnTo>
                  <a:pt x="435" y="300"/>
                </a:lnTo>
                <a:lnTo>
                  <a:pt x="435" y="297"/>
                </a:lnTo>
                <a:lnTo>
                  <a:pt x="440" y="298"/>
                </a:lnTo>
                <a:lnTo>
                  <a:pt x="446" y="300"/>
                </a:lnTo>
                <a:close/>
                <a:moveTo>
                  <a:pt x="498" y="311"/>
                </a:moveTo>
                <a:lnTo>
                  <a:pt x="497" y="314"/>
                </a:lnTo>
                <a:lnTo>
                  <a:pt x="495" y="313"/>
                </a:lnTo>
                <a:lnTo>
                  <a:pt x="494" y="313"/>
                </a:lnTo>
                <a:lnTo>
                  <a:pt x="494" y="311"/>
                </a:lnTo>
                <a:lnTo>
                  <a:pt x="494" y="305"/>
                </a:lnTo>
                <a:lnTo>
                  <a:pt x="494" y="302"/>
                </a:lnTo>
                <a:lnTo>
                  <a:pt x="495" y="302"/>
                </a:lnTo>
                <a:lnTo>
                  <a:pt x="498" y="302"/>
                </a:lnTo>
                <a:lnTo>
                  <a:pt x="498" y="304"/>
                </a:lnTo>
                <a:lnTo>
                  <a:pt x="498" y="306"/>
                </a:lnTo>
                <a:lnTo>
                  <a:pt x="498" y="309"/>
                </a:lnTo>
                <a:lnTo>
                  <a:pt x="498" y="311"/>
                </a:lnTo>
                <a:close/>
                <a:moveTo>
                  <a:pt x="1208" y="426"/>
                </a:moveTo>
                <a:lnTo>
                  <a:pt x="1208" y="429"/>
                </a:lnTo>
                <a:lnTo>
                  <a:pt x="1209" y="429"/>
                </a:lnTo>
                <a:lnTo>
                  <a:pt x="1210" y="429"/>
                </a:lnTo>
                <a:lnTo>
                  <a:pt x="1210" y="430"/>
                </a:lnTo>
                <a:lnTo>
                  <a:pt x="1210" y="431"/>
                </a:lnTo>
                <a:lnTo>
                  <a:pt x="1209" y="432"/>
                </a:lnTo>
                <a:lnTo>
                  <a:pt x="1209" y="434"/>
                </a:lnTo>
                <a:lnTo>
                  <a:pt x="1208" y="434"/>
                </a:lnTo>
                <a:lnTo>
                  <a:pt x="1207" y="434"/>
                </a:lnTo>
                <a:lnTo>
                  <a:pt x="1207" y="435"/>
                </a:lnTo>
                <a:lnTo>
                  <a:pt x="1206" y="435"/>
                </a:lnTo>
                <a:lnTo>
                  <a:pt x="1204" y="436"/>
                </a:lnTo>
                <a:lnTo>
                  <a:pt x="1202" y="437"/>
                </a:lnTo>
                <a:lnTo>
                  <a:pt x="1202" y="438"/>
                </a:lnTo>
                <a:lnTo>
                  <a:pt x="1201" y="438"/>
                </a:lnTo>
                <a:lnTo>
                  <a:pt x="1200" y="438"/>
                </a:lnTo>
                <a:lnTo>
                  <a:pt x="1200" y="439"/>
                </a:lnTo>
                <a:lnTo>
                  <a:pt x="1199" y="439"/>
                </a:lnTo>
                <a:lnTo>
                  <a:pt x="1198" y="439"/>
                </a:lnTo>
                <a:lnTo>
                  <a:pt x="1198" y="440"/>
                </a:lnTo>
                <a:lnTo>
                  <a:pt x="1197" y="440"/>
                </a:lnTo>
                <a:lnTo>
                  <a:pt x="1195" y="440"/>
                </a:lnTo>
                <a:lnTo>
                  <a:pt x="1194" y="440"/>
                </a:lnTo>
                <a:lnTo>
                  <a:pt x="1194" y="442"/>
                </a:lnTo>
                <a:lnTo>
                  <a:pt x="1193" y="442"/>
                </a:lnTo>
                <a:lnTo>
                  <a:pt x="1192" y="442"/>
                </a:lnTo>
                <a:lnTo>
                  <a:pt x="1192" y="443"/>
                </a:lnTo>
                <a:lnTo>
                  <a:pt x="1191" y="443"/>
                </a:lnTo>
                <a:lnTo>
                  <a:pt x="1191" y="444"/>
                </a:lnTo>
                <a:lnTo>
                  <a:pt x="1192" y="445"/>
                </a:lnTo>
                <a:lnTo>
                  <a:pt x="1191" y="445"/>
                </a:lnTo>
                <a:lnTo>
                  <a:pt x="1191" y="446"/>
                </a:lnTo>
                <a:lnTo>
                  <a:pt x="1190" y="446"/>
                </a:lnTo>
                <a:lnTo>
                  <a:pt x="1190" y="447"/>
                </a:lnTo>
                <a:lnTo>
                  <a:pt x="1189" y="447"/>
                </a:lnTo>
                <a:lnTo>
                  <a:pt x="1188" y="447"/>
                </a:lnTo>
                <a:lnTo>
                  <a:pt x="1186" y="446"/>
                </a:lnTo>
                <a:lnTo>
                  <a:pt x="1185" y="446"/>
                </a:lnTo>
                <a:lnTo>
                  <a:pt x="1185" y="445"/>
                </a:lnTo>
                <a:lnTo>
                  <a:pt x="1185" y="444"/>
                </a:lnTo>
                <a:lnTo>
                  <a:pt x="1186" y="443"/>
                </a:lnTo>
                <a:lnTo>
                  <a:pt x="1185" y="443"/>
                </a:lnTo>
                <a:lnTo>
                  <a:pt x="1185" y="442"/>
                </a:lnTo>
                <a:lnTo>
                  <a:pt x="1185" y="440"/>
                </a:lnTo>
                <a:lnTo>
                  <a:pt x="1184" y="439"/>
                </a:lnTo>
                <a:lnTo>
                  <a:pt x="1184" y="438"/>
                </a:lnTo>
                <a:lnTo>
                  <a:pt x="1184" y="436"/>
                </a:lnTo>
                <a:lnTo>
                  <a:pt x="1183" y="436"/>
                </a:lnTo>
                <a:lnTo>
                  <a:pt x="1183" y="434"/>
                </a:lnTo>
                <a:lnTo>
                  <a:pt x="1183" y="432"/>
                </a:lnTo>
                <a:lnTo>
                  <a:pt x="1183" y="431"/>
                </a:lnTo>
                <a:lnTo>
                  <a:pt x="1182" y="431"/>
                </a:lnTo>
                <a:lnTo>
                  <a:pt x="1181" y="431"/>
                </a:lnTo>
                <a:lnTo>
                  <a:pt x="1180" y="431"/>
                </a:lnTo>
                <a:lnTo>
                  <a:pt x="1178" y="428"/>
                </a:lnTo>
                <a:lnTo>
                  <a:pt x="1180" y="427"/>
                </a:lnTo>
                <a:lnTo>
                  <a:pt x="1185" y="426"/>
                </a:lnTo>
                <a:lnTo>
                  <a:pt x="1186" y="425"/>
                </a:lnTo>
                <a:lnTo>
                  <a:pt x="1189" y="425"/>
                </a:lnTo>
                <a:lnTo>
                  <a:pt x="1190" y="425"/>
                </a:lnTo>
                <a:lnTo>
                  <a:pt x="1190" y="423"/>
                </a:lnTo>
                <a:lnTo>
                  <a:pt x="1190" y="422"/>
                </a:lnTo>
                <a:lnTo>
                  <a:pt x="1192" y="422"/>
                </a:lnTo>
                <a:lnTo>
                  <a:pt x="1192" y="423"/>
                </a:lnTo>
                <a:lnTo>
                  <a:pt x="1193" y="423"/>
                </a:lnTo>
                <a:lnTo>
                  <a:pt x="1193" y="422"/>
                </a:lnTo>
                <a:lnTo>
                  <a:pt x="1195" y="422"/>
                </a:lnTo>
                <a:lnTo>
                  <a:pt x="1198" y="423"/>
                </a:lnTo>
                <a:lnTo>
                  <a:pt x="1198" y="425"/>
                </a:lnTo>
                <a:lnTo>
                  <a:pt x="1197" y="426"/>
                </a:lnTo>
                <a:lnTo>
                  <a:pt x="1200" y="425"/>
                </a:lnTo>
                <a:lnTo>
                  <a:pt x="1201" y="425"/>
                </a:lnTo>
                <a:lnTo>
                  <a:pt x="1202" y="425"/>
                </a:lnTo>
                <a:lnTo>
                  <a:pt x="1203" y="423"/>
                </a:lnTo>
                <a:lnTo>
                  <a:pt x="1206" y="425"/>
                </a:lnTo>
                <a:lnTo>
                  <a:pt x="1207" y="425"/>
                </a:lnTo>
                <a:lnTo>
                  <a:pt x="1208" y="425"/>
                </a:lnTo>
                <a:lnTo>
                  <a:pt x="1208" y="426"/>
                </a:lnTo>
                <a:close/>
                <a:moveTo>
                  <a:pt x="462" y="301"/>
                </a:moveTo>
                <a:lnTo>
                  <a:pt x="452" y="300"/>
                </a:lnTo>
                <a:lnTo>
                  <a:pt x="452" y="296"/>
                </a:lnTo>
                <a:lnTo>
                  <a:pt x="452" y="292"/>
                </a:lnTo>
                <a:lnTo>
                  <a:pt x="449" y="291"/>
                </a:lnTo>
                <a:lnTo>
                  <a:pt x="448" y="289"/>
                </a:lnTo>
                <a:lnTo>
                  <a:pt x="449" y="288"/>
                </a:lnTo>
                <a:lnTo>
                  <a:pt x="450" y="286"/>
                </a:lnTo>
                <a:lnTo>
                  <a:pt x="451" y="285"/>
                </a:lnTo>
                <a:lnTo>
                  <a:pt x="452" y="284"/>
                </a:lnTo>
                <a:lnTo>
                  <a:pt x="452" y="283"/>
                </a:lnTo>
                <a:lnTo>
                  <a:pt x="452" y="281"/>
                </a:lnTo>
                <a:lnTo>
                  <a:pt x="453" y="281"/>
                </a:lnTo>
                <a:lnTo>
                  <a:pt x="453" y="280"/>
                </a:lnTo>
                <a:lnTo>
                  <a:pt x="457" y="280"/>
                </a:lnTo>
                <a:lnTo>
                  <a:pt x="460" y="280"/>
                </a:lnTo>
                <a:lnTo>
                  <a:pt x="462" y="280"/>
                </a:lnTo>
                <a:lnTo>
                  <a:pt x="462" y="288"/>
                </a:lnTo>
                <a:lnTo>
                  <a:pt x="462" y="295"/>
                </a:lnTo>
                <a:lnTo>
                  <a:pt x="462" y="296"/>
                </a:lnTo>
                <a:lnTo>
                  <a:pt x="462" y="301"/>
                </a:lnTo>
                <a:close/>
                <a:moveTo>
                  <a:pt x="394" y="271"/>
                </a:moveTo>
                <a:lnTo>
                  <a:pt x="394" y="292"/>
                </a:lnTo>
                <a:lnTo>
                  <a:pt x="393" y="292"/>
                </a:lnTo>
                <a:lnTo>
                  <a:pt x="392" y="292"/>
                </a:lnTo>
                <a:lnTo>
                  <a:pt x="389" y="291"/>
                </a:lnTo>
                <a:lnTo>
                  <a:pt x="385" y="291"/>
                </a:lnTo>
                <a:lnTo>
                  <a:pt x="384" y="291"/>
                </a:lnTo>
                <a:lnTo>
                  <a:pt x="384" y="292"/>
                </a:lnTo>
                <a:lnTo>
                  <a:pt x="384" y="294"/>
                </a:lnTo>
                <a:lnTo>
                  <a:pt x="384" y="295"/>
                </a:lnTo>
                <a:lnTo>
                  <a:pt x="384" y="297"/>
                </a:lnTo>
                <a:lnTo>
                  <a:pt x="386" y="296"/>
                </a:lnTo>
                <a:lnTo>
                  <a:pt x="392" y="295"/>
                </a:lnTo>
                <a:lnTo>
                  <a:pt x="392" y="296"/>
                </a:lnTo>
                <a:lnTo>
                  <a:pt x="393" y="297"/>
                </a:lnTo>
                <a:lnTo>
                  <a:pt x="394" y="298"/>
                </a:lnTo>
                <a:lnTo>
                  <a:pt x="396" y="298"/>
                </a:lnTo>
                <a:lnTo>
                  <a:pt x="396" y="300"/>
                </a:lnTo>
                <a:lnTo>
                  <a:pt x="397" y="300"/>
                </a:lnTo>
                <a:lnTo>
                  <a:pt x="397" y="298"/>
                </a:lnTo>
                <a:lnTo>
                  <a:pt x="398" y="298"/>
                </a:lnTo>
                <a:lnTo>
                  <a:pt x="400" y="298"/>
                </a:lnTo>
                <a:lnTo>
                  <a:pt x="399" y="295"/>
                </a:lnTo>
                <a:lnTo>
                  <a:pt x="398" y="295"/>
                </a:lnTo>
                <a:lnTo>
                  <a:pt x="397" y="292"/>
                </a:lnTo>
                <a:lnTo>
                  <a:pt x="398" y="291"/>
                </a:lnTo>
                <a:lnTo>
                  <a:pt x="399" y="291"/>
                </a:lnTo>
                <a:lnTo>
                  <a:pt x="400" y="289"/>
                </a:lnTo>
                <a:lnTo>
                  <a:pt x="401" y="289"/>
                </a:lnTo>
                <a:lnTo>
                  <a:pt x="401" y="288"/>
                </a:lnTo>
                <a:lnTo>
                  <a:pt x="402" y="288"/>
                </a:lnTo>
                <a:lnTo>
                  <a:pt x="403" y="287"/>
                </a:lnTo>
                <a:lnTo>
                  <a:pt x="405" y="287"/>
                </a:lnTo>
                <a:lnTo>
                  <a:pt x="406" y="286"/>
                </a:lnTo>
                <a:lnTo>
                  <a:pt x="406" y="291"/>
                </a:lnTo>
                <a:lnTo>
                  <a:pt x="407" y="289"/>
                </a:lnTo>
                <a:lnTo>
                  <a:pt x="408" y="289"/>
                </a:lnTo>
                <a:lnTo>
                  <a:pt x="408" y="291"/>
                </a:lnTo>
                <a:lnTo>
                  <a:pt x="408" y="292"/>
                </a:lnTo>
                <a:lnTo>
                  <a:pt x="409" y="292"/>
                </a:lnTo>
                <a:lnTo>
                  <a:pt x="410" y="292"/>
                </a:lnTo>
                <a:lnTo>
                  <a:pt x="410" y="291"/>
                </a:lnTo>
                <a:lnTo>
                  <a:pt x="410" y="289"/>
                </a:lnTo>
                <a:lnTo>
                  <a:pt x="411" y="289"/>
                </a:lnTo>
                <a:lnTo>
                  <a:pt x="411" y="286"/>
                </a:lnTo>
                <a:lnTo>
                  <a:pt x="413" y="286"/>
                </a:lnTo>
                <a:lnTo>
                  <a:pt x="413" y="287"/>
                </a:lnTo>
                <a:lnTo>
                  <a:pt x="414" y="287"/>
                </a:lnTo>
                <a:lnTo>
                  <a:pt x="415" y="287"/>
                </a:lnTo>
                <a:lnTo>
                  <a:pt x="417" y="288"/>
                </a:lnTo>
                <a:lnTo>
                  <a:pt x="418" y="289"/>
                </a:lnTo>
                <a:lnTo>
                  <a:pt x="419" y="289"/>
                </a:lnTo>
                <a:lnTo>
                  <a:pt x="422" y="292"/>
                </a:lnTo>
                <a:lnTo>
                  <a:pt x="423" y="294"/>
                </a:lnTo>
                <a:lnTo>
                  <a:pt x="424" y="294"/>
                </a:lnTo>
                <a:lnTo>
                  <a:pt x="425" y="295"/>
                </a:lnTo>
                <a:lnTo>
                  <a:pt x="427" y="296"/>
                </a:lnTo>
                <a:lnTo>
                  <a:pt x="427" y="297"/>
                </a:lnTo>
                <a:lnTo>
                  <a:pt x="427" y="298"/>
                </a:lnTo>
                <a:lnTo>
                  <a:pt x="428" y="303"/>
                </a:lnTo>
                <a:lnTo>
                  <a:pt x="429" y="304"/>
                </a:lnTo>
                <a:lnTo>
                  <a:pt x="429" y="305"/>
                </a:lnTo>
                <a:lnTo>
                  <a:pt x="429" y="306"/>
                </a:lnTo>
                <a:lnTo>
                  <a:pt x="429" y="308"/>
                </a:lnTo>
                <a:lnTo>
                  <a:pt x="429" y="306"/>
                </a:lnTo>
                <a:lnTo>
                  <a:pt x="431" y="310"/>
                </a:lnTo>
                <a:lnTo>
                  <a:pt x="428" y="311"/>
                </a:lnTo>
                <a:lnTo>
                  <a:pt x="428" y="312"/>
                </a:lnTo>
                <a:lnTo>
                  <a:pt x="427" y="312"/>
                </a:lnTo>
                <a:lnTo>
                  <a:pt x="428" y="308"/>
                </a:lnTo>
                <a:lnTo>
                  <a:pt x="425" y="308"/>
                </a:lnTo>
                <a:lnTo>
                  <a:pt x="424" y="308"/>
                </a:lnTo>
                <a:lnTo>
                  <a:pt x="423" y="308"/>
                </a:lnTo>
                <a:lnTo>
                  <a:pt x="423" y="312"/>
                </a:lnTo>
                <a:lnTo>
                  <a:pt x="420" y="313"/>
                </a:lnTo>
                <a:lnTo>
                  <a:pt x="419" y="315"/>
                </a:lnTo>
                <a:lnTo>
                  <a:pt x="419" y="317"/>
                </a:lnTo>
                <a:lnTo>
                  <a:pt x="418" y="317"/>
                </a:lnTo>
                <a:lnTo>
                  <a:pt x="417" y="317"/>
                </a:lnTo>
                <a:lnTo>
                  <a:pt x="416" y="315"/>
                </a:lnTo>
                <a:lnTo>
                  <a:pt x="415" y="315"/>
                </a:lnTo>
                <a:lnTo>
                  <a:pt x="414" y="315"/>
                </a:lnTo>
                <a:lnTo>
                  <a:pt x="413" y="314"/>
                </a:lnTo>
                <a:lnTo>
                  <a:pt x="411" y="314"/>
                </a:lnTo>
                <a:lnTo>
                  <a:pt x="410" y="314"/>
                </a:lnTo>
                <a:lnTo>
                  <a:pt x="409" y="313"/>
                </a:lnTo>
                <a:lnTo>
                  <a:pt x="407" y="313"/>
                </a:lnTo>
                <a:lnTo>
                  <a:pt x="406" y="313"/>
                </a:lnTo>
                <a:lnTo>
                  <a:pt x="403" y="313"/>
                </a:lnTo>
                <a:lnTo>
                  <a:pt x="403" y="312"/>
                </a:lnTo>
                <a:lnTo>
                  <a:pt x="403" y="310"/>
                </a:lnTo>
                <a:lnTo>
                  <a:pt x="403" y="309"/>
                </a:lnTo>
                <a:lnTo>
                  <a:pt x="403" y="308"/>
                </a:lnTo>
                <a:lnTo>
                  <a:pt x="403" y="306"/>
                </a:lnTo>
                <a:lnTo>
                  <a:pt x="400" y="306"/>
                </a:lnTo>
                <a:lnTo>
                  <a:pt x="397" y="306"/>
                </a:lnTo>
                <a:lnTo>
                  <a:pt x="394" y="306"/>
                </a:lnTo>
                <a:lnTo>
                  <a:pt x="393" y="306"/>
                </a:lnTo>
                <a:lnTo>
                  <a:pt x="393" y="305"/>
                </a:lnTo>
                <a:lnTo>
                  <a:pt x="392" y="304"/>
                </a:lnTo>
                <a:lnTo>
                  <a:pt x="391" y="303"/>
                </a:lnTo>
                <a:lnTo>
                  <a:pt x="388" y="302"/>
                </a:lnTo>
                <a:lnTo>
                  <a:pt x="386" y="302"/>
                </a:lnTo>
                <a:lnTo>
                  <a:pt x="385" y="302"/>
                </a:lnTo>
                <a:lnTo>
                  <a:pt x="384" y="302"/>
                </a:lnTo>
                <a:lnTo>
                  <a:pt x="382" y="301"/>
                </a:lnTo>
                <a:lnTo>
                  <a:pt x="381" y="296"/>
                </a:lnTo>
                <a:lnTo>
                  <a:pt x="381" y="292"/>
                </a:lnTo>
                <a:lnTo>
                  <a:pt x="381" y="291"/>
                </a:lnTo>
                <a:lnTo>
                  <a:pt x="380" y="292"/>
                </a:lnTo>
                <a:lnTo>
                  <a:pt x="380" y="289"/>
                </a:lnTo>
                <a:lnTo>
                  <a:pt x="380" y="287"/>
                </a:lnTo>
                <a:lnTo>
                  <a:pt x="377" y="287"/>
                </a:lnTo>
                <a:lnTo>
                  <a:pt x="376" y="287"/>
                </a:lnTo>
                <a:lnTo>
                  <a:pt x="376" y="288"/>
                </a:lnTo>
                <a:lnTo>
                  <a:pt x="376" y="289"/>
                </a:lnTo>
                <a:lnTo>
                  <a:pt x="376" y="291"/>
                </a:lnTo>
                <a:lnTo>
                  <a:pt x="376" y="292"/>
                </a:lnTo>
                <a:lnTo>
                  <a:pt x="379" y="302"/>
                </a:lnTo>
                <a:lnTo>
                  <a:pt x="377" y="302"/>
                </a:lnTo>
                <a:lnTo>
                  <a:pt x="376" y="302"/>
                </a:lnTo>
                <a:lnTo>
                  <a:pt x="375" y="302"/>
                </a:lnTo>
                <a:lnTo>
                  <a:pt x="374" y="303"/>
                </a:lnTo>
                <a:lnTo>
                  <a:pt x="373" y="303"/>
                </a:lnTo>
                <a:lnTo>
                  <a:pt x="372" y="303"/>
                </a:lnTo>
                <a:lnTo>
                  <a:pt x="371" y="303"/>
                </a:lnTo>
                <a:lnTo>
                  <a:pt x="371" y="304"/>
                </a:lnTo>
                <a:lnTo>
                  <a:pt x="371" y="300"/>
                </a:lnTo>
                <a:lnTo>
                  <a:pt x="370" y="300"/>
                </a:lnTo>
                <a:lnTo>
                  <a:pt x="370" y="298"/>
                </a:lnTo>
                <a:lnTo>
                  <a:pt x="370" y="297"/>
                </a:lnTo>
                <a:lnTo>
                  <a:pt x="368" y="294"/>
                </a:lnTo>
                <a:lnTo>
                  <a:pt x="367" y="295"/>
                </a:lnTo>
                <a:lnTo>
                  <a:pt x="366" y="295"/>
                </a:lnTo>
                <a:lnTo>
                  <a:pt x="363" y="297"/>
                </a:lnTo>
                <a:lnTo>
                  <a:pt x="362" y="297"/>
                </a:lnTo>
                <a:lnTo>
                  <a:pt x="360" y="298"/>
                </a:lnTo>
                <a:lnTo>
                  <a:pt x="359" y="298"/>
                </a:lnTo>
                <a:lnTo>
                  <a:pt x="359" y="296"/>
                </a:lnTo>
                <a:lnTo>
                  <a:pt x="359" y="293"/>
                </a:lnTo>
                <a:lnTo>
                  <a:pt x="359" y="288"/>
                </a:lnTo>
                <a:lnTo>
                  <a:pt x="359" y="287"/>
                </a:lnTo>
                <a:lnTo>
                  <a:pt x="359" y="285"/>
                </a:lnTo>
                <a:lnTo>
                  <a:pt x="358" y="283"/>
                </a:lnTo>
                <a:lnTo>
                  <a:pt x="357" y="281"/>
                </a:lnTo>
                <a:lnTo>
                  <a:pt x="357" y="280"/>
                </a:lnTo>
                <a:lnTo>
                  <a:pt x="354" y="280"/>
                </a:lnTo>
                <a:lnTo>
                  <a:pt x="354" y="277"/>
                </a:lnTo>
                <a:lnTo>
                  <a:pt x="354" y="275"/>
                </a:lnTo>
                <a:lnTo>
                  <a:pt x="353" y="275"/>
                </a:lnTo>
                <a:lnTo>
                  <a:pt x="351" y="275"/>
                </a:lnTo>
                <a:lnTo>
                  <a:pt x="351" y="276"/>
                </a:lnTo>
                <a:lnTo>
                  <a:pt x="350" y="276"/>
                </a:lnTo>
                <a:lnTo>
                  <a:pt x="349" y="276"/>
                </a:lnTo>
                <a:lnTo>
                  <a:pt x="349" y="275"/>
                </a:lnTo>
                <a:lnTo>
                  <a:pt x="350" y="275"/>
                </a:lnTo>
                <a:lnTo>
                  <a:pt x="351" y="275"/>
                </a:lnTo>
                <a:lnTo>
                  <a:pt x="353" y="273"/>
                </a:lnTo>
                <a:lnTo>
                  <a:pt x="354" y="273"/>
                </a:lnTo>
                <a:lnTo>
                  <a:pt x="355" y="272"/>
                </a:lnTo>
                <a:lnTo>
                  <a:pt x="360" y="272"/>
                </a:lnTo>
                <a:lnTo>
                  <a:pt x="364" y="271"/>
                </a:lnTo>
                <a:lnTo>
                  <a:pt x="366" y="271"/>
                </a:lnTo>
                <a:lnTo>
                  <a:pt x="368" y="270"/>
                </a:lnTo>
                <a:lnTo>
                  <a:pt x="372" y="269"/>
                </a:lnTo>
                <a:lnTo>
                  <a:pt x="376" y="269"/>
                </a:lnTo>
                <a:lnTo>
                  <a:pt x="379" y="268"/>
                </a:lnTo>
                <a:lnTo>
                  <a:pt x="380" y="268"/>
                </a:lnTo>
                <a:lnTo>
                  <a:pt x="382" y="267"/>
                </a:lnTo>
                <a:lnTo>
                  <a:pt x="386" y="266"/>
                </a:lnTo>
                <a:lnTo>
                  <a:pt x="388" y="266"/>
                </a:lnTo>
                <a:lnTo>
                  <a:pt x="391" y="264"/>
                </a:lnTo>
                <a:lnTo>
                  <a:pt x="393" y="264"/>
                </a:lnTo>
                <a:lnTo>
                  <a:pt x="394" y="264"/>
                </a:lnTo>
                <a:lnTo>
                  <a:pt x="394" y="266"/>
                </a:lnTo>
                <a:lnTo>
                  <a:pt x="394" y="268"/>
                </a:lnTo>
                <a:lnTo>
                  <a:pt x="394" y="271"/>
                </a:lnTo>
                <a:close/>
                <a:moveTo>
                  <a:pt x="440" y="258"/>
                </a:moveTo>
                <a:lnTo>
                  <a:pt x="440" y="262"/>
                </a:lnTo>
                <a:lnTo>
                  <a:pt x="441" y="262"/>
                </a:lnTo>
                <a:lnTo>
                  <a:pt x="441" y="264"/>
                </a:lnTo>
                <a:lnTo>
                  <a:pt x="442" y="267"/>
                </a:lnTo>
                <a:lnTo>
                  <a:pt x="443" y="267"/>
                </a:lnTo>
                <a:lnTo>
                  <a:pt x="444" y="268"/>
                </a:lnTo>
                <a:lnTo>
                  <a:pt x="445" y="268"/>
                </a:lnTo>
                <a:lnTo>
                  <a:pt x="446" y="268"/>
                </a:lnTo>
                <a:lnTo>
                  <a:pt x="448" y="268"/>
                </a:lnTo>
                <a:lnTo>
                  <a:pt x="448" y="266"/>
                </a:lnTo>
                <a:lnTo>
                  <a:pt x="449" y="264"/>
                </a:lnTo>
                <a:lnTo>
                  <a:pt x="450" y="263"/>
                </a:lnTo>
                <a:lnTo>
                  <a:pt x="451" y="262"/>
                </a:lnTo>
                <a:lnTo>
                  <a:pt x="453" y="262"/>
                </a:lnTo>
                <a:lnTo>
                  <a:pt x="457" y="262"/>
                </a:lnTo>
                <a:lnTo>
                  <a:pt x="458" y="262"/>
                </a:lnTo>
                <a:lnTo>
                  <a:pt x="460" y="262"/>
                </a:lnTo>
                <a:lnTo>
                  <a:pt x="460" y="264"/>
                </a:lnTo>
                <a:lnTo>
                  <a:pt x="460" y="267"/>
                </a:lnTo>
                <a:lnTo>
                  <a:pt x="462" y="267"/>
                </a:lnTo>
                <a:lnTo>
                  <a:pt x="462" y="268"/>
                </a:lnTo>
                <a:lnTo>
                  <a:pt x="462" y="270"/>
                </a:lnTo>
                <a:lnTo>
                  <a:pt x="462" y="271"/>
                </a:lnTo>
                <a:lnTo>
                  <a:pt x="461" y="271"/>
                </a:lnTo>
                <a:lnTo>
                  <a:pt x="461" y="272"/>
                </a:lnTo>
                <a:lnTo>
                  <a:pt x="460" y="272"/>
                </a:lnTo>
                <a:lnTo>
                  <a:pt x="460" y="273"/>
                </a:lnTo>
                <a:lnTo>
                  <a:pt x="459" y="273"/>
                </a:lnTo>
                <a:lnTo>
                  <a:pt x="459" y="275"/>
                </a:lnTo>
                <a:lnTo>
                  <a:pt x="458" y="275"/>
                </a:lnTo>
                <a:lnTo>
                  <a:pt x="458" y="276"/>
                </a:lnTo>
                <a:lnTo>
                  <a:pt x="457" y="276"/>
                </a:lnTo>
                <a:lnTo>
                  <a:pt x="457" y="277"/>
                </a:lnTo>
                <a:lnTo>
                  <a:pt x="456" y="277"/>
                </a:lnTo>
                <a:lnTo>
                  <a:pt x="456" y="278"/>
                </a:lnTo>
                <a:lnTo>
                  <a:pt x="454" y="278"/>
                </a:lnTo>
                <a:lnTo>
                  <a:pt x="454" y="279"/>
                </a:lnTo>
                <a:lnTo>
                  <a:pt x="453" y="279"/>
                </a:lnTo>
                <a:lnTo>
                  <a:pt x="453" y="280"/>
                </a:lnTo>
                <a:lnTo>
                  <a:pt x="452" y="280"/>
                </a:lnTo>
                <a:lnTo>
                  <a:pt x="451" y="279"/>
                </a:lnTo>
                <a:lnTo>
                  <a:pt x="448" y="279"/>
                </a:lnTo>
                <a:lnTo>
                  <a:pt x="445" y="279"/>
                </a:lnTo>
                <a:lnTo>
                  <a:pt x="443" y="279"/>
                </a:lnTo>
                <a:lnTo>
                  <a:pt x="442" y="279"/>
                </a:lnTo>
                <a:lnTo>
                  <a:pt x="440" y="279"/>
                </a:lnTo>
                <a:lnTo>
                  <a:pt x="439" y="279"/>
                </a:lnTo>
                <a:lnTo>
                  <a:pt x="439" y="281"/>
                </a:lnTo>
                <a:lnTo>
                  <a:pt x="439" y="283"/>
                </a:lnTo>
                <a:lnTo>
                  <a:pt x="439" y="284"/>
                </a:lnTo>
                <a:lnTo>
                  <a:pt x="437" y="284"/>
                </a:lnTo>
                <a:lnTo>
                  <a:pt x="437" y="285"/>
                </a:lnTo>
                <a:lnTo>
                  <a:pt x="437" y="287"/>
                </a:lnTo>
                <a:lnTo>
                  <a:pt x="437" y="291"/>
                </a:lnTo>
                <a:lnTo>
                  <a:pt x="437" y="292"/>
                </a:lnTo>
                <a:lnTo>
                  <a:pt x="437" y="294"/>
                </a:lnTo>
                <a:lnTo>
                  <a:pt x="437" y="295"/>
                </a:lnTo>
                <a:lnTo>
                  <a:pt x="437" y="296"/>
                </a:lnTo>
                <a:lnTo>
                  <a:pt x="435" y="296"/>
                </a:lnTo>
                <a:lnTo>
                  <a:pt x="434" y="296"/>
                </a:lnTo>
                <a:lnTo>
                  <a:pt x="433" y="296"/>
                </a:lnTo>
                <a:lnTo>
                  <a:pt x="431" y="296"/>
                </a:lnTo>
                <a:lnTo>
                  <a:pt x="432" y="293"/>
                </a:lnTo>
                <a:lnTo>
                  <a:pt x="432" y="292"/>
                </a:lnTo>
                <a:lnTo>
                  <a:pt x="432" y="288"/>
                </a:lnTo>
                <a:lnTo>
                  <a:pt x="432" y="285"/>
                </a:lnTo>
                <a:lnTo>
                  <a:pt x="432" y="284"/>
                </a:lnTo>
                <a:lnTo>
                  <a:pt x="429" y="284"/>
                </a:lnTo>
                <a:lnTo>
                  <a:pt x="429" y="283"/>
                </a:lnTo>
                <a:lnTo>
                  <a:pt x="428" y="283"/>
                </a:lnTo>
                <a:lnTo>
                  <a:pt x="427" y="283"/>
                </a:lnTo>
                <a:lnTo>
                  <a:pt x="427" y="281"/>
                </a:lnTo>
                <a:lnTo>
                  <a:pt x="428" y="279"/>
                </a:lnTo>
                <a:lnTo>
                  <a:pt x="428" y="278"/>
                </a:lnTo>
                <a:lnTo>
                  <a:pt x="427" y="277"/>
                </a:lnTo>
                <a:lnTo>
                  <a:pt x="427" y="276"/>
                </a:lnTo>
                <a:lnTo>
                  <a:pt x="427" y="275"/>
                </a:lnTo>
                <a:lnTo>
                  <a:pt x="425" y="275"/>
                </a:lnTo>
                <a:lnTo>
                  <a:pt x="423" y="276"/>
                </a:lnTo>
                <a:lnTo>
                  <a:pt x="420" y="276"/>
                </a:lnTo>
                <a:lnTo>
                  <a:pt x="417" y="277"/>
                </a:lnTo>
                <a:lnTo>
                  <a:pt x="414" y="278"/>
                </a:lnTo>
                <a:lnTo>
                  <a:pt x="414" y="284"/>
                </a:lnTo>
                <a:lnTo>
                  <a:pt x="413" y="284"/>
                </a:lnTo>
                <a:lnTo>
                  <a:pt x="413" y="285"/>
                </a:lnTo>
                <a:lnTo>
                  <a:pt x="413" y="286"/>
                </a:lnTo>
                <a:lnTo>
                  <a:pt x="411" y="286"/>
                </a:lnTo>
                <a:lnTo>
                  <a:pt x="410" y="285"/>
                </a:lnTo>
                <a:lnTo>
                  <a:pt x="411" y="284"/>
                </a:lnTo>
                <a:lnTo>
                  <a:pt x="408" y="284"/>
                </a:lnTo>
                <a:lnTo>
                  <a:pt x="406" y="284"/>
                </a:lnTo>
                <a:lnTo>
                  <a:pt x="406" y="281"/>
                </a:lnTo>
                <a:lnTo>
                  <a:pt x="406" y="279"/>
                </a:lnTo>
                <a:lnTo>
                  <a:pt x="406" y="277"/>
                </a:lnTo>
                <a:lnTo>
                  <a:pt x="409" y="275"/>
                </a:lnTo>
                <a:lnTo>
                  <a:pt x="410" y="275"/>
                </a:lnTo>
                <a:lnTo>
                  <a:pt x="413" y="273"/>
                </a:lnTo>
                <a:lnTo>
                  <a:pt x="415" y="272"/>
                </a:lnTo>
                <a:lnTo>
                  <a:pt x="419" y="271"/>
                </a:lnTo>
                <a:lnTo>
                  <a:pt x="422" y="270"/>
                </a:lnTo>
                <a:lnTo>
                  <a:pt x="424" y="269"/>
                </a:lnTo>
                <a:lnTo>
                  <a:pt x="425" y="271"/>
                </a:lnTo>
                <a:lnTo>
                  <a:pt x="426" y="272"/>
                </a:lnTo>
                <a:lnTo>
                  <a:pt x="426" y="273"/>
                </a:lnTo>
                <a:lnTo>
                  <a:pt x="426" y="272"/>
                </a:lnTo>
                <a:lnTo>
                  <a:pt x="428" y="271"/>
                </a:lnTo>
                <a:lnTo>
                  <a:pt x="429" y="270"/>
                </a:lnTo>
                <a:lnTo>
                  <a:pt x="431" y="269"/>
                </a:lnTo>
                <a:lnTo>
                  <a:pt x="433" y="268"/>
                </a:lnTo>
                <a:lnTo>
                  <a:pt x="435" y="268"/>
                </a:lnTo>
                <a:lnTo>
                  <a:pt x="436" y="268"/>
                </a:lnTo>
                <a:lnTo>
                  <a:pt x="436" y="266"/>
                </a:lnTo>
                <a:lnTo>
                  <a:pt x="436" y="261"/>
                </a:lnTo>
                <a:lnTo>
                  <a:pt x="436" y="259"/>
                </a:lnTo>
                <a:lnTo>
                  <a:pt x="440" y="258"/>
                </a:lnTo>
                <a:close/>
                <a:moveTo>
                  <a:pt x="205" y="234"/>
                </a:moveTo>
                <a:lnTo>
                  <a:pt x="203" y="234"/>
                </a:lnTo>
                <a:lnTo>
                  <a:pt x="204" y="231"/>
                </a:lnTo>
                <a:lnTo>
                  <a:pt x="205" y="229"/>
                </a:lnTo>
                <a:lnTo>
                  <a:pt x="205" y="228"/>
                </a:lnTo>
                <a:lnTo>
                  <a:pt x="207" y="226"/>
                </a:lnTo>
                <a:lnTo>
                  <a:pt x="208" y="222"/>
                </a:lnTo>
                <a:lnTo>
                  <a:pt x="208" y="221"/>
                </a:lnTo>
                <a:lnTo>
                  <a:pt x="209" y="219"/>
                </a:lnTo>
                <a:lnTo>
                  <a:pt x="219" y="219"/>
                </a:lnTo>
                <a:lnTo>
                  <a:pt x="219" y="218"/>
                </a:lnTo>
                <a:lnTo>
                  <a:pt x="221" y="217"/>
                </a:lnTo>
                <a:lnTo>
                  <a:pt x="222" y="218"/>
                </a:lnTo>
                <a:lnTo>
                  <a:pt x="221" y="219"/>
                </a:lnTo>
                <a:lnTo>
                  <a:pt x="224" y="225"/>
                </a:lnTo>
                <a:lnTo>
                  <a:pt x="225" y="226"/>
                </a:lnTo>
                <a:lnTo>
                  <a:pt x="225" y="227"/>
                </a:lnTo>
                <a:lnTo>
                  <a:pt x="225" y="228"/>
                </a:lnTo>
                <a:lnTo>
                  <a:pt x="225" y="229"/>
                </a:lnTo>
                <a:lnTo>
                  <a:pt x="225" y="230"/>
                </a:lnTo>
                <a:lnTo>
                  <a:pt x="225" y="231"/>
                </a:lnTo>
                <a:lnTo>
                  <a:pt x="225" y="233"/>
                </a:lnTo>
                <a:lnTo>
                  <a:pt x="224" y="233"/>
                </a:lnTo>
                <a:lnTo>
                  <a:pt x="218" y="231"/>
                </a:lnTo>
                <a:lnTo>
                  <a:pt x="218" y="234"/>
                </a:lnTo>
                <a:lnTo>
                  <a:pt x="205" y="234"/>
                </a:lnTo>
                <a:close/>
                <a:moveTo>
                  <a:pt x="599" y="270"/>
                </a:moveTo>
                <a:lnTo>
                  <a:pt x="605" y="271"/>
                </a:lnTo>
                <a:lnTo>
                  <a:pt x="612" y="275"/>
                </a:lnTo>
                <a:lnTo>
                  <a:pt x="616" y="276"/>
                </a:lnTo>
                <a:lnTo>
                  <a:pt x="617" y="277"/>
                </a:lnTo>
                <a:lnTo>
                  <a:pt x="620" y="278"/>
                </a:lnTo>
                <a:lnTo>
                  <a:pt x="620" y="280"/>
                </a:lnTo>
                <a:lnTo>
                  <a:pt x="617" y="280"/>
                </a:lnTo>
                <a:lnTo>
                  <a:pt x="592" y="279"/>
                </a:lnTo>
                <a:lnTo>
                  <a:pt x="591" y="279"/>
                </a:lnTo>
                <a:lnTo>
                  <a:pt x="591" y="269"/>
                </a:lnTo>
                <a:lnTo>
                  <a:pt x="594" y="269"/>
                </a:lnTo>
                <a:lnTo>
                  <a:pt x="596" y="269"/>
                </a:lnTo>
                <a:lnTo>
                  <a:pt x="599" y="270"/>
                </a:lnTo>
                <a:close/>
                <a:moveTo>
                  <a:pt x="587" y="268"/>
                </a:moveTo>
                <a:lnTo>
                  <a:pt x="588" y="268"/>
                </a:lnTo>
                <a:lnTo>
                  <a:pt x="589" y="268"/>
                </a:lnTo>
                <a:lnTo>
                  <a:pt x="588" y="272"/>
                </a:lnTo>
                <a:lnTo>
                  <a:pt x="584" y="283"/>
                </a:lnTo>
                <a:lnTo>
                  <a:pt x="583" y="283"/>
                </a:lnTo>
                <a:lnTo>
                  <a:pt x="582" y="283"/>
                </a:lnTo>
                <a:lnTo>
                  <a:pt x="582" y="281"/>
                </a:lnTo>
                <a:lnTo>
                  <a:pt x="581" y="281"/>
                </a:lnTo>
                <a:lnTo>
                  <a:pt x="580" y="281"/>
                </a:lnTo>
                <a:lnTo>
                  <a:pt x="581" y="279"/>
                </a:lnTo>
                <a:lnTo>
                  <a:pt x="581" y="278"/>
                </a:lnTo>
                <a:lnTo>
                  <a:pt x="582" y="278"/>
                </a:lnTo>
                <a:lnTo>
                  <a:pt x="583" y="278"/>
                </a:lnTo>
                <a:lnTo>
                  <a:pt x="583" y="276"/>
                </a:lnTo>
                <a:lnTo>
                  <a:pt x="583" y="270"/>
                </a:lnTo>
                <a:lnTo>
                  <a:pt x="583" y="269"/>
                </a:lnTo>
                <a:lnTo>
                  <a:pt x="583" y="268"/>
                </a:lnTo>
                <a:lnTo>
                  <a:pt x="582" y="267"/>
                </a:lnTo>
                <a:lnTo>
                  <a:pt x="581" y="267"/>
                </a:lnTo>
                <a:lnTo>
                  <a:pt x="582" y="266"/>
                </a:lnTo>
                <a:lnTo>
                  <a:pt x="583" y="267"/>
                </a:lnTo>
                <a:lnTo>
                  <a:pt x="587" y="267"/>
                </a:lnTo>
                <a:lnTo>
                  <a:pt x="587" y="268"/>
                </a:lnTo>
                <a:close/>
                <a:moveTo>
                  <a:pt x="1161" y="345"/>
                </a:moveTo>
                <a:lnTo>
                  <a:pt x="1161" y="344"/>
                </a:lnTo>
                <a:lnTo>
                  <a:pt x="1160" y="339"/>
                </a:lnTo>
                <a:lnTo>
                  <a:pt x="1160" y="338"/>
                </a:lnTo>
                <a:lnTo>
                  <a:pt x="1156" y="336"/>
                </a:lnTo>
                <a:lnTo>
                  <a:pt x="1154" y="335"/>
                </a:lnTo>
                <a:lnTo>
                  <a:pt x="1154" y="342"/>
                </a:lnTo>
                <a:lnTo>
                  <a:pt x="1154" y="344"/>
                </a:lnTo>
                <a:lnTo>
                  <a:pt x="1155" y="347"/>
                </a:lnTo>
                <a:lnTo>
                  <a:pt x="1154" y="347"/>
                </a:lnTo>
                <a:lnTo>
                  <a:pt x="1148" y="351"/>
                </a:lnTo>
                <a:lnTo>
                  <a:pt x="1147" y="351"/>
                </a:lnTo>
                <a:lnTo>
                  <a:pt x="1145" y="352"/>
                </a:lnTo>
                <a:lnTo>
                  <a:pt x="1141" y="353"/>
                </a:lnTo>
                <a:lnTo>
                  <a:pt x="1140" y="354"/>
                </a:lnTo>
                <a:lnTo>
                  <a:pt x="1135" y="356"/>
                </a:lnTo>
                <a:lnTo>
                  <a:pt x="1134" y="356"/>
                </a:lnTo>
                <a:lnTo>
                  <a:pt x="1132" y="358"/>
                </a:lnTo>
                <a:lnTo>
                  <a:pt x="1130" y="359"/>
                </a:lnTo>
                <a:lnTo>
                  <a:pt x="1128" y="361"/>
                </a:lnTo>
                <a:lnTo>
                  <a:pt x="1125" y="361"/>
                </a:lnTo>
                <a:lnTo>
                  <a:pt x="1124" y="362"/>
                </a:lnTo>
                <a:lnTo>
                  <a:pt x="1123" y="362"/>
                </a:lnTo>
                <a:lnTo>
                  <a:pt x="1122" y="363"/>
                </a:lnTo>
                <a:lnTo>
                  <a:pt x="1121" y="363"/>
                </a:lnTo>
                <a:lnTo>
                  <a:pt x="1120" y="363"/>
                </a:lnTo>
                <a:lnTo>
                  <a:pt x="1117" y="364"/>
                </a:lnTo>
                <a:lnTo>
                  <a:pt x="1116" y="365"/>
                </a:lnTo>
                <a:lnTo>
                  <a:pt x="1115" y="367"/>
                </a:lnTo>
                <a:lnTo>
                  <a:pt x="1114" y="367"/>
                </a:lnTo>
                <a:lnTo>
                  <a:pt x="1114" y="364"/>
                </a:lnTo>
                <a:lnTo>
                  <a:pt x="1113" y="365"/>
                </a:lnTo>
                <a:lnTo>
                  <a:pt x="1113" y="364"/>
                </a:lnTo>
                <a:lnTo>
                  <a:pt x="1113" y="362"/>
                </a:lnTo>
                <a:lnTo>
                  <a:pt x="1113" y="361"/>
                </a:lnTo>
                <a:lnTo>
                  <a:pt x="1113" y="360"/>
                </a:lnTo>
                <a:lnTo>
                  <a:pt x="1111" y="359"/>
                </a:lnTo>
                <a:lnTo>
                  <a:pt x="1105" y="358"/>
                </a:lnTo>
                <a:lnTo>
                  <a:pt x="1102" y="356"/>
                </a:lnTo>
                <a:lnTo>
                  <a:pt x="1102" y="355"/>
                </a:lnTo>
                <a:lnTo>
                  <a:pt x="1102" y="352"/>
                </a:lnTo>
                <a:lnTo>
                  <a:pt x="1102" y="347"/>
                </a:lnTo>
                <a:lnTo>
                  <a:pt x="1102" y="340"/>
                </a:lnTo>
                <a:lnTo>
                  <a:pt x="1099" y="340"/>
                </a:lnTo>
                <a:lnTo>
                  <a:pt x="1097" y="340"/>
                </a:lnTo>
                <a:lnTo>
                  <a:pt x="1097" y="339"/>
                </a:lnTo>
                <a:lnTo>
                  <a:pt x="1097" y="338"/>
                </a:lnTo>
                <a:lnTo>
                  <a:pt x="1097" y="337"/>
                </a:lnTo>
                <a:lnTo>
                  <a:pt x="1102" y="337"/>
                </a:lnTo>
                <a:lnTo>
                  <a:pt x="1102" y="336"/>
                </a:lnTo>
                <a:lnTo>
                  <a:pt x="1102" y="334"/>
                </a:lnTo>
                <a:lnTo>
                  <a:pt x="1102" y="330"/>
                </a:lnTo>
                <a:lnTo>
                  <a:pt x="1102" y="327"/>
                </a:lnTo>
                <a:lnTo>
                  <a:pt x="1102" y="325"/>
                </a:lnTo>
                <a:lnTo>
                  <a:pt x="1102" y="322"/>
                </a:lnTo>
                <a:lnTo>
                  <a:pt x="1102" y="320"/>
                </a:lnTo>
                <a:lnTo>
                  <a:pt x="1103" y="315"/>
                </a:lnTo>
                <a:lnTo>
                  <a:pt x="1104" y="312"/>
                </a:lnTo>
                <a:lnTo>
                  <a:pt x="1106" y="310"/>
                </a:lnTo>
                <a:lnTo>
                  <a:pt x="1106" y="308"/>
                </a:lnTo>
                <a:lnTo>
                  <a:pt x="1107" y="306"/>
                </a:lnTo>
                <a:lnTo>
                  <a:pt x="1107" y="305"/>
                </a:lnTo>
                <a:lnTo>
                  <a:pt x="1107" y="304"/>
                </a:lnTo>
                <a:lnTo>
                  <a:pt x="1108" y="303"/>
                </a:lnTo>
                <a:lnTo>
                  <a:pt x="1108" y="302"/>
                </a:lnTo>
                <a:lnTo>
                  <a:pt x="1109" y="297"/>
                </a:lnTo>
                <a:lnTo>
                  <a:pt x="1111" y="297"/>
                </a:lnTo>
                <a:lnTo>
                  <a:pt x="1113" y="297"/>
                </a:lnTo>
                <a:lnTo>
                  <a:pt x="1115" y="297"/>
                </a:lnTo>
                <a:lnTo>
                  <a:pt x="1117" y="297"/>
                </a:lnTo>
                <a:lnTo>
                  <a:pt x="1120" y="297"/>
                </a:lnTo>
                <a:lnTo>
                  <a:pt x="1122" y="297"/>
                </a:lnTo>
                <a:lnTo>
                  <a:pt x="1124" y="297"/>
                </a:lnTo>
                <a:lnTo>
                  <a:pt x="1126" y="297"/>
                </a:lnTo>
                <a:lnTo>
                  <a:pt x="1128" y="297"/>
                </a:lnTo>
                <a:lnTo>
                  <a:pt x="1130" y="297"/>
                </a:lnTo>
                <a:lnTo>
                  <a:pt x="1131" y="297"/>
                </a:lnTo>
                <a:lnTo>
                  <a:pt x="1131" y="298"/>
                </a:lnTo>
                <a:lnTo>
                  <a:pt x="1131" y="304"/>
                </a:lnTo>
                <a:lnTo>
                  <a:pt x="1134" y="304"/>
                </a:lnTo>
                <a:lnTo>
                  <a:pt x="1139" y="304"/>
                </a:lnTo>
                <a:lnTo>
                  <a:pt x="1139" y="306"/>
                </a:lnTo>
                <a:lnTo>
                  <a:pt x="1148" y="306"/>
                </a:lnTo>
                <a:lnTo>
                  <a:pt x="1161" y="306"/>
                </a:lnTo>
                <a:lnTo>
                  <a:pt x="1164" y="306"/>
                </a:lnTo>
                <a:lnTo>
                  <a:pt x="1164" y="308"/>
                </a:lnTo>
                <a:lnTo>
                  <a:pt x="1161" y="308"/>
                </a:lnTo>
                <a:lnTo>
                  <a:pt x="1156" y="308"/>
                </a:lnTo>
                <a:lnTo>
                  <a:pt x="1152" y="308"/>
                </a:lnTo>
                <a:lnTo>
                  <a:pt x="1152" y="310"/>
                </a:lnTo>
                <a:lnTo>
                  <a:pt x="1156" y="310"/>
                </a:lnTo>
                <a:lnTo>
                  <a:pt x="1157" y="310"/>
                </a:lnTo>
                <a:lnTo>
                  <a:pt x="1158" y="310"/>
                </a:lnTo>
                <a:lnTo>
                  <a:pt x="1158" y="311"/>
                </a:lnTo>
                <a:lnTo>
                  <a:pt x="1159" y="310"/>
                </a:lnTo>
                <a:lnTo>
                  <a:pt x="1159" y="311"/>
                </a:lnTo>
                <a:lnTo>
                  <a:pt x="1160" y="311"/>
                </a:lnTo>
                <a:lnTo>
                  <a:pt x="1161" y="311"/>
                </a:lnTo>
                <a:lnTo>
                  <a:pt x="1163" y="311"/>
                </a:lnTo>
                <a:lnTo>
                  <a:pt x="1163" y="312"/>
                </a:lnTo>
                <a:lnTo>
                  <a:pt x="1163" y="313"/>
                </a:lnTo>
                <a:lnTo>
                  <a:pt x="1163" y="314"/>
                </a:lnTo>
                <a:lnTo>
                  <a:pt x="1160" y="319"/>
                </a:lnTo>
                <a:lnTo>
                  <a:pt x="1161" y="319"/>
                </a:lnTo>
                <a:lnTo>
                  <a:pt x="1166" y="318"/>
                </a:lnTo>
                <a:lnTo>
                  <a:pt x="1167" y="318"/>
                </a:lnTo>
                <a:lnTo>
                  <a:pt x="1171" y="317"/>
                </a:lnTo>
                <a:lnTo>
                  <a:pt x="1174" y="314"/>
                </a:lnTo>
                <a:lnTo>
                  <a:pt x="1173" y="313"/>
                </a:lnTo>
                <a:lnTo>
                  <a:pt x="1176" y="309"/>
                </a:lnTo>
                <a:lnTo>
                  <a:pt x="1180" y="309"/>
                </a:lnTo>
                <a:lnTo>
                  <a:pt x="1177" y="329"/>
                </a:lnTo>
                <a:lnTo>
                  <a:pt x="1193" y="326"/>
                </a:lnTo>
                <a:lnTo>
                  <a:pt x="1191" y="330"/>
                </a:lnTo>
                <a:lnTo>
                  <a:pt x="1182" y="335"/>
                </a:lnTo>
                <a:lnTo>
                  <a:pt x="1175" y="337"/>
                </a:lnTo>
                <a:lnTo>
                  <a:pt x="1175" y="338"/>
                </a:lnTo>
                <a:lnTo>
                  <a:pt x="1173" y="339"/>
                </a:lnTo>
                <a:lnTo>
                  <a:pt x="1172" y="339"/>
                </a:lnTo>
                <a:lnTo>
                  <a:pt x="1169" y="340"/>
                </a:lnTo>
                <a:lnTo>
                  <a:pt x="1164" y="344"/>
                </a:lnTo>
                <a:lnTo>
                  <a:pt x="1161" y="345"/>
                </a:lnTo>
                <a:close/>
                <a:moveTo>
                  <a:pt x="891" y="168"/>
                </a:moveTo>
                <a:lnTo>
                  <a:pt x="890" y="170"/>
                </a:lnTo>
                <a:lnTo>
                  <a:pt x="889" y="171"/>
                </a:lnTo>
                <a:lnTo>
                  <a:pt x="888" y="171"/>
                </a:lnTo>
                <a:lnTo>
                  <a:pt x="888" y="169"/>
                </a:lnTo>
                <a:lnTo>
                  <a:pt x="888" y="168"/>
                </a:lnTo>
                <a:lnTo>
                  <a:pt x="887" y="168"/>
                </a:lnTo>
                <a:lnTo>
                  <a:pt x="884" y="168"/>
                </a:lnTo>
                <a:lnTo>
                  <a:pt x="885" y="167"/>
                </a:lnTo>
                <a:lnTo>
                  <a:pt x="885" y="164"/>
                </a:lnTo>
                <a:lnTo>
                  <a:pt x="887" y="166"/>
                </a:lnTo>
                <a:lnTo>
                  <a:pt x="888" y="166"/>
                </a:lnTo>
                <a:lnTo>
                  <a:pt x="888" y="167"/>
                </a:lnTo>
                <a:lnTo>
                  <a:pt x="891" y="168"/>
                </a:lnTo>
                <a:close/>
                <a:moveTo>
                  <a:pt x="894" y="151"/>
                </a:moveTo>
                <a:lnTo>
                  <a:pt x="892" y="152"/>
                </a:lnTo>
                <a:lnTo>
                  <a:pt x="892" y="151"/>
                </a:lnTo>
                <a:lnTo>
                  <a:pt x="894" y="150"/>
                </a:lnTo>
                <a:lnTo>
                  <a:pt x="894" y="151"/>
                </a:lnTo>
                <a:close/>
                <a:moveTo>
                  <a:pt x="1161" y="345"/>
                </a:moveTo>
                <a:lnTo>
                  <a:pt x="1161" y="346"/>
                </a:lnTo>
                <a:lnTo>
                  <a:pt x="1161" y="348"/>
                </a:lnTo>
                <a:lnTo>
                  <a:pt x="1161" y="350"/>
                </a:lnTo>
                <a:lnTo>
                  <a:pt x="1161" y="351"/>
                </a:lnTo>
                <a:lnTo>
                  <a:pt x="1166" y="351"/>
                </a:lnTo>
                <a:lnTo>
                  <a:pt x="1167" y="351"/>
                </a:lnTo>
                <a:lnTo>
                  <a:pt x="1167" y="352"/>
                </a:lnTo>
                <a:lnTo>
                  <a:pt x="1167" y="362"/>
                </a:lnTo>
                <a:lnTo>
                  <a:pt x="1167" y="363"/>
                </a:lnTo>
                <a:lnTo>
                  <a:pt x="1167" y="364"/>
                </a:lnTo>
                <a:lnTo>
                  <a:pt x="1167" y="367"/>
                </a:lnTo>
                <a:lnTo>
                  <a:pt x="1167" y="368"/>
                </a:lnTo>
                <a:lnTo>
                  <a:pt x="1168" y="369"/>
                </a:lnTo>
                <a:lnTo>
                  <a:pt x="1168" y="370"/>
                </a:lnTo>
                <a:lnTo>
                  <a:pt x="1168" y="371"/>
                </a:lnTo>
                <a:lnTo>
                  <a:pt x="1169" y="371"/>
                </a:lnTo>
                <a:lnTo>
                  <a:pt x="1172" y="371"/>
                </a:lnTo>
                <a:lnTo>
                  <a:pt x="1175" y="371"/>
                </a:lnTo>
                <a:lnTo>
                  <a:pt x="1183" y="371"/>
                </a:lnTo>
                <a:lnTo>
                  <a:pt x="1184" y="371"/>
                </a:lnTo>
                <a:lnTo>
                  <a:pt x="1186" y="371"/>
                </a:lnTo>
                <a:lnTo>
                  <a:pt x="1188" y="371"/>
                </a:lnTo>
                <a:lnTo>
                  <a:pt x="1190" y="371"/>
                </a:lnTo>
                <a:lnTo>
                  <a:pt x="1191" y="371"/>
                </a:lnTo>
                <a:lnTo>
                  <a:pt x="1193" y="371"/>
                </a:lnTo>
                <a:lnTo>
                  <a:pt x="1195" y="371"/>
                </a:lnTo>
                <a:lnTo>
                  <a:pt x="1197" y="371"/>
                </a:lnTo>
                <a:lnTo>
                  <a:pt x="1197" y="373"/>
                </a:lnTo>
                <a:lnTo>
                  <a:pt x="1195" y="373"/>
                </a:lnTo>
                <a:lnTo>
                  <a:pt x="1195" y="375"/>
                </a:lnTo>
                <a:lnTo>
                  <a:pt x="1195" y="376"/>
                </a:lnTo>
                <a:lnTo>
                  <a:pt x="1194" y="375"/>
                </a:lnTo>
                <a:lnTo>
                  <a:pt x="1192" y="375"/>
                </a:lnTo>
                <a:lnTo>
                  <a:pt x="1192" y="376"/>
                </a:lnTo>
                <a:lnTo>
                  <a:pt x="1191" y="377"/>
                </a:lnTo>
                <a:lnTo>
                  <a:pt x="1191" y="378"/>
                </a:lnTo>
                <a:lnTo>
                  <a:pt x="1190" y="380"/>
                </a:lnTo>
                <a:lnTo>
                  <a:pt x="1188" y="384"/>
                </a:lnTo>
                <a:lnTo>
                  <a:pt x="1186" y="386"/>
                </a:lnTo>
                <a:lnTo>
                  <a:pt x="1189" y="387"/>
                </a:lnTo>
                <a:lnTo>
                  <a:pt x="1188" y="390"/>
                </a:lnTo>
                <a:lnTo>
                  <a:pt x="1184" y="394"/>
                </a:lnTo>
                <a:lnTo>
                  <a:pt x="1182" y="392"/>
                </a:lnTo>
                <a:lnTo>
                  <a:pt x="1181" y="392"/>
                </a:lnTo>
                <a:lnTo>
                  <a:pt x="1167" y="387"/>
                </a:lnTo>
                <a:lnTo>
                  <a:pt x="1167" y="388"/>
                </a:lnTo>
                <a:lnTo>
                  <a:pt x="1166" y="390"/>
                </a:lnTo>
                <a:lnTo>
                  <a:pt x="1165" y="392"/>
                </a:lnTo>
                <a:lnTo>
                  <a:pt x="1164" y="390"/>
                </a:lnTo>
                <a:lnTo>
                  <a:pt x="1163" y="389"/>
                </a:lnTo>
                <a:lnTo>
                  <a:pt x="1160" y="389"/>
                </a:lnTo>
                <a:lnTo>
                  <a:pt x="1159" y="388"/>
                </a:lnTo>
                <a:lnTo>
                  <a:pt x="1156" y="386"/>
                </a:lnTo>
                <a:lnTo>
                  <a:pt x="1155" y="390"/>
                </a:lnTo>
                <a:lnTo>
                  <a:pt x="1150" y="389"/>
                </a:lnTo>
                <a:lnTo>
                  <a:pt x="1150" y="388"/>
                </a:lnTo>
                <a:lnTo>
                  <a:pt x="1150" y="387"/>
                </a:lnTo>
                <a:lnTo>
                  <a:pt x="1152" y="387"/>
                </a:lnTo>
                <a:lnTo>
                  <a:pt x="1154" y="384"/>
                </a:lnTo>
                <a:lnTo>
                  <a:pt x="1151" y="384"/>
                </a:lnTo>
                <a:lnTo>
                  <a:pt x="1151" y="383"/>
                </a:lnTo>
                <a:lnTo>
                  <a:pt x="1151" y="381"/>
                </a:lnTo>
                <a:lnTo>
                  <a:pt x="1151" y="380"/>
                </a:lnTo>
                <a:lnTo>
                  <a:pt x="1151" y="379"/>
                </a:lnTo>
                <a:lnTo>
                  <a:pt x="1152" y="378"/>
                </a:lnTo>
                <a:lnTo>
                  <a:pt x="1152" y="377"/>
                </a:lnTo>
                <a:lnTo>
                  <a:pt x="1155" y="376"/>
                </a:lnTo>
                <a:lnTo>
                  <a:pt x="1156" y="377"/>
                </a:lnTo>
                <a:lnTo>
                  <a:pt x="1157" y="377"/>
                </a:lnTo>
                <a:lnTo>
                  <a:pt x="1158" y="377"/>
                </a:lnTo>
                <a:lnTo>
                  <a:pt x="1159" y="375"/>
                </a:lnTo>
                <a:lnTo>
                  <a:pt x="1157" y="375"/>
                </a:lnTo>
                <a:lnTo>
                  <a:pt x="1156" y="375"/>
                </a:lnTo>
                <a:lnTo>
                  <a:pt x="1156" y="373"/>
                </a:lnTo>
                <a:lnTo>
                  <a:pt x="1154" y="373"/>
                </a:lnTo>
                <a:lnTo>
                  <a:pt x="1155" y="372"/>
                </a:lnTo>
                <a:lnTo>
                  <a:pt x="1155" y="369"/>
                </a:lnTo>
                <a:lnTo>
                  <a:pt x="1155" y="368"/>
                </a:lnTo>
                <a:lnTo>
                  <a:pt x="1156" y="365"/>
                </a:lnTo>
                <a:lnTo>
                  <a:pt x="1155" y="364"/>
                </a:lnTo>
                <a:lnTo>
                  <a:pt x="1155" y="365"/>
                </a:lnTo>
                <a:lnTo>
                  <a:pt x="1154" y="368"/>
                </a:lnTo>
                <a:lnTo>
                  <a:pt x="1154" y="370"/>
                </a:lnTo>
                <a:lnTo>
                  <a:pt x="1154" y="371"/>
                </a:lnTo>
                <a:lnTo>
                  <a:pt x="1154" y="373"/>
                </a:lnTo>
                <a:lnTo>
                  <a:pt x="1152" y="373"/>
                </a:lnTo>
                <a:lnTo>
                  <a:pt x="1150" y="372"/>
                </a:lnTo>
                <a:lnTo>
                  <a:pt x="1149" y="372"/>
                </a:lnTo>
                <a:lnTo>
                  <a:pt x="1149" y="373"/>
                </a:lnTo>
                <a:lnTo>
                  <a:pt x="1149" y="376"/>
                </a:lnTo>
                <a:lnTo>
                  <a:pt x="1150" y="376"/>
                </a:lnTo>
                <a:lnTo>
                  <a:pt x="1151" y="377"/>
                </a:lnTo>
                <a:lnTo>
                  <a:pt x="1152" y="377"/>
                </a:lnTo>
                <a:lnTo>
                  <a:pt x="1151" y="377"/>
                </a:lnTo>
                <a:lnTo>
                  <a:pt x="1151" y="378"/>
                </a:lnTo>
                <a:lnTo>
                  <a:pt x="1151" y="379"/>
                </a:lnTo>
                <a:lnTo>
                  <a:pt x="1151" y="380"/>
                </a:lnTo>
                <a:lnTo>
                  <a:pt x="1151" y="381"/>
                </a:lnTo>
                <a:lnTo>
                  <a:pt x="1151" y="383"/>
                </a:lnTo>
                <a:lnTo>
                  <a:pt x="1150" y="383"/>
                </a:lnTo>
                <a:lnTo>
                  <a:pt x="1147" y="381"/>
                </a:lnTo>
                <a:lnTo>
                  <a:pt x="1147" y="383"/>
                </a:lnTo>
                <a:lnTo>
                  <a:pt x="1147" y="384"/>
                </a:lnTo>
                <a:lnTo>
                  <a:pt x="1147" y="385"/>
                </a:lnTo>
                <a:lnTo>
                  <a:pt x="1148" y="385"/>
                </a:lnTo>
                <a:lnTo>
                  <a:pt x="1150" y="386"/>
                </a:lnTo>
                <a:lnTo>
                  <a:pt x="1150" y="387"/>
                </a:lnTo>
                <a:lnTo>
                  <a:pt x="1149" y="388"/>
                </a:lnTo>
                <a:lnTo>
                  <a:pt x="1149" y="389"/>
                </a:lnTo>
                <a:lnTo>
                  <a:pt x="1149" y="394"/>
                </a:lnTo>
                <a:lnTo>
                  <a:pt x="1148" y="397"/>
                </a:lnTo>
                <a:lnTo>
                  <a:pt x="1148" y="400"/>
                </a:lnTo>
                <a:lnTo>
                  <a:pt x="1152" y="400"/>
                </a:lnTo>
                <a:lnTo>
                  <a:pt x="1152" y="403"/>
                </a:lnTo>
                <a:lnTo>
                  <a:pt x="1150" y="404"/>
                </a:lnTo>
                <a:lnTo>
                  <a:pt x="1149" y="404"/>
                </a:lnTo>
                <a:lnTo>
                  <a:pt x="1150" y="404"/>
                </a:lnTo>
                <a:lnTo>
                  <a:pt x="1155" y="406"/>
                </a:lnTo>
                <a:lnTo>
                  <a:pt x="1156" y="406"/>
                </a:lnTo>
                <a:lnTo>
                  <a:pt x="1157" y="407"/>
                </a:lnTo>
                <a:lnTo>
                  <a:pt x="1158" y="407"/>
                </a:lnTo>
                <a:lnTo>
                  <a:pt x="1159" y="407"/>
                </a:lnTo>
                <a:lnTo>
                  <a:pt x="1160" y="409"/>
                </a:lnTo>
                <a:lnTo>
                  <a:pt x="1163" y="409"/>
                </a:lnTo>
                <a:lnTo>
                  <a:pt x="1164" y="410"/>
                </a:lnTo>
                <a:lnTo>
                  <a:pt x="1166" y="410"/>
                </a:lnTo>
                <a:lnTo>
                  <a:pt x="1166" y="411"/>
                </a:lnTo>
                <a:lnTo>
                  <a:pt x="1167" y="411"/>
                </a:lnTo>
                <a:lnTo>
                  <a:pt x="1168" y="411"/>
                </a:lnTo>
                <a:lnTo>
                  <a:pt x="1169" y="412"/>
                </a:lnTo>
                <a:lnTo>
                  <a:pt x="1169" y="413"/>
                </a:lnTo>
                <a:lnTo>
                  <a:pt x="1171" y="413"/>
                </a:lnTo>
                <a:lnTo>
                  <a:pt x="1171" y="414"/>
                </a:lnTo>
                <a:lnTo>
                  <a:pt x="1171" y="417"/>
                </a:lnTo>
                <a:lnTo>
                  <a:pt x="1169" y="417"/>
                </a:lnTo>
                <a:lnTo>
                  <a:pt x="1167" y="418"/>
                </a:lnTo>
                <a:lnTo>
                  <a:pt x="1166" y="418"/>
                </a:lnTo>
                <a:lnTo>
                  <a:pt x="1161" y="419"/>
                </a:lnTo>
                <a:lnTo>
                  <a:pt x="1161" y="421"/>
                </a:lnTo>
                <a:lnTo>
                  <a:pt x="1161" y="423"/>
                </a:lnTo>
                <a:lnTo>
                  <a:pt x="1161" y="425"/>
                </a:lnTo>
                <a:lnTo>
                  <a:pt x="1161" y="426"/>
                </a:lnTo>
                <a:lnTo>
                  <a:pt x="1161" y="431"/>
                </a:lnTo>
                <a:lnTo>
                  <a:pt x="1161" y="434"/>
                </a:lnTo>
                <a:lnTo>
                  <a:pt x="1161" y="436"/>
                </a:lnTo>
                <a:lnTo>
                  <a:pt x="1161" y="438"/>
                </a:lnTo>
                <a:lnTo>
                  <a:pt x="1161" y="439"/>
                </a:lnTo>
                <a:lnTo>
                  <a:pt x="1161" y="444"/>
                </a:lnTo>
                <a:lnTo>
                  <a:pt x="1161" y="445"/>
                </a:lnTo>
                <a:lnTo>
                  <a:pt x="1161" y="446"/>
                </a:lnTo>
                <a:lnTo>
                  <a:pt x="1161" y="450"/>
                </a:lnTo>
                <a:lnTo>
                  <a:pt x="1161" y="455"/>
                </a:lnTo>
                <a:lnTo>
                  <a:pt x="1161" y="457"/>
                </a:lnTo>
                <a:lnTo>
                  <a:pt x="1161" y="459"/>
                </a:lnTo>
                <a:lnTo>
                  <a:pt x="1161" y="457"/>
                </a:lnTo>
                <a:lnTo>
                  <a:pt x="1163" y="457"/>
                </a:lnTo>
                <a:lnTo>
                  <a:pt x="1163" y="459"/>
                </a:lnTo>
                <a:lnTo>
                  <a:pt x="1165" y="457"/>
                </a:lnTo>
                <a:lnTo>
                  <a:pt x="1166" y="457"/>
                </a:lnTo>
                <a:lnTo>
                  <a:pt x="1166" y="456"/>
                </a:lnTo>
                <a:lnTo>
                  <a:pt x="1167" y="456"/>
                </a:lnTo>
                <a:lnTo>
                  <a:pt x="1168" y="456"/>
                </a:lnTo>
                <a:lnTo>
                  <a:pt x="1169" y="456"/>
                </a:lnTo>
                <a:lnTo>
                  <a:pt x="1169" y="455"/>
                </a:lnTo>
                <a:lnTo>
                  <a:pt x="1171" y="455"/>
                </a:lnTo>
                <a:lnTo>
                  <a:pt x="1172" y="455"/>
                </a:lnTo>
                <a:lnTo>
                  <a:pt x="1173" y="455"/>
                </a:lnTo>
                <a:lnTo>
                  <a:pt x="1173" y="456"/>
                </a:lnTo>
                <a:lnTo>
                  <a:pt x="1174" y="457"/>
                </a:lnTo>
                <a:lnTo>
                  <a:pt x="1175" y="456"/>
                </a:lnTo>
                <a:lnTo>
                  <a:pt x="1176" y="457"/>
                </a:lnTo>
                <a:lnTo>
                  <a:pt x="1177" y="457"/>
                </a:lnTo>
                <a:lnTo>
                  <a:pt x="1178" y="457"/>
                </a:lnTo>
                <a:lnTo>
                  <a:pt x="1180" y="457"/>
                </a:lnTo>
                <a:lnTo>
                  <a:pt x="1181" y="457"/>
                </a:lnTo>
                <a:lnTo>
                  <a:pt x="1182" y="457"/>
                </a:lnTo>
                <a:lnTo>
                  <a:pt x="1183" y="457"/>
                </a:lnTo>
                <a:lnTo>
                  <a:pt x="1184" y="459"/>
                </a:lnTo>
                <a:lnTo>
                  <a:pt x="1185" y="460"/>
                </a:lnTo>
                <a:lnTo>
                  <a:pt x="1186" y="460"/>
                </a:lnTo>
                <a:lnTo>
                  <a:pt x="1188" y="459"/>
                </a:lnTo>
                <a:lnTo>
                  <a:pt x="1189" y="457"/>
                </a:lnTo>
                <a:lnTo>
                  <a:pt x="1189" y="459"/>
                </a:lnTo>
                <a:lnTo>
                  <a:pt x="1190" y="459"/>
                </a:lnTo>
                <a:lnTo>
                  <a:pt x="1190" y="460"/>
                </a:lnTo>
                <a:lnTo>
                  <a:pt x="1189" y="461"/>
                </a:lnTo>
                <a:lnTo>
                  <a:pt x="1188" y="461"/>
                </a:lnTo>
                <a:lnTo>
                  <a:pt x="1185" y="462"/>
                </a:lnTo>
                <a:lnTo>
                  <a:pt x="1184" y="463"/>
                </a:lnTo>
                <a:lnTo>
                  <a:pt x="1185" y="463"/>
                </a:lnTo>
                <a:lnTo>
                  <a:pt x="1185" y="464"/>
                </a:lnTo>
                <a:lnTo>
                  <a:pt x="1186" y="464"/>
                </a:lnTo>
                <a:lnTo>
                  <a:pt x="1188" y="463"/>
                </a:lnTo>
                <a:lnTo>
                  <a:pt x="1189" y="463"/>
                </a:lnTo>
                <a:lnTo>
                  <a:pt x="1190" y="464"/>
                </a:lnTo>
                <a:lnTo>
                  <a:pt x="1190" y="465"/>
                </a:lnTo>
                <a:lnTo>
                  <a:pt x="1190" y="467"/>
                </a:lnTo>
                <a:lnTo>
                  <a:pt x="1190" y="469"/>
                </a:lnTo>
                <a:lnTo>
                  <a:pt x="1191" y="469"/>
                </a:lnTo>
                <a:lnTo>
                  <a:pt x="1191" y="471"/>
                </a:lnTo>
                <a:lnTo>
                  <a:pt x="1195" y="471"/>
                </a:lnTo>
                <a:lnTo>
                  <a:pt x="1195" y="472"/>
                </a:lnTo>
                <a:lnTo>
                  <a:pt x="1193" y="472"/>
                </a:lnTo>
                <a:lnTo>
                  <a:pt x="1193" y="473"/>
                </a:lnTo>
                <a:lnTo>
                  <a:pt x="1193" y="477"/>
                </a:lnTo>
                <a:lnTo>
                  <a:pt x="1195" y="477"/>
                </a:lnTo>
                <a:lnTo>
                  <a:pt x="1195" y="478"/>
                </a:lnTo>
                <a:lnTo>
                  <a:pt x="1194" y="479"/>
                </a:lnTo>
                <a:lnTo>
                  <a:pt x="1194" y="480"/>
                </a:lnTo>
                <a:lnTo>
                  <a:pt x="1192" y="482"/>
                </a:lnTo>
                <a:lnTo>
                  <a:pt x="1190" y="482"/>
                </a:lnTo>
                <a:lnTo>
                  <a:pt x="1190" y="484"/>
                </a:lnTo>
                <a:lnTo>
                  <a:pt x="1191" y="484"/>
                </a:lnTo>
                <a:lnTo>
                  <a:pt x="1195" y="484"/>
                </a:lnTo>
                <a:lnTo>
                  <a:pt x="1195" y="486"/>
                </a:lnTo>
                <a:lnTo>
                  <a:pt x="1198" y="487"/>
                </a:lnTo>
                <a:lnTo>
                  <a:pt x="1198" y="488"/>
                </a:lnTo>
                <a:lnTo>
                  <a:pt x="1198" y="489"/>
                </a:lnTo>
                <a:lnTo>
                  <a:pt x="1198" y="490"/>
                </a:lnTo>
                <a:lnTo>
                  <a:pt x="1198" y="492"/>
                </a:lnTo>
                <a:lnTo>
                  <a:pt x="1197" y="493"/>
                </a:lnTo>
                <a:lnTo>
                  <a:pt x="1195" y="493"/>
                </a:lnTo>
                <a:lnTo>
                  <a:pt x="1194" y="494"/>
                </a:lnTo>
                <a:lnTo>
                  <a:pt x="1194" y="495"/>
                </a:lnTo>
                <a:lnTo>
                  <a:pt x="1188" y="494"/>
                </a:lnTo>
                <a:lnTo>
                  <a:pt x="1184" y="490"/>
                </a:lnTo>
                <a:lnTo>
                  <a:pt x="1183" y="493"/>
                </a:lnTo>
                <a:lnTo>
                  <a:pt x="1183" y="495"/>
                </a:lnTo>
                <a:lnTo>
                  <a:pt x="1182" y="495"/>
                </a:lnTo>
                <a:lnTo>
                  <a:pt x="1180" y="495"/>
                </a:lnTo>
                <a:lnTo>
                  <a:pt x="1177" y="495"/>
                </a:lnTo>
                <a:lnTo>
                  <a:pt x="1173" y="495"/>
                </a:lnTo>
                <a:lnTo>
                  <a:pt x="1173" y="493"/>
                </a:lnTo>
                <a:lnTo>
                  <a:pt x="1173" y="489"/>
                </a:lnTo>
                <a:lnTo>
                  <a:pt x="1173" y="488"/>
                </a:lnTo>
                <a:lnTo>
                  <a:pt x="1172" y="488"/>
                </a:lnTo>
                <a:lnTo>
                  <a:pt x="1169" y="488"/>
                </a:lnTo>
                <a:lnTo>
                  <a:pt x="1166" y="488"/>
                </a:lnTo>
                <a:lnTo>
                  <a:pt x="1166" y="487"/>
                </a:lnTo>
                <a:lnTo>
                  <a:pt x="1166" y="486"/>
                </a:lnTo>
                <a:lnTo>
                  <a:pt x="1166" y="484"/>
                </a:lnTo>
                <a:lnTo>
                  <a:pt x="1166" y="479"/>
                </a:lnTo>
                <a:lnTo>
                  <a:pt x="1166" y="478"/>
                </a:lnTo>
                <a:lnTo>
                  <a:pt x="1158" y="478"/>
                </a:lnTo>
                <a:lnTo>
                  <a:pt x="1155" y="477"/>
                </a:lnTo>
                <a:lnTo>
                  <a:pt x="1154" y="477"/>
                </a:lnTo>
                <a:lnTo>
                  <a:pt x="1154" y="476"/>
                </a:lnTo>
                <a:lnTo>
                  <a:pt x="1152" y="476"/>
                </a:lnTo>
                <a:lnTo>
                  <a:pt x="1152" y="475"/>
                </a:lnTo>
                <a:lnTo>
                  <a:pt x="1151" y="475"/>
                </a:lnTo>
                <a:lnTo>
                  <a:pt x="1151" y="473"/>
                </a:lnTo>
                <a:lnTo>
                  <a:pt x="1151" y="472"/>
                </a:lnTo>
                <a:lnTo>
                  <a:pt x="1151" y="471"/>
                </a:lnTo>
                <a:lnTo>
                  <a:pt x="1151" y="470"/>
                </a:lnTo>
                <a:lnTo>
                  <a:pt x="1152" y="469"/>
                </a:lnTo>
                <a:lnTo>
                  <a:pt x="1154" y="469"/>
                </a:lnTo>
                <a:lnTo>
                  <a:pt x="1155" y="469"/>
                </a:lnTo>
                <a:lnTo>
                  <a:pt x="1156" y="469"/>
                </a:lnTo>
                <a:lnTo>
                  <a:pt x="1157" y="469"/>
                </a:lnTo>
                <a:lnTo>
                  <a:pt x="1158" y="469"/>
                </a:lnTo>
                <a:lnTo>
                  <a:pt x="1159" y="469"/>
                </a:lnTo>
                <a:lnTo>
                  <a:pt x="1159" y="468"/>
                </a:lnTo>
                <a:lnTo>
                  <a:pt x="1159" y="467"/>
                </a:lnTo>
                <a:lnTo>
                  <a:pt x="1159" y="465"/>
                </a:lnTo>
                <a:lnTo>
                  <a:pt x="1159" y="464"/>
                </a:lnTo>
                <a:lnTo>
                  <a:pt x="1159" y="463"/>
                </a:lnTo>
                <a:lnTo>
                  <a:pt x="1158" y="463"/>
                </a:lnTo>
                <a:lnTo>
                  <a:pt x="1159" y="462"/>
                </a:lnTo>
                <a:lnTo>
                  <a:pt x="1158" y="462"/>
                </a:lnTo>
                <a:lnTo>
                  <a:pt x="1158" y="461"/>
                </a:lnTo>
                <a:lnTo>
                  <a:pt x="1158" y="460"/>
                </a:lnTo>
                <a:lnTo>
                  <a:pt x="1158" y="457"/>
                </a:lnTo>
                <a:lnTo>
                  <a:pt x="1157" y="455"/>
                </a:lnTo>
                <a:lnTo>
                  <a:pt x="1157" y="453"/>
                </a:lnTo>
                <a:lnTo>
                  <a:pt x="1157" y="452"/>
                </a:lnTo>
                <a:lnTo>
                  <a:pt x="1157" y="451"/>
                </a:lnTo>
                <a:lnTo>
                  <a:pt x="1156" y="450"/>
                </a:lnTo>
                <a:lnTo>
                  <a:pt x="1156" y="448"/>
                </a:lnTo>
                <a:lnTo>
                  <a:pt x="1156" y="447"/>
                </a:lnTo>
                <a:lnTo>
                  <a:pt x="1156" y="446"/>
                </a:lnTo>
                <a:lnTo>
                  <a:pt x="1155" y="444"/>
                </a:lnTo>
                <a:lnTo>
                  <a:pt x="1155" y="442"/>
                </a:lnTo>
                <a:lnTo>
                  <a:pt x="1155" y="440"/>
                </a:lnTo>
                <a:lnTo>
                  <a:pt x="1156" y="440"/>
                </a:lnTo>
                <a:lnTo>
                  <a:pt x="1156" y="439"/>
                </a:lnTo>
                <a:lnTo>
                  <a:pt x="1156" y="438"/>
                </a:lnTo>
                <a:lnTo>
                  <a:pt x="1156" y="437"/>
                </a:lnTo>
                <a:lnTo>
                  <a:pt x="1154" y="438"/>
                </a:lnTo>
                <a:lnTo>
                  <a:pt x="1154" y="437"/>
                </a:lnTo>
                <a:lnTo>
                  <a:pt x="1154" y="436"/>
                </a:lnTo>
                <a:lnTo>
                  <a:pt x="1152" y="436"/>
                </a:lnTo>
                <a:lnTo>
                  <a:pt x="1151" y="435"/>
                </a:lnTo>
                <a:lnTo>
                  <a:pt x="1149" y="435"/>
                </a:lnTo>
                <a:lnTo>
                  <a:pt x="1149" y="434"/>
                </a:lnTo>
                <a:lnTo>
                  <a:pt x="1148" y="434"/>
                </a:lnTo>
                <a:lnTo>
                  <a:pt x="1147" y="435"/>
                </a:lnTo>
                <a:lnTo>
                  <a:pt x="1147" y="436"/>
                </a:lnTo>
                <a:lnTo>
                  <a:pt x="1147" y="437"/>
                </a:lnTo>
                <a:lnTo>
                  <a:pt x="1146" y="438"/>
                </a:lnTo>
                <a:lnTo>
                  <a:pt x="1145" y="439"/>
                </a:lnTo>
                <a:lnTo>
                  <a:pt x="1143" y="440"/>
                </a:lnTo>
                <a:lnTo>
                  <a:pt x="1143" y="442"/>
                </a:lnTo>
                <a:lnTo>
                  <a:pt x="1146" y="442"/>
                </a:lnTo>
                <a:lnTo>
                  <a:pt x="1146" y="443"/>
                </a:lnTo>
                <a:lnTo>
                  <a:pt x="1147" y="444"/>
                </a:lnTo>
                <a:lnTo>
                  <a:pt x="1147" y="445"/>
                </a:lnTo>
                <a:lnTo>
                  <a:pt x="1147" y="446"/>
                </a:lnTo>
                <a:lnTo>
                  <a:pt x="1147" y="447"/>
                </a:lnTo>
                <a:lnTo>
                  <a:pt x="1148" y="448"/>
                </a:lnTo>
                <a:lnTo>
                  <a:pt x="1148" y="450"/>
                </a:lnTo>
                <a:lnTo>
                  <a:pt x="1148" y="451"/>
                </a:lnTo>
                <a:lnTo>
                  <a:pt x="1148" y="452"/>
                </a:lnTo>
                <a:lnTo>
                  <a:pt x="1148" y="453"/>
                </a:lnTo>
                <a:lnTo>
                  <a:pt x="1149" y="453"/>
                </a:lnTo>
                <a:lnTo>
                  <a:pt x="1149" y="454"/>
                </a:lnTo>
                <a:lnTo>
                  <a:pt x="1149" y="456"/>
                </a:lnTo>
                <a:lnTo>
                  <a:pt x="1147" y="456"/>
                </a:lnTo>
                <a:lnTo>
                  <a:pt x="1146" y="456"/>
                </a:lnTo>
                <a:lnTo>
                  <a:pt x="1145" y="456"/>
                </a:lnTo>
                <a:lnTo>
                  <a:pt x="1143" y="456"/>
                </a:lnTo>
                <a:lnTo>
                  <a:pt x="1141" y="456"/>
                </a:lnTo>
                <a:lnTo>
                  <a:pt x="1138" y="456"/>
                </a:lnTo>
                <a:lnTo>
                  <a:pt x="1137" y="456"/>
                </a:lnTo>
                <a:lnTo>
                  <a:pt x="1135" y="456"/>
                </a:lnTo>
                <a:lnTo>
                  <a:pt x="1133" y="456"/>
                </a:lnTo>
                <a:lnTo>
                  <a:pt x="1131" y="456"/>
                </a:lnTo>
                <a:lnTo>
                  <a:pt x="1131" y="459"/>
                </a:lnTo>
                <a:lnTo>
                  <a:pt x="1132" y="459"/>
                </a:lnTo>
                <a:lnTo>
                  <a:pt x="1132" y="460"/>
                </a:lnTo>
                <a:lnTo>
                  <a:pt x="1132" y="461"/>
                </a:lnTo>
                <a:lnTo>
                  <a:pt x="1132" y="462"/>
                </a:lnTo>
                <a:lnTo>
                  <a:pt x="1132" y="463"/>
                </a:lnTo>
                <a:lnTo>
                  <a:pt x="1131" y="463"/>
                </a:lnTo>
                <a:lnTo>
                  <a:pt x="1130" y="463"/>
                </a:lnTo>
                <a:lnTo>
                  <a:pt x="1129" y="463"/>
                </a:lnTo>
                <a:lnTo>
                  <a:pt x="1129" y="464"/>
                </a:lnTo>
                <a:lnTo>
                  <a:pt x="1129" y="465"/>
                </a:lnTo>
                <a:lnTo>
                  <a:pt x="1128" y="465"/>
                </a:lnTo>
                <a:lnTo>
                  <a:pt x="1126" y="465"/>
                </a:lnTo>
                <a:lnTo>
                  <a:pt x="1125" y="465"/>
                </a:lnTo>
                <a:lnTo>
                  <a:pt x="1124" y="465"/>
                </a:lnTo>
                <a:lnTo>
                  <a:pt x="1123" y="465"/>
                </a:lnTo>
                <a:lnTo>
                  <a:pt x="1122" y="465"/>
                </a:lnTo>
                <a:lnTo>
                  <a:pt x="1121" y="465"/>
                </a:lnTo>
                <a:lnTo>
                  <a:pt x="1120" y="473"/>
                </a:lnTo>
                <a:lnTo>
                  <a:pt x="1121" y="473"/>
                </a:lnTo>
                <a:lnTo>
                  <a:pt x="1122" y="473"/>
                </a:lnTo>
                <a:lnTo>
                  <a:pt x="1123" y="473"/>
                </a:lnTo>
                <a:lnTo>
                  <a:pt x="1125" y="473"/>
                </a:lnTo>
                <a:lnTo>
                  <a:pt x="1128" y="473"/>
                </a:lnTo>
                <a:lnTo>
                  <a:pt x="1130" y="473"/>
                </a:lnTo>
                <a:lnTo>
                  <a:pt x="1131" y="473"/>
                </a:lnTo>
                <a:lnTo>
                  <a:pt x="1132" y="473"/>
                </a:lnTo>
                <a:lnTo>
                  <a:pt x="1132" y="475"/>
                </a:lnTo>
                <a:lnTo>
                  <a:pt x="1132" y="476"/>
                </a:lnTo>
                <a:lnTo>
                  <a:pt x="1132" y="477"/>
                </a:lnTo>
                <a:lnTo>
                  <a:pt x="1132" y="478"/>
                </a:lnTo>
                <a:lnTo>
                  <a:pt x="1132" y="480"/>
                </a:lnTo>
                <a:lnTo>
                  <a:pt x="1132" y="481"/>
                </a:lnTo>
                <a:lnTo>
                  <a:pt x="1132" y="482"/>
                </a:lnTo>
                <a:lnTo>
                  <a:pt x="1132" y="484"/>
                </a:lnTo>
                <a:lnTo>
                  <a:pt x="1132" y="485"/>
                </a:lnTo>
                <a:lnTo>
                  <a:pt x="1131" y="485"/>
                </a:lnTo>
                <a:lnTo>
                  <a:pt x="1130" y="486"/>
                </a:lnTo>
                <a:lnTo>
                  <a:pt x="1128" y="484"/>
                </a:lnTo>
                <a:lnTo>
                  <a:pt x="1128" y="486"/>
                </a:lnTo>
                <a:lnTo>
                  <a:pt x="1126" y="488"/>
                </a:lnTo>
                <a:lnTo>
                  <a:pt x="1128" y="489"/>
                </a:lnTo>
                <a:lnTo>
                  <a:pt x="1128" y="490"/>
                </a:lnTo>
                <a:lnTo>
                  <a:pt x="1128" y="492"/>
                </a:lnTo>
                <a:lnTo>
                  <a:pt x="1126" y="490"/>
                </a:lnTo>
                <a:lnTo>
                  <a:pt x="1125" y="492"/>
                </a:lnTo>
                <a:lnTo>
                  <a:pt x="1124" y="493"/>
                </a:lnTo>
                <a:lnTo>
                  <a:pt x="1125" y="494"/>
                </a:lnTo>
                <a:lnTo>
                  <a:pt x="1124" y="494"/>
                </a:lnTo>
                <a:lnTo>
                  <a:pt x="1120" y="494"/>
                </a:lnTo>
                <a:lnTo>
                  <a:pt x="1115" y="494"/>
                </a:lnTo>
                <a:lnTo>
                  <a:pt x="1113" y="494"/>
                </a:lnTo>
                <a:lnTo>
                  <a:pt x="1112" y="494"/>
                </a:lnTo>
                <a:lnTo>
                  <a:pt x="1109" y="493"/>
                </a:lnTo>
                <a:lnTo>
                  <a:pt x="1108" y="493"/>
                </a:lnTo>
                <a:lnTo>
                  <a:pt x="1107" y="493"/>
                </a:lnTo>
                <a:lnTo>
                  <a:pt x="1106" y="493"/>
                </a:lnTo>
                <a:lnTo>
                  <a:pt x="1105" y="493"/>
                </a:lnTo>
                <a:lnTo>
                  <a:pt x="1104" y="493"/>
                </a:lnTo>
                <a:lnTo>
                  <a:pt x="1103" y="493"/>
                </a:lnTo>
                <a:lnTo>
                  <a:pt x="1091" y="493"/>
                </a:lnTo>
                <a:lnTo>
                  <a:pt x="1088" y="493"/>
                </a:lnTo>
                <a:lnTo>
                  <a:pt x="1086" y="492"/>
                </a:lnTo>
                <a:lnTo>
                  <a:pt x="1086" y="493"/>
                </a:lnTo>
                <a:lnTo>
                  <a:pt x="1086" y="494"/>
                </a:lnTo>
                <a:lnTo>
                  <a:pt x="1086" y="495"/>
                </a:lnTo>
                <a:lnTo>
                  <a:pt x="1086" y="496"/>
                </a:lnTo>
                <a:lnTo>
                  <a:pt x="1086" y="497"/>
                </a:lnTo>
                <a:lnTo>
                  <a:pt x="1086" y="498"/>
                </a:lnTo>
                <a:lnTo>
                  <a:pt x="1085" y="498"/>
                </a:lnTo>
                <a:lnTo>
                  <a:pt x="1085" y="499"/>
                </a:lnTo>
                <a:lnTo>
                  <a:pt x="1085" y="501"/>
                </a:lnTo>
                <a:lnTo>
                  <a:pt x="1085" y="502"/>
                </a:lnTo>
                <a:lnTo>
                  <a:pt x="1085" y="503"/>
                </a:lnTo>
                <a:lnTo>
                  <a:pt x="1085" y="504"/>
                </a:lnTo>
                <a:lnTo>
                  <a:pt x="1085" y="505"/>
                </a:lnTo>
                <a:lnTo>
                  <a:pt x="1085" y="506"/>
                </a:lnTo>
                <a:lnTo>
                  <a:pt x="1085" y="507"/>
                </a:lnTo>
                <a:lnTo>
                  <a:pt x="1085" y="509"/>
                </a:lnTo>
                <a:lnTo>
                  <a:pt x="1085" y="510"/>
                </a:lnTo>
                <a:lnTo>
                  <a:pt x="1085" y="511"/>
                </a:lnTo>
                <a:lnTo>
                  <a:pt x="1085" y="512"/>
                </a:lnTo>
                <a:lnTo>
                  <a:pt x="1083" y="512"/>
                </a:lnTo>
                <a:lnTo>
                  <a:pt x="1083" y="513"/>
                </a:lnTo>
                <a:lnTo>
                  <a:pt x="1082" y="514"/>
                </a:lnTo>
                <a:lnTo>
                  <a:pt x="1081" y="514"/>
                </a:lnTo>
                <a:lnTo>
                  <a:pt x="1081" y="515"/>
                </a:lnTo>
                <a:lnTo>
                  <a:pt x="1081" y="517"/>
                </a:lnTo>
                <a:lnTo>
                  <a:pt x="1080" y="517"/>
                </a:lnTo>
                <a:lnTo>
                  <a:pt x="1080" y="519"/>
                </a:lnTo>
                <a:lnTo>
                  <a:pt x="1079" y="522"/>
                </a:lnTo>
                <a:lnTo>
                  <a:pt x="1079" y="523"/>
                </a:lnTo>
                <a:lnTo>
                  <a:pt x="1079" y="524"/>
                </a:lnTo>
                <a:lnTo>
                  <a:pt x="1079" y="526"/>
                </a:lnTo>
                <a:lnTo>
                  <a:pt x="1079" y="530"/>
                </a:lnTo>
                <a:lnTo>
                  <a:pt x="1078" y="532"/>
                </a:lnTo>
                <a:lnTo>
                  <a:pt x="1078" y="534"/>
                </a:lnTo>
                <a:lnTo>
                  <a:pt x="1077" y="536"/>
                </a:lnTo>
                <a:lnTo>
                  <a:pt x="1068" y="534"/>
                </a:lnTo>
                <a:lnTo>
                  <a:pt x="1066" y="532"/>
                </a:lnTo>
                <a:lnTo>
                  <a:pt x="1064" y="532"/>
                </a:lnTo>
                <a:lnTo>
                  <a:pt x="1054" y="530"/>
                </a:lnTo>
                <a:lnTo>
                  <a:pt x="1048" y="529"/>
                </a:lnTo>
                <a:lnTo>
                  <a:pt x="1046" y="528"/>
                </a:lnTo>
                <a:lnTo>
                  <a:pt x="1040" y="527"/>
                </a:lnTo>
                <a:lnTo>
                  <a:pt x="1039" y="527"/>
                </a:lnTo>
                <a:lnTo>
                  <a:pt x="1037" y="526"/>
                </a:lnTo>
                <a:lnTo>
                  <a:pt x="1035" y="526"/>
                </a:lnTo>
                <a:lnTo>
                  <a:pt x="1031" y="524"/>
                </a:lnTo>
                <a:lnTo>
                  <a:pt x="1029" y="523"/>
                </a:lnTo>
                <a:lnTo>
                  <a:pt x="1027" y="522"/>
                </a:lnTo>
                <a:lnTo>
                  <a:pt x="1023" y="520"/>
                </a:lnTo>
                <a:lnTo>
                  <a:pt x="1021" y="518"/>
                </a:lnTo>
                <a:lnTo>
                  <a:pt x="1020" y="518"/>
                </a:lnTo>
                <a:lnTo>
                  <a:pt x="1017" y="513"/>
                </a:lnTo>
                <a:lnTo>
                  <a:pt x="1017" y="512"/>
                </a:lnTo>
                <a:lnTo>
                  <a:pt x="1013" y="507"/>
                </a:lnTo>
                <a:lnTo>
                  <a:pt x="1011" y="502"/>
                </a:lnTo>
                <a:lnTo>
                  <a:pt x="1011" y="501"/>
                </a:lnTo>
                <a:lnTo>
                  <a:pt x="1010" y="499"/>
                </a:lnTo>
                <a:lnTo>
                  <a:pt x="1009" y="498"/>
                </a:lnTo>
                <a:lnTo>
                  <a:pt x="1006" y="501"/>
                </a:lnTo>
                <a:lnTo>
                  <a:pt x="1005" y="502"/>
                </a:lnTo>
                <a:lnTo>
                  <a:pt x="1004" y="503"/>
                </a:lnTo>
                <a:lnTo>
                  <a:pt x="1002" y="505"/>
                </a:lnTo>
                <a:lnTo>
                  <a:pt x="1001" y="507"/>
                </a:lnTo>
                <a:lnTo>
                  <a:pt x="999" y="510"/>
                </a:lnTo>
                <a:lnTo>
                  <a:pt x="996" y="509"/>
                </a:lnTo>
                <a:lnTo>
                  <a:pt x="994" y="506"/>
                </a:lnTo>
                <a:lnTo>
                  <a:pt x="993" y="505"/>
                </a:lnTo>
                <a:lnTo>
                  <a:pt x="992" y="505"/>
                </a:lnTo>
                <a:lnTo>
                  <a:pt x="992" y="506"/>
                </a:lnTo>
                <a:lnTo>
                  <a:pt x="993" y="507"/>
                </a:lnTo>
                <a:lnTo>
                  <a:pt x="994" y="509"/>
                </a:lnTo>
                <a:lnTo>
                  <a:pt x="993" y="511"/>
                </a:lnTo>
                <a:lnTo>
                  <a:pt x="995" y="513"/>
                </a:lnTo>
                <a:lnTo>
                  <a:pt x="995" y="514"/>
                </a:lnTo>
                <a:lnTo>
                  <a:pt x="993" y="517"/>
                </a:lnTo>
                <a:lnTo>
                  <a:pt x="992" y="518"/>
                </a:lnTo>
                <a:lnTo>
                  <a:pt x="991" y="519"/>
                </a:lnTo>
                <a:lnTo>
                  <a:pt x="988" y="521"/>
                </a:lnTo>
                <a:lnTo>
                  <a:pt x="987" y="523"/>
                </a:lnTo>
                <a:lnTo>
                  <a:pt x="984" y="526"/>
                </a:lnTo>
                <a:lnTo>
                  <a:pt x="982" y="529"/>
                </a:lnTo>
                <a:lnTo>
                  <a:pt x="980" y="530"/>
                </a:lnTo>
                <a:lnTo>
                  <a:pt x="978" y="532"/>
                </a:lnTo>
                <a:lnTo>
                  <a:pt x="976" y="535"/>
                </a:lnTo>
                <a:lnTo>
                  <a:pt x="973" y="539"/>
                </a:lnTo>
                <a:lnTo>
                  <a:pt x="971" y="539"/>
                </a:lnTo>
                <a:lnTo>
                  <a:pt x="970" y="539"/>
                </a:lnTo>
                <a:lnTo>
                  <a:pt x="969" y="539"/>
                </a:lnTo>
                <a:lnTo>
                  <a:pt x="966" y="537"/>
                </a:lnTo>
                <a:lnTo>
                  <a:pt x="966" y="532"/>
                </a:lnTo>
                <a:lnTo>
                  <a:pt x="966" y="530"/>
                </a:lnTo>
                <a:lnTo>
                  <a:pt x="969" y="530"/>
                </a:lnTo>
                <a:lnTo>
                  <a:pt x="970" y="530"/>
                </a:lnTo>
                <a:lnTo>
                  <a:pt x="970" y="529"/>
                </a:lnTo>
                <a:lnTo>
                  <a:pt x="970" y="528"/>
                </a:lnTo>
                <a:lnTo>
                  <a:pt x="970" y="527"/>
                </a:lnTo>
                <a:lnTo>
                  <a:pt x="970" y="526"/>
                </a:lnTo>
                <a:lnTo>
                  <a:pt x="970" y="523"/>
                </a:lnTo>
                <a:lnTo>
                  <a:pt x="970" y="522"/>
                </a:lnTo>
                <a:lnTo>
                  <a:pt x="970" y="520"/>
                </a:lnTo>
                <a:lnTo>
                  <a:pt x="971" y="520"/>
                </a:lnTo>
                <a:lnTo>
                  <a:pt x="973" y="520"/>
                </a:lnTo>
                <a:lnTo>
                  <a:pt x="974" y="519"/>
                </a:lnTo>
                <a:lnTo>
                  <a:pt x="975" y="519"/>
                </a:lnTo>
                <a:lnTo>
                  <a:pt x="975" y="520"/>
                </a:lnTo>
                <a:lnTo>
                  <a:pt x="976" y="520"/>
                </a:lnTo>
                <a:lnTo>
                  <a:pt x="977" y="521"/>
                </a:lnTo>
                <a:lnTo>
                  <a:pt x="978" y="522"/>
                </a:lnTo>
                <a:lnTo>
                  <a:pt x="979" y="522"/>
                </a:lnTo>
                <a:lnTo>
                  <a:pt x="980" y="521"/>
                </a:lnTo>
                <a:lnTo>
                  <a:pt x="980" y="520"/>
                </a:lnTo>
                <a:lnTo>
                  <a:pt x="982" y="520"/>
                </a:lnTo>
                <a:lnTo>
                  <a:pt x="983" y="518"/>
                </a:lnTo>
                <a:lnTo>
                  <a:pt x="983" y="517"/>
                </a:lnTo>
                <a:lnTo>
                  <a:pt x="984" y="515"/>
                </a:lnTo>
                <a:lnTo>
                  <a:pt x="985" y="514"/>
                </a:lnTo>
                <a:lnTo>
                  <a:pt x="986" y="513"/>
                </a:lnTo>
                <a:lnTo>
                  <a:pt x="987" y="512"/>
                </a:lnTo>
                <a:lnTo>
                  <a:pt x="986" y="512"/>
                </a:lnTo>
                <a:lnTo>
                  <a:pt x="984" y="511"/>
                </a:lnTo>
                <a:lnTo>
                  <a:pt x="983" y="509"/>
                </a:lnTo>
                <a:lnTo>
                  <a:pt x="980" y="507"/>
                </a:lnTo>
                <a:lnTo>
                  <a:pt x="977" y="505"/>
                </a:lnTo>
                <a:lnTo>
                  <a:pt x="974" y="503"/>
                </a:lnTo>
                <a:lnTo>
                  <a:pt x="971" y="501"/>
                </a:lnTo>
                <a:lnTo>
                  <a:pt x="969" y="499"/>
                </a:lnTo>
                <a:lnTo>
                  <a:pt x="968" y="498"/>
                </a:lnTo>
                <a:lnTo>
                  <a:pt x="969" y="496"/>
                </a:lnTo>
                <a:lnTo>
                  <a:pt x="970" y="496"/>
                </a:lnTo>
                <a:lnTo>
                  <a:pt x="971" y="495"/>
                </a:lnTo>
                <a:lnTo>
                  <a:pt x="971" y="494"/>
                </a:lnTo>
                <a:lnTo>
                  <a:pt x="973" y="493"/>
                </a:lnTo>
                <a:lnTo>
                  <a:pt x="974" y="492"/>
                </a:lnTo>
                <a:lnTo>
                  <a:pt x="974" y="490"/>
                </a:lnTo>
                <a:lnTo>
                  <a:pt x="975" y="489"/>
                </a:lnTo>
                <a:lnTo>
                  <a:pt x="974" y="488"/>
                </a:lnTo>
                <a:lnTo>
                  <a:pt x="973" y="488"/>
                </a:lnTo>
                <a:lnTo>
                  <a:pt x="971" y="488"/>
                </a:lnTo>
                <a:lnTo>
                  <a:pt x="971" y="487"/>
                </a:lnTo>
                <a:lnTo>
                  <a:pt x="970" y="487"/>
                </a:lnTo>
                <a:lnTo>
                  <a:pt x="969" y="487"/>
                </a:lnTo>
                <a:lnTo>
                  <a:pt x="967" y="486"/>
                </a:lnTo>
                <a:lnTo>
                  <a:pt x="966" y="486"/>
                </a:lnTo>
                <a:lnTo>
                  <a:pt x="965" y="486"/>
                </a:lnTo>
                <a:lnTo>
                  <a:pt x="964" y="486"/>
                </a:lnTo>
                <a:lnTo>
                  <a:pt x="964" y="488"/>
                </a:lnTo>
                <a:lnTo>
                  <a:pt x="964" y="490"/>
                </a:lnTo>
                <a:lnTo>
                  <a:pt x="964" y="492"/>
                </a:lnTo>
                <a:lnTo>
                  <a:pt x="964" y="494"/>
                </a:lnTo>
                <a:lnTo>
                  <a:pt x="960" y="494"/>
                </a:lnTo>
                <a:lnTo>
                  <a:pt x="959" y="494"/>
                </a:lnTo>
                <a:lnTo>
                  <a:pt x="958" y="494"/>
                </a:lnTo>
                <a:lnTo>
                  <a:pt x="957" y="494"/>
                </a:lnTo>
                <a:lnTo>
                  <a:pt x="954" y="494"/>
                </a:lnTo>
                <a:lnTo>
                  <a:pt x="953" y="494"/>
                </a:lnTo>
                <a:lnTo>
                  <a:pt x="951" y="494"/>
                </a:lnTo>
                <a:lnTo>
                  <a:pt x="951" y="496"/>
                </a:lnTo>
                <a:lnTo>
                  <a:pt x="951" y="499"/>
                </a:lnTo>
                <a:lnTo>
                  <a:pt x="951" y="503"/>
                </a:lnTo>
                <a:lnTo>
                  <a:pt x="951" y="505"/>
                </a:lnTo>
                <a:lnTo>
                  <a:pt x="951" y="506"/>
                </a:lnTo>
                <a:lnTo>
                  <a:pt x="951" y="507"/>
                </a:lnTo>
                <a:lnTo>
                  <a:pt x="951" y="509"/>
                </a:lnTo>
                <a:lnTo>
                  <a:pt x="951" y="513"/>
                </a:lnTo>
                <a:lnTo>
                  <a:pt x="951" y="514"/>
                </a:lnTo>
                <a:lnTo>
                  <a:pt x="951" y="515"/>
                </a:lnTo>
                <a:lnTo>
                  <a:pt x="951" y="517"/>
                </a:lnTo>
                <a:lnTo>
                  <a:pt x="951" y="518"/>
                </a:lnTo>
                <a:lnTo>
                  <a:pt x="951" y="519"/>
                </a:lnTo>
                <a:lnTo>
                  <a:pt x="947" y="519"/>
                </a:lnTo>
                <a:lnTo>
                  <a:pt x="945" y="519"/>
                </a:lnTo>
                <a:lnTo>
                  <a:pt x="944" y="519"/>
                </a:lnTo>
                <a:lnTo>
                  <a:pt x="943" y="519"/>
                </a:lnTo>
                <a:lnTo>
                  <a:pt x="943" y="520"/>
                </a:lnTo>
                <a:lnTo>
                  <a:pt x="943" y="521"/>
                </a:lnTo>
                <a:lnTo>
                  <a:pt x="944" y="523"/>
                </a:lnTo>
                <a:lnTo>
                  <a:pt x="944" y="527"/>
                </a:lnTo>
                <a:lnTo>
                  <a:pt x="942" y="527"/>
                </a:lnTo>
                <a:lnTo>
                  <a:pt x="942" y="528"/>
                </a:lnTo>
                <a:lnTo>
                  <a:pt x="942" y="529"/>
                </a:lnTo>
                <a:lnTo>
                  <a:pt x="943" y="529"/>
                </a:lnTo>
                <a:lnTo>
                  <a:pt x="944" y="529"/>
                </a:lnTo>
                <a:lnTo>
                  <a:pt x="945" y="529"/>
                </a:lnTo>
                <a:lnTo>
                  <a:pt x="950" y="529"/>
                </a:lnTo>
                <a:lnTo>
                  <a:pt x="951" y="529"/>
                </a:lnTo>
                <a:lnTo>
                  <a:pt x="952" y="529"/>
                </a:lnTo>
                <a:lnTo>
                  <a:pt x="953" y="529"/>
                </a:lnTo>
                <a:lnTo>
                  <a:pt x="954" y="529"/>
                </a:lnTo>
                <a:lnTo>
                  <a:pt x="957" y="529"/>
                </a:lnTo>
                <a:lnTo>
                  <a:pt x="958" y="529"/>
                </a:lnTo>
                <a:lnTo>
                  <a:pt x="959" y="529"/>
                </a:lnTo>
                <a:lnTo>
                  <a:pt x="960" y="529"/>
                </a:lnTo>
                <a:lnTo>
                  <a:pt x="961" y="529"/>
                </a:lnTo>
                <a:lnTo>
                  <a:pt x="962" y="529"/>
                </a:lnTo>
                <a:lnTo>
                  <a:pt x="962" y="530"/>
                </a:lnTo>
                <a:lnTo>
                  <a:pt x="961" y="532"/>
                </a:lnTo>
                <a:lnTo>
                  <a:pt x="961" y="535"/>
                </a:lnTo>
                <a:lnTo>
                  <a:pt x="964" y="536"/>
                </a:lnTo>
                <a:lnTo>
                  <a:pt x="964" y="537"/>
                </a:lnTo>
                <a:lnTo>
                  <a:pt x="962" y="538"/>
                </a:lnTo>
                <a:lnTo>
                  <a:pt x="962" y="539"/>
                </a:lnTo>
                <a:lnTo>
                  <a:pt x="964" y="539"/>
                </a:lnTo>
                <a:lnTo>
                  <a:pt x="965" y="540"/>
                </a:lnTo>
                <a:lnTo>
                  <a:pt x="964" y="540"/>
                </a:lnTo>
                <a:lnTo>
                  <a:pt x="964" y="542"/>
                </a:lnTo>
                <a:lnTo>
                  <a:pt x="962" y="544"/>
                </a:lnTo>
                <a:lnTo>
                  <a:pt x="960" y="545"/>
                </a:lnTo>
                <a:lnTo>
                  <a:pt x="964" y="547"/>
                </a:lnTo>
                <a:lnTo>
                  <a:pt x="964" y="548"/>
                </a:lnTo>
                <a:lnTo>
                  <a:pt x="962" y="549"/>
                </a:lnTo>
                <a:lnTo>
                  <a:pt x="960" y="548"/>
                </a:lnTo>
                <a:lnTo>
                  <a:pt x="959" y="547"/>
                </a:lnTo>
                <a:lnTo>
                  <a:pt x="958" y="548"/>
                </a:lnTo>
                <a:lnTo>
                  <a:pt x="957" y="548"/>
                </a:lnTo>
                <a:lnTo>
                  <a:pt x="956" y="551"/>
                </a:lnTo>
                <a:lnTo>
                  <a:pt x="954" y="551"/>
                </a:lnTo>
                <a:lnTo>
                  <a:pt x="954" y="552"/>
                </a:lnTo>
                <a:lnTo>
                  <a:pt x="953" y="553"/>
                </a:lnTo>
                <a:lnTo>
                  <a:pt x="953" y="552"/>
                </a:lnTo>
                <a:lnTo>
                  <a:pt x="952" y="552"/>
                </a:lnTo>
                <a:lnTo>
                  <a:pt x="952" y="553"/>
                </a:lnTo>
                <a:lnTo>
                  <a:pt x="951" y="554"/>
                </a:lnTo>
                <a:lnTo>
                  <a:pt x="951" y="555"/>
                </a:lnTo>
                <a:lnTo>
                  <a:pt x="951" y="556"/>
                </a:lnTo>
                <a:lnTo>
                  <a:pt x="952" y="557"/>
                </a:lnTo>
                <a:lnTo>
                  <a:pt x="952" y="559"/>
                </a:lnTo>
                <a:lnTo>
                  <a:pt x="953" y="561"/>
                </a:lnTo>
                <a:lnTo>
                  <a:pt x="956" y="559"/>
                </a:lnTo>
                <a:lnTo>
                  <a:pt x="957" y="557"/>
                </a:lnTo>
                <a:lnTo>
                  <a:pt x="958" y="555"/>
                </a:lnTo>
                <a:lnTo>
                  <a:pt x="960" y="553"/>
                </a:lnTo>
                <a:lnTo>
                  <a:pt x="960" y="554"/>
                </a:lnTo>
                <a:lnTo>
                  <a:pt x="965" y="559"/>
                </a:lnTo>
                <a:lnTo>
                  <a:pt x="965" y="560"/>
                </a:lnTo>
                <a:lnTo>
                  <a:pt x="965" y="561"/>
                </a:lnTo>
                <a:lnTo>
                  <a:pt x="964" y="561"/>
                </a:lnTo>
                <a:lnTo>
                  <a:pt x="962" y="561"/>
                </a:lnTo>
                <a:lnTo>
                  <a:pt x="961" y="562"/>
                </a:lnTo>
                <a:lnTo>
                  <a:pt x="960" y="563"/>
                </a:lnTo>
                <a:lnTo>
                  <a:pt x="959" y="564"/>
                </a:lnTo>
                <a:lnTo>
                  <a:pt x="964" y="566"/>
                </a:lnTo>
                <a:lnTo>
                  <a:pt x="966" y="568"/>
                </a:lnTo>
                <a:lnTo>
                  <a:pt x="967" y="570"/>
                </a:lnTo>
                <a:lnTo>
                  <a:pt x="966" y="571"/>
                </a:lnTo>
                <a:lnTo>
                  <a:pt x="965" y="571"/>
                </a:lnTo>
                <a:lnTo>
                  <a:pt x="964" y="572"/>
                </a:lnTo>
                <a:lnTo>
                  <a:pt x="962" y="572"/>
                </a:lnTo>
                <a:lnTo>
                  <a:pt x="961" y="572"/>
                </a:lnTo>
                <a:lnTo>
                  <a:pt x="959" y="572"/>
                </a:lnTo>
                <a:lnTo>
                  <a:pt x="958" y="573"/>
                </a:lnTo>
                <a:lnTo>
                  <a:pt x="957" y="573"/>
                </a:lnTo>
                <a:lnTo>
                  <a:pt x="958" y="576"/>
                </a:lnTo>
                <a:lnTo>
                  <a:pt x="958" y="577"/>
                </a:lnTo>
                <a:lnTo>
                  <a:pt x="956" y="578"/>
                </a:lnTo>
                <a:lnTo>
                  <a:pt x="952" y="578"/>
                </a:lnTo>
                <a:lnTo>
                  <a:pt x="951" y="576"/>
                </a:lnTo>
                <a:lnTo>
                  <a:pt x="951" y="574"/>
                </a:lnTo>
                <a:lnTo>
                  <a:pt x="949" y="571"/>
                </a:lnTo>
                <a:lnTo>
                  <a:pt x="948" y="572"/>
                </a:lnTo>
                <a:lnTo>
                  <a:pt x="948" y="573"/>
                </a:lnTo>
                <a:lnTo>
                  <a:pt x="947" y="574"/>
                </a:lnTo>
                <a:lnTo>
                  <a:pt x="945" y="574"/>
                </a:lnTo>
                <a:lnTo>
                  <a:pt x="947" y="577"/>
                </a:lnTo>
                <a:lnTo>
                  <a:pt x="947" y="578"/>
                </a:lnTo>
                <a:lnTo>
                  <a:pt x="948" y="577"/>
                </a:lnTo>
                <a:lnTo>
                  <a:pt x="949" y="577"/>
                </a:lnTo>
                <a:lnTo>
                  <a:pt x="950" y="579"/>
                </a:lnTo>
                <a:lnTo>
                  <a:pt x="951" y="580"/>
                </a:lnTo>
                <a:lnTo>
                  <a:pt x="952" y="582"/>
                </a:lnTo>
                <a:lnTo>
                  <a:pt x="952" y="584"/>
                </a:lnTo>
                <a:lnTo>
                  <a:pt x="953" y="585"/>
                </a:lnTo>
                <a:lnTo>
                  <a:pt x="954" y="585"/>
                </a:lnTo>
                <a:lnTo>
                  <a:pt x="954" y="586"/>
                </a:lnTo>
                <a:lnTo>
                  <a:pt x="958" y="586"/>
                </a:lnTo>
                <a:lnTo>
                  <a:pt x="959" y="586"/>
                </a:lnTo>
                <a:lnTo>
                  <a:pt x="961" y="587"/>
                </a:lnTo>
                <a:lnTo>
                  <a:pt x="962" y="587"/>
                </a:lnTo>
                <a:lnTo>
                  <a:pt x="964" y="587"/>
                </a:lnTo>
                <a:lnTo>
                  <a:pt x="965" y="587"/>
                </a:lnTo>
                <a:lnTo>
                  <a:pt x="966" y="587"/>
                </a:lnTo>
                <a:lnTo>
                  <a:pt x="967" y="587"/>
                </a:lnTo>
                <a:lnTo>
                  <a:pt x="969" y="588"/>
                </a:lnTo>
                <a:lnTo>
                  <a:pt x="970" y="588"/>
                </a:lnTo>
                <a:lnTo>
                  <a:pt x="971" y="588"/>
                </a:lnTo>
                <a:lnTo>
                  <a:pt x="973" y="588"/>
                </a:lnTo>
                <a:lnTo>
                  <a:pt x="974" y="589"/>
                </a:lnTo>
                <a:lnTo>
                  <a:pt x="974" y="587"/>
                </a:lnTo>
                <a:lnTo>
                  <a:pt x="973" y="585"/>
                </a:lnTo>
                <a:lnTo>
                  <a:pt x="973" y="584"/>
                </a:lnTo>
                <a:lnTo>
                  <a:pt x="974" y="582"/>
                </a:lnTo>
                <a:lnTo>
                  <a:pt x="974" y="581"/>
                </a:lnTo>
                <a:lnTo>
                  <a:pt x="974" y="579"/>
                </a:lnTo>
                <a:lnTo>
                  <a:pt x="975" y="579"/>
                </a:lnTo>
                <a:lnTo>
                  <a:pt x="975" y="577"/>
                </a:lnTo>
                <a:lnTo>
                  <a:pt x="976" y="576"/>
                </a:lnTo>
                <a:lnTo>
                  <a:pt x="976" y="574"/>
                </a:lnTo>
                <a:lnTo>
                  <a:pt x="976" y="573"/>
                </a:lnTo>
                <a:lnTo>
                  <a:pt x="977" y="571"/>
                </a:lnTo>
                <a:lnTo>
                  <a:pt x="977" y="570"/>
                </a:lnTo>
                <a:lnTo>
                  <a:pt x="977" y="569"/>
                </a:lnTo>
                <a:lnTo>
                  <a:pt x="976" y="568"/>
                </a:lnTo>
                <a:lnTo>
                  <a:pt x="975" y="566"/>
                </a:lnTo>
                <a:lnTo>
                  <a:pt x="976" y="565"/>
                </a:lnTo>
                <a:lnTo>
                  <a:pt x="977" y="564"/>
                </a:lnTo>
                <a:lnTo>
                  <a:pt x="978" y="563"/>
                </a:lnTo>
                <a:lnTo>
                  <a:pt x="978" y="562"/>
                </a:lnTo>
                <a:lnTo>
                  <a:pt x="978" y="561"/>
                </a:lnTo>
                <a:lnTo>
                  <a:pt x="980" y="561"/>
                </a:lnTo>
                <a:lnTo>
                  <a:pt x="982" y="561"/>
                </a:lnTo>
                <a:lnTo>
                  <a:pt x="982" y="560"/>
                </a:lnTo>
                <a:lnTo>
                  <a:pt x="982" y="559"/>
                </a:lnTo>
                <a:lnTo>
                  <a:pt x="980" y="559"/>
                </a:lnTo>
                <a:lnTo>
                  <a:pt x="979" y="559"/>
                </a:lnTo>
                <a:lnTo>
                  <a:pt x="978" y="559"/>
                </a:lnTo>
                <a:lnTo>
                  <a:pt x="978" y="557"/>
                </a:lnTo>
                <a:lnTo>
                  <a:pt x="978" y="554"/>
                </a:lnTo>
                <a:lnTo>
                  <a:pt x="978" y="553"/>
                </a:lnTo>
                <a:lnTo>
                  <a:pt x="975" y="553"/>
                </a:lnTo>
                <a:lnTo>
                  <a:pt x="975" y="554"/>
                </a:lnTo>
                <a:lnTo>
                  <a:pt x="975" y="555"/>
                </a:lnTo>
                <a:lnTo>
                  <a:pt x="974" y="554"/>
                </a:lnTo>
                <a:lnTo>
                  <a:pt x="970" y="553"/>
                </a:lnTo>
                <a:lnTo>
                  <a:pt x="969" y="552"/>
                </a:lnTo>
                <a:lnTo>
                  <a:pt x="967" y="551"/>
                </a:lnTo>
                <a:lnTo>
                  <a:pt x="965" y="549"/>
                </a:lnTo>
                <a:lnTo>
                  <a:pt x="964" y="549"/>
                </a:lnTo>
                <a:lnTo>
                  <a:pt x="965" y="548"/>
                </a:lnTo>
                <a:lnTo>
                  <a:pt x="965" y="547"/>
                </a:lnTo>
                <a:lnTo>
                  <a:pt x="967" y="546"/>
                </a:lnTo>
                <a:lnTo>
                  <a:pt x="969" y="544"/>
                </a:lnTo>
                <a:lnTo>
                  <a:pt x="970" y="543"/>
                </a:lnTo>
                <a:lnTo>
                  <a:pt x="973" y="544"/>
                </a:lnTo>
                <a:lnTo>
                  <a:pt x="974" y="544"/>
                </a:lnTo>
                <a:lnTo>
                  <a:pt x="974" y="545"/>
                </a:lnTo>
                <a:lnTo>
                  <a:pt x="975" y="545"/>
                </a:lnTo>
                <a:lnTo>
                  <a:pt x="975" y="548"/>
                </a:lnTo>
                <a:lnTo>
                  <a:pt x="978" y="548"/>
                </a:lnTo>
                <a:lnTo>
                  <a:pt x="978" y="544"/>
                </a:lnTo>
                <a:lnTo>
                  <a:pt x="979" y="544"/>
                </a:lnTo>
                <a:lnTo>
                  <a:pt x="980" y="544"/>
                </a:lnTo>
                <a:lnTo>
                  <a:pt x="983" y="544"/>
                </a:lnTo>
                <a:lnTo>
                  <a:pt x="985" y="544"/>
                </a:lnTo>
                <a:lnTo>
                  <a:pt x="987" y="544"/>
                </a:lnTo>
                <a:lnTo>
                  <a:pt x="990" y="544"/>
                </a:lnTo>
                <a:lnTo>
                  <a:pt x="991" y="544"/>
                </a:lnTo>
                <a:lnTo>
                  <a:pt x="993" y="544"/>
                </a:lnTo>
                <a:lnTo>
                  <a:pt x="994" y="544"/>
                </a:lnTo>
                <a:lnTo>
                  <a:pt x="995" y="544"/>
                </a:lnTo>
                <a:lnTo>
                  <a:pt x="997" y="544"/>
                </a:lnTo>
                <a:lnTo>
                  <a:pt x="999" y="544"/>
                </a:lnTo>
                <a:lnTo>
                  <a:pt x="999" y="546"/>
                </a:lnTo>
                <a:lnTo>
                  <a:pt x="999" y="553"/>
                </a:lnTo>
                <a:lnTo>
                  <a:pt x="999" y="555"/>
                </a:lnTo>
                <a:lnTo>
                  <a:pt x="999" y="557"/>
                </a:lnTo>
                <a:lnTo>
                  <a:pt x="999" y="559"/>
                </a:lnTo>
                <a:lnTo>
                  <a:pt x="999" y="560"/>
                </a:lnTo>
                <a:lnTo>
                  <a:pt x="999" y="561"/>
                </a:lnTo>
                <a:lnTo>
                  <a:pt x="999" y="563"/>
                </a:lnTo>
                <a:lnTo>
                  <a:pt x="999" y="565"/>
                </a:lnTo>
                <a:lnTo>
                  <a:pt x="999" y="569"/>
                </a:lnTo>
                <a:lnTo>
                  <a:pt x="999" y="571"/>
                </a:lnTo>
                <a:lnTo>
                  <a:pt x="999" y="573"/>
                </a:lnTo>
                <a:lnTo>
                  <a:pt x="999" y="577"/>
                </a:lnTo>
                <a:lnTo>
                  <a:pt x="997" y="577"/>
                </a:lnTo>
                <a:lnTo>
                  <a:pt x="996" y="577"/>
                </a:lnTo>
                <a:lnTo>
                  <a:pt x="995" y="577"/>
                </a:lnTo>
                <a:lnTo>
                  <a:pt x="995" y="578"/>
                </a:lnTo>
                <a:lnTo>
                  <a:pt x="994" y="579"/>
                </a:lnTo>
                <a:lnTo>
                  <a:pt x="995" y="579"/>
                </a:lnTo>
                <a:lnTo>
                  <a:pt x="997" y="580"/>
                </a:lnTo>
                <a:lnTo>
                  <a:pt x="999" y="580"/>
                </a:lnTo>
                <a:lnTo>
                  <a:pt x="1000" y="580"/>
                </a:lnTo>
                <a:lnTo>
                  <a:pt x="1001" y="580"/>
                </a:lnTo>
                <a:lnTo>
                  <a:pt x="1003" y="580"/>
                </a:lnTo>
                <a:lnTo>
                  <a:pt x="1003" y="581"/>
                </a:lnTo>
                <a:lnTo>
                  <a:pt x="1003" y="582"/>
                </a:lnTo>
                <a:lnTo>
                  <a:pt x="1003" y="584"/>
                </a:lnTo>
                <a:lnTo>
                  <a:pt x="1003" y="585"/>
                </a:lnTo>
                <a:lnTo>
                  <a:pt x="1004" y="585"/>
                </a:lnTo>
                <a:lnTo>
                  <a:pt x="1006" y="585"/>
                </a:lnTo>
                <a:lnTo>
                  <a:pt x="1009" y="585"/>
                </a:lnTo>
                <a:lnTo>
                  <a:pt x="1010" y="585"/>
                </a:lnTo>
                <a:lnTo>
                  <a:pt x="1012" y="585"/>
                </a:lnTo>
                <a:lnTo>
                  <a:pt x="1013" y="585"/>
                </a:lnTo>
                <a:lnTo>
                  <a:pt x="1013" y="580"/>
                </a:lnTo>
                <a:lnTo>
                  <a:pt x="1014" y="580"/>
                </a:lnTo>
                <a:lnTo>
                  <a:pt x="1018" y="580"/>
                </a:lnTo>
                <a:lnTo>
                  <a:pt x="1019" y="580"/>
                </a:lnTo>
                <a:lnTo>
                  <a:pt x="1020" y="580"/>
                </a:lnTo>
                <a:lnTo>
                  <a:pt x="1022" y="579"/>
                </a:lnTo>
                <a:lnTo>
                  <a:pt x="1023" y="579"/>
                </a:lnTo>
                <a:lnTo>
                  <a:pt x="1025" y="579"/>
                </a:lnTo>
                <a:lnTo>
                  <a:pt x="1025" y="580"/>
                </a:lnTo>
                <a:lnTo>
                  <a:pt x="1025" y="588"/>
                </a:lnTo>
                <a:lnTo>
                  <a:pt x="1025" y="594"/>
                </a:lnTo>
                <a:lnTo>
                  <a:pt x="1025" y="596"/>
                </a:lnTo>
                <a:lnTo>
                  <a:pt x="1025" y="598"/>
                </a:lnTo>
                <a:lnTo>
                  <a:pt x="1025" y="604"/>
                </a:lnTo>
                <a:lnTo>
                  <a:pt x="1026" y="605"/>
                </a:lnTo>
                <a:lnTo>
                  <a:pt x="1027" y="605"/>
                </a:lnTo>
                <a:lnTo>
                  <a:pt x="1026" y="607"/>
                </a:lnTo>
                <a:lnTo>
                  <a:pt x="1025" y="610"/>
                </a:lnTo>
                <a:lnTo>
                  <a:pt x="1025" y="611"/>
                </a:lnTo>
                <a:lnTo>
                  <a:pt x="1025" y="612"/>
                </a:lnTo>
                <a:lnTo>
                  <a:pt x="1023" y="615"/>
                </a:lnTo>
                <a:lnTo>
                  <a:pt x="1022" y="615"/>
                </a:lnTo>
                <a:lnTo>
                  <a:pt x="1022" y="616"/>
                </a:lnTo>
                <a:lnTo>
                  <a:pt x="1020" y="616"/>
                </a:lnTo>
                <a:lnTo>
                  <a:pt x="1019" y="619"/>
                </a:lnTo>
                <a:lnTo>
                  <a:pt x="1018" y="619"/>
                </a:lnTo>
                <a:lnTo>
                  <a:pt x="1017" y="619"/>
                </a:lnTo>
                <a:lnTo>
                  <a:pt x="1016" y="619"/>
                </a:lnTo>
                <a:lnTo>
                  <a:pt x="1013" y="619"/>
                </a:lnTo>
                <a:lnTo>
                  <a:pt x="1012" y="619"/>
                </a:lnTo>
                <a:lnTo>
                  <a:pt x="1008" y="619"/>
                </a:lnTo>
                <a:lnTo>
                  <a:pt x="1008" y="624"/>
                </a:lnTo>
                <a:lnTo>
                  <a:pt x="1008" y="628"/>
                </a:lnTo>
                <a:lnTo>
                  <a:pt x="1008" y="629"/>
                </a:lnTo>
                <a:lnTo>
                  <a:pt x="1004" y="629"/>
                </a:lnTo>
                <a:lnTo>
                  <a:pt x="1002" y="629"/>
                </a:lnTo>
                <a:lnTo>
                  <a:pt x="1001" y="630"/>
                </a:lnTo>
                <a:lnTo>
                  <a:pt x="999" y="630"/>
                </a:lnTo>
                <a:lnTo>
                  <a:pt x="996" y="630"/>
                </a:lnTo>
                <a:lnTo>
                  <a:pt x="995" y="630"/>
                </a:lnTo>
                <a:lnTo>
                  <a:pt x="994" y="630"/>
                </a:lnTo>
                <a:lnTo>
                  <a:pt x="991" y="630"/>
                </a:lnTo>
                <a:lnTo>
                  <a:pt x="990" y="630"/>
                </a:lnTo>
                <a:lnTo>
                  <a:pt x="987" y="630"/>
                </a:lnTo>
                <a:lnTo>
                  <a:pt x="982" y="630"/>
                </a:lnTo>
                <a:lnTo>
                  <a:pt x="979" y="630"/>
                </a:lnTo>
                <a:lnTo>
                  <a:pt x="979" y="631"/>
                </a:lnTo>
                <a:lnTo>
                  <a:pt x="979" y="634"/>
                </a:lnTo>
                <a:lnTo>
                  <a:pt x="979" y="635"/>
                </a:lnTo>
                <a:lnTo>
                  <a:pt x="974" y="635"/>
                </a:lnTo>
                <a:lnTo>
                  <a:pt x="971" y="637"/>
                </a:lnTo>
                <a:lnTo>
                  <a:pt x="971" y="638"/>
                </a:lnTo>
                <a:lnTo>
                  <a:pt x="971" y="640"/>
                </a:lnTo>
                <a:lnTo>
                  <a:pt x="971" y="641"/>
                </a:lnTo>
                <a:lnTo>
                  <a:pt x="973" y="644"/>
                </a:lnTo>
                <a:lnTo>
                  <a:pt x="973" y="645"/>
                </a:lnTo>
                <a:lnTo>
                  <a:pt x="973" y="646"/>
                </a:lnTo>
                <a:lnTo>
                  <a:pt x="974" y="647"/>
                </a:lnTo>
                <a:lnTo>
                  <a:pt x="974" y="648"/>
                </a:lnTo>
                <a:lnTo>
                  <a:pt x="974" y="649"/>
                </a:lnTo>
                <a:lnTo>
                  <a:pt x="975" y="652"/>
                </a:lnTo>
                <a:lnTo>
                  <a:pt x="973" y="652"/>
                </a:lnTo>
                <a:lnTo>
                  <a:pt x="971" y="652"/>
                </a:lnTo>
                <a:lnTo>
                  <a:pt x="969" y="653"/>
                </a:lnTo>
                <a:lnTo>
                  <a:pt x="968" y="653"/>
                </a:lnTo>
                <a:lnTo>
                  <a:pt x="966" y="654"/>
                </a:lnTo>
                <a:lnTo>
                  <a:pt x="966" y="657"/>
                </a:lnTo>
                <a:lnTo>
                  <a:pt x="966" y="658"/>
                </a:lnTo>
                <a:lnTo>
                  <a:pt x="966" y="662"/>
                </a:lnTo>
                <a:lnTo>
                  <a:pt x="966" y="663"/>
                </a:lnTo>
                <a:lnTo>
                  <a:pt x="966" y="664"/>
                </a:lnTo>
                <a:lnTo>
                  <a:pt x="966" y="665"/>
                </a:lnTo>
                <a:lnTo>
                  <a:pt x="966" y="666"/>
                </a:lnTo>
                <a:lnTo>
                  <a:pt x="966" y="668"/>
                </a:lnTo>
                <a:lnTo>
                  <a:pt x="966" y="669"/>
                </a:lnTo>
                <a:lnTo>
                  <a:pt x="966" y="670"/>
                </a:lnTo>
                <a:lnTo>
                  <a:pt x="966" y="671"/>
                </a:lnTo>
                <a:lnTo>
                  <a:pt x="967" y="671"/>
                </a:lnTo>
                <a:lnTo>
                  <a:pt x="967" y="681"/>
                </a:lnTo>
                <a:lnTo>
                  <a:pt x="967" y="687"/>
                </a:lnTo>
                <a:lnTo>
                  <a:pt x="967" y="688"/>
                </a:lnTo>
                <a:lnTo>
                  <a:pt x="967" y="691"/>
                </a:lnTo>
                <a:lnTo>
                  <a:pt x="974" y="690"/>
                </a:lnTo>
                <a:lnTo>
                  <a:pt x="974" y="691"/>
                </a:lnTo>
                <a:lnTo>
                  <a:pt x="976" y="691"/>
                </a:lnTo>
                <a:lnTo>
                  <a:pt x="978" y="691"/>
                </a:lnTo>
                <a:lnTo>
                  <a:pt x="979" y="690"/>
                </a:lnTo>
                <a:lnTo>
                  <a:pt x="979" y="691"/>
                </a:lnTo>
                <a:lnTo>
                  <a:pt x="980" y="694"/>
                </a:lnTo>
                <a:lnTo>
                  <a:pt x="979" y="694"/>
                </a:lnTo>
                <a:lnTo>
                  <a:pt x="978" y="694"/>
                </a:lnTo>
                <a:lnTo>
                  <a:pt x="977" y="694"/>
                </a:lnTo>
                <a:lnTo>
                  <a:pt x="977" y="695"/>
                </a:lnTo>
                <a:lnTo>
                  <a:pt x="977" y="696"/>
                </a:lnTo>
                <a:lnTo>
                  <a:pt x="977" y="697"/>
                </a:lnTo>
                <a:lnTo>
                  <a:pt x="977" y="698"/>
                </a:lnTo>
                <a:lnTo>
                  <a:pt x="977" y="701"/>
                </a:lnTo>
                <a:lnTo>
                  <a:pt x="978" y="701"/>
                </a:lnTo>
                <a:lnTo>
                  <a:pt x="977" y="702"/>
                </a:lnTo>
                <a:lnTo>
                  <a:pt x="977" y="703"/>
                </a:lnTo>
                <a:lnTo>
                  <a:pt x="979" y="704"/>
                </a:lnTo>
                <a:lnTo>
                  <a:pt x="979" y="705"/>
                </a:lnTo>
                <a:lnTo>
                  <a:pt x="980" y="704"/>
                </a:lnTo>
                <a:lnTo>
                  <a:pt x="982" y="704"/>
                </a:lnTo>
                <a:lnTo>
                  <a:pt x="982" y="703"/>
                </a:lnTo>
                <a:lnTo>
                  <a:pt x="983" y="702"/>
                </a:lnTo>
                <a:lnTo>
                  <a:pt x="982" y="702"/>
                </a:lnTo>
                <a:lnTo>
                  <a:pt x="982" y="701"/>
                </a:lnTo>
                <a:lnTo>
                  <a:pt x="980" y="701"/>
                </a:lnTo>
                <a:lnTo>
                  <a:pt x="980" y="699"/>
                </a:lnTo>
                <a:lnTo>
                  <a:pt x="979" y="699"/>
                </a:lnTo>
                <a:lnTo>
                  <a:pt x="980" y="699"/>
                </a:lnTo>
                <a:lnTo>
                  <a:pt x="980" y="698"/>
                </a:lnTo>
                <a:lnTo>
                  <a:pt x="980" y="697"/>
                </a:lnTo>
                <a:lnTo>
                  <a:pt x="980" y="696"/>
                </a:lnTo>
                <a:lnTo>
                  <a:pt x="983" y="697"/>
                </a:lnTo>
                <a:lnTo>
                  <a:pt x="984" y="698"/>
                </a:lnTo>
                <a:lnTo>
                  <a:pt x="985" y="697"/>
                </a:lnTo>
                <a:lnTo>
                  <a:pt x="987" y="699"/>
                </a:lnTo>
                <a:lnTo>
                  <a:pt x="987" y="697"/>
                </a:lnTo>
                <a:lnTo>
                  <a:pt x="986" y="696"/>
                </a:lnTo>
                <a:lnTo>
                  <a:pt x="986" y="694"/>
                </a:lnTo>
                <a:lnTo>
                  <a:pt x="991" y="693"/>
                </a:lnTo>
                <a:lnTo>
                  <a:pt x="994" y="693"/>
                </a:lnTo>
                <a:lnTo>
                  <a:pt x="995" y="693"/>
                </a:lnTo>
                <a:lnTo>
                  <a:pt x="996" y="693"/>
                </a:lnTo>
                <a:lnTo>
                  <a:pt x="997" y="693"/>
                </a:lnTo>
                <a:lnTo>
                  <a:pt x="997" y="695"/>
                </a:lnTo>
                <a:lnTo>
                  <a:pt x="997" y="696"/>
                </a:lnTo>
                <a:lnTo>
                  <a:pt x="997" y="697"/>
                </a:lnTo>
                <a:lnTo>
                  <a:pt x="997" y="698"/>
                </a:lnTo>
                <a:lnTo>
                  <a:pt x="999" y="698"/>
                </a:lnTo>
                <a:lnTo>
                  <a:pt x="1000" y="698"/>
                </a:lnTo>
                <a:lnTo>
                  <a:pt x="1002" y="698"/>
                </a:lnTo>
                <a:lnTo>
                  <a:pt x="1003" y="698"/>
                </a:lnTo>
                <a:lnTo>
                  <a:pt x="1003" y="699"/>
                </a:lnTo>
                <a:lnTo>
                  <a:pt x="1004" y="701"/>
                </a:lnTo>
                <a:lnTo>
                  <a:pt x="1004" y="703"/>
                </a:lnTo>
                <a:lnTo>
                  <a:pt x="1004" y="705"/>
                </a:lnTo>
                <a:lnTo>
                  <a:pt x="1004" y="706"/>
                </a:lnTo>
                <a:lnTo>
                  <a:pt x="1005" y="706"/>
                </a:lnTo>
                <a:lnTo>
                  <a:pt x="1006" y="706"/>
                </a:lnTo>
                <a:lnTo>
                  <a:pt x="1008" y="708"/>
                </a:lnTo>
                <a:lnTo>
                  <a:pt x="1008" y="711"/>
                </a:lnTo>
                <a:lnTo>
                  <a:pt x="1009" y="712"/>
                </a:lnTo>
                <a:lnTo>
                  <a:pt x="1009" y="713"/>
                </a:lnTo>
                <a:lnTo>
                  <a:pt x="1009" y="714"/>
                </a:lnTo>
                <a:lnTo>
                  <a:pt x="1010" y="714"/>
                </a:lnTo>
                <a:lnTo>
                  <a:pt x="1014" y="714"/>
                </a:lnTo>
                <a:lnTo>
                  <a:pt x="1016" y="714"/>
                </a:lnTo>
                <a:lnTo>
                  <a:pt x="1018" y="713"/>
                </a:lnTo>
                <a:lnTo>
                  <a:pt x="1019" y="713"/>
                </a:lnTo>
                <a:lnTo>
                  <a:pt x="1020" y="713"/>
                </a:lnTo>
                <a:lnTo>
                  <a:pt x="1021" y="713"/>
                </a:lnTo>
                <a:lnTo>
                  <a:pt x="1022" y="713"/>
                </a:lnTo>
                <a:lnTo>
                  <a:pt x="1025" y="713"/>
                </a:lnTo>
                <a:lnTo>
                  <a:pt x="1026" y="713"/>
                </a:lnTo>
                <a:lnTo>
                  <a:pt x="1027" y="712"/>
                </a:lnTo>
                <a:lnTo>
                  <a:pt x="1030" y="712"/>
                </a:lnTo>
                <a:lnTo>
                  <a:pt x="1034" y="711"/>
                </a:lnTo>
                <a:lnTo>
                  <a:pt x="1036" y="710"/>
                </a:lnTo>
                <a:lnTo>
                  <a:pt x="1039" y="708"/>
                </a:lnTo>
                <a:lnTo>
                  <a:pt x="1040" y="707"/>
                </a:lnTo>
                <a:lnTo>
                  <a:pt x="1039" y="705"/>
                </a:lnTo>
                <a:lnTo>
                  <a:pt x="1039" y="704"/>
                </a:lnTo>
                <a:lnTo>
                  <a:pt x="1039" y="703"/>
                </a:lnTo>
                <a:lnTo>
                  <a:pt x="1051" y="704"/>
                </a:lnTo>
                <a:lnTo>
                  <a:pt x="1052" y="704"/>
                </a:lnTo>
                <a:lnTo>
                  <a:pt x="1059" y="705"/>
                </a:lnTo>
                <a:lnTo>
                  <a:pt x="1060" y="705"/>
                </a:lnTo>
                <a:lnTo>
                  <a:pt x="1061" y="704"/>
                </a:lnTo>
                <a:lnTo>
                  <a:pt x="1061" y="703"/>
                </a:lnTo>
                <a:lnTo>
                  <a:pt x="1062" y="703"/>
                </a:lnTo>
                <a:lnTo>
                  <a:pt x="1062" y="714"/>
                </a:lnTo>
                <a:lnTo>
                  <a:pt x="1062" y="718"/>
                </a:lnTo>
                <a:lnTo>
                  <a:pt x="1062" y="720"/>
                </a:lnTo>
                <a:lnTo>
                  <a:pt x="1063" y="722"/>
                </a:lnTo>
                <a:lnTo>
                  <a:pt x="1063" y="723"/>
                </a:lnTo>
                <a:lnTo>
                  <a:pt x="1055" y="722"/>
                </a:lnTo>
                <a:lnTo>
                  <a:pt x="1054" y="721"/>
                </a:lnTo>
                <a:lnTo>
                  <a:pt x="1053" y="721"/>
                </a:lnTo>
                <a:lnTo>
                  <a:pt x="1052" y="721"/>
                </a:lnTo>
                <a:lnTo>
                  <a:pt x="1054" y="723"/>
                </a:lnTo>
                <a:lnTo>
                  <a:pt x="1054" y="724"/>
                </a:lnTo>
                <a:lnTo>
                  <a:pt x="1055" y="725"/>
                </a:lnTo>
                <a:lnTo>
                  <a:pt x="1061" y="730"/>
                </a:lnTo>
                <a:lnTo>
                  <a:pt x="1063" y="732"/>
                </a:lnTo>
                <a:lnTo>
                  <a:pt x="1064" y="735"/>
                </a:lnTo>
                <a:lnTo>
                  <a:pt x="1065" y="738"/>
                </a:lnTo>
                <a:lnTo>
                  <a:pt x="1065" y="740"/>
                </a:lnTo>
                <a:lnTo>
                  <a:pt x="1064" y="741"/>
                </a:lnTo>
                <a:lnTo>
                  <a:pt x="1063" y="743"/>
                </a:lnTo>
                <a:lnTo>
                  <a:pt x="1062" y="744"/>
                </a:lnTo>
                <a:lnTo>
                  <a:pt x="1060" y="744"/>
                </a:lnTo>
                <a:lnTo>
                  <a:pt x="1059" y="745"/>
                </a:lnTo>
                <a:lnTo>
                  <a:pt x="1057" y="745"/>
                </a:lnTo>
                <a:lnTo>
                  <a:pt x="1056" y="747"/>
                </a:lnTo>
                <a:lnTo>
                  <a:pt x="1055" y="747"/>
                </a:lnTo>
                <a:lnTo>
                  <a:pt x="1053" y="749"/>
                </a:lnTo>
                <a:lnTo>
                  <a:pt x="1049" y="752"/>
                </a:lnTo>
                <a:lnTo>
                  <a:pt x="1048" y="754"/>
                </a:lnTo>
                <a:lnTo>
                  <a:pt x="1046" y="757"/>
                </a:lnTo>
                <a:lnTo>
                  <a:pt x="1045" y="760"/>
                </a:lnTo>
                <a:lnTo>
                  <a:pt x="1044" y="762"/>
                </a:lnTo>
                <a:lnTo>
                  <a:pt x="1044" y="763"/>
                </a:lnTo>
                <a:lnTo>
                  <a:pt x="1043" y="766"/>
                </a:lnTo>
                <a:lnTo>
                  <a:pt x="1042" y="766"/>
                </a:lnTo>
                <a:lnTo>
                  <a:pt x="1040" y="766"/>
                </a:lnTo>
                <a:lnTo>
                  <a:pt x="1040" y="768"/>
                </a:lnTo>
                <a:lnTo>
                  <a:pt x="1040" y="769"/>
                </a:lnTo>
                <a:lnTo>
                  <a:pt x="1040" y="770"/>
                </a:lnTo>
                <a:lnTo>
                  <a:pt x="1040" y="771"/>
                </a:lnTo>
                <a:lnTo>
                  <a:pt x="1040" y="772"/>
                </a:lnTo>
                <a:lnTo>
                  <a:pt x="1040" y="773"/>
                </a:lnTo>
                <a:lnTo>
                  <a:pt x="1040" y="774"/>
                </a:lnTo>
                <a:lnTo>
                  <a:pt x="1042" y="775"/>
                </a:lnTo>
                <a:lnTo>
                  <a:pt x="1042" y="777"/>
                </a:lnTo>
                <a:lnTo>
                  <a:pt x="1042" y="778"/>
                </a:lnTo>
                <a:lnTo>
                  <a:pt x="1042" y="779"/>
                </a:lnTo>
                <a:lnTo>
                  <a:pt x="1042" y="780"/>
                </a:lnTo>
                <a:lnTo>
                  <a:pt x="1038" y="780"/>
                </a:lnTo>
                <a:lnTo>
                  <a:pt x="1037" y="781"/>
                </a:lnTo>
                <a:lnTo>
                  <a:pt x="1036" y="781"/>
                </a:lnTo>
                <a:lnTo>
                  <a:pt x="1034" y="783"/>
                </a:lnTo>
                <a:lnTo>
                  <a:pt x="1034" y="787"/>
                </a:lnTo>
                <a:lnTo>
                  <a:pt x="1033" y="787"/>
                </a:lnTo>
                <a:lnTo>
                  <a:pt x="1033" y="788"/>
                </a:lnTo>
                <a:lnTo>
                  <a:pt x="1030" y="790"/>
                </a:lnTo>
                <a:lnTo>
                  <a:pt x="1029" y="790"/>
                </a:lnTo>
                <a:lnTo>
                  <a:pt x="1028" y="790"/>
                </a:lnTo>
                <a:lnTo>
                  <a:pt x="1029" y="791"/>
                </a:lnTo>
                <a:lnTo>
                  <a:pt x="1035" y="795"/>
                </a:lnTo>
                <a:lnTo>
                  <a:pt x="1036" y="795"/>
                </a:lnTo>
                <a:lnTo>
                  <a:pt x="1035" y="796"/>
                </a:lnTo>
                <a:lnTo>
                  <a:pt x="1035" y="797"/>
                </a:lnTo>
                <a:lnTo>
                  <a:pt x="1034" y="797"/>
                </a:lnTo>
                <a:lnTo>
                  <a:pt x="1034" y="798"/>
                </a:lnTo>
                <a:lnTo>
                  <a:pt x="1034" y="799"/>
                </a:lnTo>
                <a:lnTo>
                  <a:pt x="1033" y="799"/>
                </a:lnTo>
                <a:lnTo>
                  <a:pt x="1033" y="800"/>
                </a:lnTo>
                <a:lnTo>
                  <a:pt x="1033" y="802"/>
                </a:lnTo>
                <a:lnTo>
                  <a:pt x="1031" y="802"/>
                </a:lnTo>
                <a:lnTo>
                  <a:pt x="1031" y="803"/>
                </a:lnTo>
                <a:lnTo>
                  <a:pt x="1030" y="804"/>
                </a:lnTo>
                <a:lnTo>
                  <a:pt x="1030" y="805"/>
                </a:lnTo>
                <a:lnTo>
                  <a:pt x="1029" y="805"/>
                </a:lnTo>
                <a:lnTo>
                  <a:pt x="1028" y="805"/>
                </a:lnTo>
                <a:lnTo>
                  <a:pt x="1028" y="806"/>
                </a:lnTo>
                <a:lnTo>
                  <a:pt x="1028" y="807"/>
                </a:lnTo>
                <a:lnTo>
                  <a:pt x="1025" y="812"/>
                </a:lnTo>
                <a:lnTo>
                  <a:pt x="1026" y="813"/>
                </a:lnTo>
                <a:lnTo>
                  <a:pt x="1027" y="813"/>
                </a:lnTo>
                <a:lnTo>
                  <a:pt x="1029" y="811"/>
                </a:lnTo>
                <a:lnTo>
                  <a:pt x="1030" y="811"/>
                </a:lnTo>
                <a:lnTo>
                  <a:pt x="1031" y="811"/>
                </a:lnTo>
                <a:lnTo>
                  <a:pt x="1031" y="810"/>
                </a:lnTo>
                <a:lnTo>
                  <a:pt x="1033" y="811"/>
                </a:lnTo>
                <a:lnTo>
                  <a:pt x="1033" y="808"/>
                </a:lnTo>
                <a:lnTo>
                  <a:pt x="1033" y="806"/>
                </a:lnTo>
                <a:lnTo>
                  <a:pt x="1034" y="805"/>
                </a:lnTo>
                <a:lnTo>
                  <a:pt x="1034" y="804"/>
                </a:lnTo>
                <a:lnTo>
                  <a:pt x="1035" y="800"/>
                </a:lnTo>
                <a:lnTo>
                  <a:pt x="1035" y="799"/>
                </a:lnTo>
                <a:lnTo>
                  <a:pt x="1036" y="797"/>
                </a:lnTo>
                <a:lnTo>
                  <a:pt x="1037" y="796"/>
                </a:lnTo>
                <a:lnTo>
                  <a:pt x="1037" y="795"/>
                </a:lnTo>
                <a:lnTo>
                  <a:pt x="1037" y="794"/>
                </a:lnTo>
                <a:lnTo>
                  <a:pt x="1038" y="794"/>
                </a:lnTo>
                <a:lnTo>
                  <a:pt x="1038" y="793"/>
                </a:lnTo>
                <a:lnTo>
                  <a:pt x="1038" y="791"/>
                </a:lnTo>
                <a:lnTo>
                  <a:pt x="1039" y="791"/>
                </a:lnTo>
                <a:lnTo>
                  <a:pt x="1039" y="790"/>
                </a:lnTo>
                <a:lnTo>
                  <a:pt x="1040" y="789"/>
                </a:lnTo>
                <a:lnTo>
                  <a:pt x="1042" y="788"/>
                </a:lnTo>
                <a:lnTo>
                  <a:pt x="1045" y="789"/>
                </a:lnTo>
                <a:lnTo>
                  <a:pt x="1045" y="787"/>
                </a:lnTo>
                <a:lnTo>
                  <a:pt x="1048" y="786"/>
                </a:lnTo>
                <a:lnTo>
                  <a:pt x="1048" y="785"/>
                </a:lnTo>
                <a:lnTo>
                  <a:pt x="1049" y="783"/>
                </a:lnTo>
                <a:lnTo>
                  <a:pt x="1052" y="785"/>
                </a:lnTo>
                <a:lnTo>
                  <a:pt x="1051" y="786"/>
                </a:lnTo>
                <a:lnTo>
                  <a:pt x="1054" y="786"/>
                </a:lnTo>
                <a:lnTo>
                  <a:pt x="1054" y="787"/>
                </a:lnTo>
                <a:lnTo>
                  <a:pt x="1054" y="788"/>
                </a:lnTo>
                <a:lnTo>
                  <a:pt x="1054" y="789"/>
                </a:lnTo>
                <a:lnTo>
                  <a:pt x="1054" y="790"/>
                </a:lnTo>
                <a:lnTo>
                  <a:pt x="1054" y="794"/>
                </a:lnTo>
                <a:lnTo>
                  <a:pt x="1054" y="795"/>
                </a:lnTo>
                <a:lnTo>
                  <a:pt x="1054" y="797"/>
                </a:lnTo>
                <a:lnTo>
                  <a:pt x="1054" y="798"/>
                </a:lnTo>
                <a:lnTo>
                  <a:pt x="1054" y="799"/>
                </a:lnTo>
                <a:lnTo>
                  <a:pt x="1055" y="799"/>
                </a:lnTo>
                <a:lnTo>
                  <a:pt x="1055" y="800"/>
                </a:lnTo>
                <a:lnTo>
                  <a:pt x="1055" y="802"/>
                </a:lnTo>
                <a:lnTo>
                  <a:pt x="1056" y="802"/>
                </a:lnTo>
                <a:lnTo>
                  <a:pt x="1055" y="803"/>
                </a:lnTo>
                <a:lnTo>
                  <a:pt x="1053" y="804"/>
                </a:lnTo>
                <a:lnTo>
                  <a:pt x="1052" y="805"/>
                </a:lnTo>
                <a:lnTo>
                  <a:pt x="1051" y="805"/>
                </a:lnTo>
                <a:lnTo>
                  <a:pt x="1051" y="806"/>
                </a:lnTo>
                <a:lnTo>
                  <a:pt x="1048" y="807"/>
                </a:lnTo>
                <a:lnTo>
                  <a:pt x="1046" y="805"/>
                </a:lnTo>
                <a:lnTo>
                  <a:pt x="1044" y="807"/>
                </a:lnTo>
                <a:lnTo>
                  <a:pt x="1045" y="810"/>
                </a:lnTo>
                <a:lnTo>
                  <a:pt x="1046" y="812"/>
                </a:lnTo>
                <a:lnTo>
                  <a:pt x="1047" y="812"/>
                </a:lnTo>
                <a:lnTo>
                  <a:pt x="1047" y="813"/>
                </a:lnTo>
                <a:lnTo>
                  <a:pt x="1046" y="813"/>
                </a:lnTo>
                <a:lnTo>
                  <a:pt x="1045" y="813"/>
                </a:lnTo>
                <a:lnTo>
                  <a:pt x="1043" y="815"/>
                </a:lnTo>
                <a:lnTo>
                  <a:pt x="1042" y="816"/>
                </a:lnTo>
                <a:lnTo>
                  <a:pt x="1040" y="816"/>
                </a:lnTo>
                <a:lnTo>
                  <a:pt x="1042" y="816"/>
                </a:lnTo>
                <a:lnTo>
                  <a:pt x="1042" y="817"/>
                </a:lnTo>
                <a:lnTo>
                  <a:pt x="1040" y="817"/>
                </a:lnTo>
                <a:lnTo>
                  <a:pt x="1042" y="819"/>
                </a:lnTo>
                <a:lnTo>
                  <a:pt x="1043" y="819"/>
                </a:lnTo>
                <a:lnTo>
                  <a:pt x="1043" y="820"/>
                </a:lnTo>
                <a:lnTo>
                  <a:pt x="1044" y="821"/>
                </a:lnTo>
                <a:lnTo>
                  <a:pt x="1045" y="821"/>
                </a:lnTo>
                <a:lnTo>
                  <a:pt x="1047" y="822"/>
                </a:lnTo>
                <a:lnTo>
                  <a:pt x="1047" y="823"/>
                </a:lnTo>
                <a:lnTo>
                  <a:pt x="1048" y="824"/>
                </a:lnTo>
                <a:lnTo>
                  <a:pt x="1049" y="824"/>
                </a:lnTo>
                <a:lnTo>
                  <a:pt x="1049" y="825"/>
                </a:lnTo>
                <a:lnTo>
                  <a:pt x="1049" y="827"/>
                </a:lnTo>
                <a:lnTo>
                  <a:pt x="1051" y="827"/>
                </a:lnTo>
                <a:lnTo>
                  <a:pt x="1051" y="829"/>
                </a:lnTo>
                <a:lnTo>
                  <a:pt x="1052" y="829"/>
                </a:lnTo>
                <a:lnTo>
                  <a:pt x="1052" y="830"/>
                </a:lnTo>
                <a:lnTo>
                  <a:pt x="1052" y="831"/>
                </a:lnTo>
                <a:lnTo>
                  <a:pt x="1053" y="831"/>
                </a:lnTo>
                <a:lnTo>
                  <a:pt x="1053" y="832"/>
                </a:lnTo>
                <a:lnTo>
                  <a:pt x="1054" y="833"/>
                </a:lnTo>
                <a:lnTo>
                  <a:pt x="1054" y="835"/>
                </a:lnTo>
                <a:lnTo>
                  <a:pt x="1055" y="835"/>
                </a:lnTo>
                <a:lnTo>
                  <a:pt x="1055" y="836"/>
                </a:lnTo>
                <a:lnTo>
                  <a:pt x="1055" y="837"/>
                </a:lnTo>
                <a:lnTo>
                  <a:pt x="1056" y="837"/>
                </a:lnTo>
                <a:lnTo>
                  <a:pt x="1056" y="838"/>
                </a:lnTo>
                <a:lnTo>
                  <a:pt x="1056" y="839"/>
                </a:lnTo>
                <a:lnTo>
                  <a:pt x="1056" y="840"/>
                </a:lnTo>
                <a:lnTo>
                  <a:pt x="1056" y="841"/>
                </a:lnTo>
                <a:lnTo>
                  <a:pt x="1055" y="842"/>
                </a:lnTo>
                <a:lnTo>
                  <a:pt x="1055" y="844"/>
                </a:lnTo>
                <a:lnTo>
                  <a:pt x="1055" y="845"/>
                </a:lnTo>
                <a:lnTo>
                  <a:pt x="1054" y="845"/>
                </a:lnTo>
                <a:lnTo>
                  <a:pt x="1054" y="846"/>
                </a:lnTo>
                <a:lnTo>
                  <a:pt x="1054" y="847"/>
                </a:lnTo>
                <a:lnTo>
                  <a:pt x="1053" y="847"/>
                </a:lnTo>
                <a:lnTo>
                  <a:pt x="1053" y="848"/>
                </a:lnTo>
                <a:lnTo>
                  <a:pt x="1052" y="849"/>
                </a:lnTo>
                <a:lnTo>
                  <a:pt x="1052" y="850"/>
                </a:lnTo>
                <a:lnTo>
                  <a:pt x="1051" y="850"/>
                </a:lnTo>
                <a:lnTo>
                  <a:pt x="1051" y="852"/>
                </a:lnTo>
                <a:lnTo>
                  <a:pt x="1051" y="853"/>
                </a:lnTo>
                <a:lnTo>
                  <a:pt x="1049" y="854"/>
                </a:lnTo>
                <a:lnTo>
                  <a:pt x="1049" y="855"/>
                </a:lnTo>
                <a:lnTo>
                  <a:pt x="1049" y="856"/>
                </a:lnTo>
                <a:lnTo>
                  <a:pt x="1049" y="857"/>
                </a:lnTo>
                <a:lnTo>
                  <a:pt x="1049" y="858"/>
                </a:lnTo>
                <a:lnTo>
                  <a:pt x="1049" y="860"/>
                </a:lnTo>
                <a:lnTo>
                  <a:pt x="1049" y="861"/>
                </a:lnTo>
                <a:lnTo>
                  <a:pt x="1048" y="861"/>
                </a:lnTo>
                <a:lnTo>
                  <a:pt x="1048" y="862"/>
                </a:lnTo>
                <a:lnTo>
                  <a:pt x="1048" y="863"/>
                </a:lnTo>
                <a:lnTo>
                  <a:pt x="1048" y="864"/>
                </a:lnTo>
                <a:lnTo>
                  <a:pt x="1048" y="865"/>
                </a:lnTo>
                <a:lnTo>
                  <a:pt x="1047" y="865"/>
                </a:lnTo>
                <a:lnTo>
                  <a:pt x="1047" y="866"/>
                </a:lnTo>
                <a:lnTo>
                  <a:pt x="1047" y="867"/>
                </a:lnTo>
                <a:lnTo>
                  <a:pt x="1046" y="867"/>
                </a:lnTo>
                <a:lnTo>
                  <a:pt x="1042" y="867"/>
                </a:lnTo>
                <a:lnTo>
                  <a:pt x="1039" y="867"/>
                </a:lnTo>
                <a:lnTo>
                  <a:pt x="1038" y="867"/>
                </a:lnTo>
                <a:lnTo>
                  <a:pt x="1039" y="869"/>
                </a:lnTo>
                <a:lnTo>
                  <a:pt x="1040" y="870"/>
                </a:lnTo>
                <a:lnTo>
                  <a:pt x="1042" y="870"/>
                </a:lnTo>
                <a:lnTo>
                  <a:pt x="1043" y="872"/>
                </a:lnTo>
                <a:lnTo>
                  <a:pt x="1044" y="873"/>
                </a:lnTo>
                <a:lnTo>
                  <a:pt x="1044" y="874"/>
                </a:lnTo>
                <a:lnTo>
                  <a:pt x="1046" y="874"/>
                </a:lnTo>
                <a:lnTo>
                  <a:pt x="1046" y="875"/>
                </a:lnTo>
                <a:lnTo>
                  <a:pt x="1046" y="879"/>
                </a:lnTo>
                <a:lnTo>
                  <a:pt x="1045" y="881"/>
                </a:lnTo>
                <a:lnTo>
                  <a:pt x="1046" y="883"/>
                </a:lnTo>
                <a:lnTo>
                  <a:pt x="1045" y="887"/>
                </a:lnTo>
                <a:lnTo>
                  <a:pt x="1044" y="889"/>
                </a:lnTo>
                <a:lnTo>
                  <a:pt x="1043" y="892"/>
                </a:lnTo>
                <a:lnTo>
                  <a:pt x="1040" y="896"/>
                </a:lnTo>
                <a:lnTo>
                  <a:pt x="1039" y="898"/>
                </a:lnTo>
                <a:lnTo>
                  <a:pt x="1038" y="900"/>
                </a:lnTo>
                <a:lnTo>
                  <a:pt x="1038" y="902"/>
                </a:lnTo>
                <a:lnTo>
                  <a:pt x="1038" y="903"/>
                </a:lnTo>
                <a:lnTo>
                  <a:pt x="1037" y="903"/>
                </a:lnTo>
                <a:lnTo>
                  <a:pt x="1037" y="904"/>
                </a:lnTo>
                <a:lnTo>
                  <a:pt x="1037" y="905"/>
                </a:lnTo>
                <a:lnTo>
                  <a:pt x="1037" y="906"/>
                </a:lnTo>
                <a:lnTo>
                  <a:pt x="1037" y="907"/>
                </a:lnTo>
                <a:lnTo>
                  <a:pt x="1037" y="908"/>
                </a:lnTo>
                <a:lnTo>
                  <a:pt x="1036" y="908"/>
                </a:lnTo>
                <a:lnTo>
                  <a:pt x="1036" y="909"/>
                </a:lnTo>
                <a:lnTo>
                  <a:pt x="1036" y="911"/>
                </a:lnTo>
                <a:lnTo>
                  <a:pt x="1037" y="911"/>
                </a:lnTo>
                <a:lnTo>
                  <a:pt x="1037" y="912"/>
                </a:lnTo>
                <a:lnTo>
                  <a:pt x="1037" y="913"/>
                </a:lnTo>
                <a:lnTo>
                  <a:pt x="1037" y="914"/>
                </a:lnTo>
                <a:lnTo>
                  <a:pt x="1038" y="914"/>
                </a:lnTo>
                <a:lnTo>
                  <a:pt x="1038" y="915"/>
                </a:lnTo>
                <a:lnTo>
                  <a:pt x="1038" y="916"/>
                </a:lnTo>
                <a:lnTo>
                  <a:pt x="1039" y="917"/>
                </a:lnTo>
                <a:lnTo>
                  <a:pt x="1039" y="919"/>
                </a:lnTo>
                <a:lnTo>
                  <a:pt x="1039" y="920"/>
                </a:lnTo>
                <a:lnTo>
                  <a:pt x="1040" y="924"/>
                </a:lnTo>
                <a:lnTo>
                  <a:pt x="1039" y="931"/>
                </a:lnTo>
                <a:lnTo>
                  <a:pt x="1038" y="936"/>
                </a:lnTo>
                <a:lnTo>
                  <a:pt x="1037" y="936"/>
                </a:lnTo>
                <a:lnTo>
                  <a:pt x="1037" y="939"/>
                </a:lnTo>
                <a:lnTo>
                  <a:pt x="1036" y="941"/>
                </a:lnTo>
                <a:lnTo>
                  <a:pt x="1036" y="942"/>
                </a:lnTo>
                <a:lnTo>
                  <a:pt x="1035" y="942"/>
                </a:lnTo>
                <a:lnTo>
                  <a:pt x="1035" y="941"/>
                </a:lnTo>
                <a:lnTo>
                  <a:pt x="1034" y="941"/>
                </a:lnTo>
                <a:lnTo>
                  <a:pt x="1033" y="941"/>
                </a:lnTo>
                <a:lnTo>
                  <a:pt x="1031" y="941"/>
                </a:lnTo>
                <a:lnTo>
                  <a:pt x="1031" y="940"/>
                </a:lnTo>
                <a:lnTo>
                  <a:pt x="1030" y="940"/>
                </a:lnTo>
                <a:lnTo>
                  <a:pt x="1029" y="940"/>
                </a:lnTo>
                <a:lnTo>
                  <a:pt x="1029" y="939"/>
                </a:lnTo>
                <a:lnTo>
                  <a:pt x="1028" y="939"/>
                </a:lnTo>
                <a:lnTo>
                  <a:pt x="1028" y="938"/>
                </a:lnTo>
                <a:lnTo>
                  <a:pt x="1028" y="937"/>
                </a:lnTo>
                <a:lnTo>
                  <a:pt x="1027" y="937"/>
                </a:lnTo>
                <a:lnTo>
                  <a:pt x="1026" y="934"/>
                </a:lnTo>
                <a:lnTo>
                  <a:pt x="1026" y="933"/>
                </a:lnTo>
                <a:lnTo>
                  <a:pt x="1025" y="933"/>
                </a:lnTo>
                <a:lnTo>
                  <a:pt x="1025" y="931"/>
                </a:lnTo>
                <a:lnTo>
                  <a:pt x="1023" y="930"/>
                </a:lnTo>
                <a:lnTo>
                  <a:pt x="1023" y="929"/>
                </a:lnTo>
                <a:lnTo>
                  <a:pt x="1023" y="928"/>
                </a:lnTo>
                <a:lnTo>
                  <a:pt x="1022" y="927"/>
                </a:lnTo>
                <a:lnTo>
                  <a:pt x="1021" y="925"/>
                </a:lnTo>
                <a:lnTo>
                  <a:pt x="1020" y="923"/>
                </a:lnTo>
                <a:lnTo>
                  <a:pt x="1019" y="922"/>
                </a:lnTo>
                <a:lnTo>
                  <a:pt x="1019" y="921"/>
                </a:lnTo>
                <a:lnTo>
                  <a:pt x="1016" y="920"/>
                </a:lnTo>
                <a:lnTo>
                  <a:pt x="1014" y="919"/>
                </a:lnTo>
                <a:lnTo>
                  <a:pt x="1012" y="919"/>
                </a:lnTo>
                <a:lnTo>
                  <a:pt x="1012" y="917"/>
                </a:lnTo>
                <a:lnTo>
                  <a:pt x="1011" y="916"/>
                </a:lnTo>
                <a:lnTo>
                  <a:pt x="1011" y="917"/>
                </a:lnTo>
                <a:lnTo>
                  <a:pt x="1011" y="920"/>
                </a:lnTo>
                <a:lnTo>
                  <a:pt x="1011" y="953"/>
                </a:lnTo>
                <a:lnTo>
                  <a:pt x="1011" y="961"/>
                </a:lnTo>
                <a:lnTo>
                  <a:pt x="1011" y="962"/>
                </a:lnTo>
                <a:lnTo>
                  <a:pt x="1009" y="962"/>
                </a:lnTo>
                <a:lnTo>
                  <a:pt x="1006" y="962"/>
                </a:lnTo>
                <a:lnTo>
                  <a:pt x="1005" y="962"/>
                </a:lnTo>
                <a:lnTo>
                  <a:pt x="1004" y="962"/>
                </a:lnTo>
                <a:lnTo>
                  <a:pt x="1003" y="962"/>
                </a:lnTo>
                <a:lnTo>
                  <a:pt x="1001" y="962"/>
                </a:lnTo>
                <a:lnTo>
                  <a:pt x="1000" y="962"/>
                </a:lnTo>
                <a:lnTo>
                  <a:pt x="1000" y="961"/>
                </a:lnTo>
                <a:lnTo>
                  <a:pt x="1000" y="959"/>
                </a:lnTo>
                <a:lnTo>
                  <a:pt x="1000" y="956"/>
                </a:lnTo>
                <a:lnTo>
                  <a:pt x="1000" y="954"/>
                </a:lnTo>
                <a:lnTo>
                  <a:pt x="992" y="954"/>
                </a:lnTo>
                <a:lnTo>
                  <a:pt x="987" y="954"/>
                </a:lnTo>
                <a:lnTo>
                  <a:pt x="986" y="954"/>
                </a:lnTo>
                <a:lnTo>
                  <a:pt x="985" y="957"/>
                </a:lnTo>
                <a:lnTo>
                  <a:pt x="985" y="958"/>
                </a:lnTo>
                <a:lnTo>
                  <a:pt x="985" y="959"/>
                </a:lnTo>
                <a:lnTo>
                  <a:pt x="985" y="961"/>
                </a:lnTo>
                <a:lnTo>
                  <a:pt x="986" y="962"/>
                </a:lnTo>
                <a:lnTo>
                  <a:pt x="987" y="962"/>
                </a:lnTo>
                <a:lnTo>
                  <a:pt x="988" y="963"/>
                </a:lnTo>
                <a:lnTo>
                  <a:pt x="987" y="964"/>
                </a:lnTo>
                <a:lnTo>
                  <a:pt x="986" y="964"/>
                </a:lnTo>
                <a:lnTo>
                  <a:pt x="986" y="965"/>
                </a:lnTo>
                <a:lnTo>
                  <a:pt x="987" y="966"/>
                </a:lnTo>
                <a:lnTo>
                  <a:pt x="988" y="966"/>
                </a:lnTo>
                <a:lnTo>
                  <a:pt x="990" y="967"/>
                </a:lnTo>
                <a:lnTo>
                  <a:pt x="991" y="967"/>
                </a:lnTo>
                <a:lnTo>
                  <a:pt x="992" y="969"/>
                </a:lnTo>
                <a:lnTo>
                  <a:pt x="992" y="970"/>
                </a:lnTo>
                <a:lnTo>
                  <a:pt x="993" y="970"/>
                </a:lnTo>
                <a:lnTo>
                  <a:pt x="994" y="971"/>
                </a:lnTo>
                <a:lnTo>
                  <a:pt x="995" y="972"/>
                </a:lnTo>
                <a:lnTo>
                  <a:pt x="996" y="973"/>
                </a:lnTo>
                <a:lnTo>
                  <a:pt x="999" y="974"/>
                </a:lnTo>
                <a:lnTo>
                  <a:pt x="1000" y="975"/>
                </a:lnTo>
                <a:lnTo>
                  <a:pt x="1001" y="976"/>
                </a:lnTo>
                <a:lnTo>
                  <a:pt x="1002" y="976"/>
                </a:lnTo>
                <a:lnTo>
                  <a:pt x="1002" y="978"/>
                </a:lnTo>
                <a:lnTo>
                  <a:pt x="1003" y="978"/>
                </a:lnTo>
                <a:lnTo>
                  <a:pt x="1004" y="978"/>
                </a:lnTo>
                <a:lnTo>
                  <a:pt x="1005" y="979"/>
                </a:lnTo>
                <a:lnTo>
                  <a:pt x="1006" y="979"/>
                </a:lnTo>
                <a:lnTo>
                  <a:pt x="1006" y="980"/>
                </a:lnTo>
                <a:lnTo>
                  <a:pt x="1009" y="980"/>
                </a:lnTo>
                <a:lnTo>
                  <a:pt x="1010" y="981"/>
                </a:lnTo>
                <a:lnTo>
                  <a:pt x="1011" y="981"/>
                </a:lnTo>
                <a:lnTo>
                  <a:pt x="1012" y="982"/>
                </a:lnTo>
                <a:lnTo>
                  <a:pt x="1014" y="982"/>
                </a:lnTo>
                <a:lnTo>
                  <a:pt x="1016" y="983"/>
                </a:lnTo>
                <a:lnTo>
                  <a:pt x="1017" y="983"/>
                </a:lnTo>
                <a:lnTo>
                  <a:pt x="1018" y="983"/>
                </a:lnTo>
                <a:lnTo>
                  <a:pt x="1019" y="984"/>
                </a:lnTo>
                <a:lnTo>
                  <a:pt x="1020" y="984"/>
                </a:lnTo>
                <a:lnTo>
                  <a:pt x="1020" y="987"/>
                </a:lnTo>
                <a:lnTo>
                  <a:pt x="1020" y="988"/>
                </a:lnTo>
                <a:lnTo>
                  <a:pt x="1020" y="990"/>
                </a:lnTo>
                <a:lnTo>
                  <a:pt x="1020" y="991"/>
                </a:lnTo>
                <a:lnTo>
                  <a:pt x="1020" y="994"/>
                </a:lnTo>
                <a:lnTo>
                  <a:pt x="1020" y="995"/>
                </a:lnTo>
                <a:lnTo>
                  <a:pt x="1020" y="998"/>
                </a:lnTo>
                <a:lnTo>
                  <a:pt x="1020" y="999"/>
                </a:lnTo>
                <a:lnTo>
                  <a:pt x="1020" y="1000"/>
                </a:lnTo>
                <a:lnTo>
                  <a:pt x="1020" y="1001"/>
                </a:lnTo>
                <a:lnTo>
                  <a:pt x="1020" y="1003"/>
                </a:lnTo>
                <a:lnTo>
                  <a:pt x="1020" y="1004"/>
                </a:lnTo>
                <a:lnTo>
                  <a:pt x="1020" y="1005"/>
                </a:lnTo>
                <a:lnTo>
                  <a:pt x="1020" y="1006"/>
                </a:lnTo>
                <a:lnTo>
                  <a:pt x="1020" y="1015"/>
                </a:lnTo>
                <a:lnTo>
                  <a:pt x="1020" y="1016"/>
                </a:lnTo>
                <a:lnTo>
                  <a:pt x="1020" y="1021"/>
                </a:lnTo>
                <a:lnTo>
                  <a:pt x="1018" y="1021"/>
                </a:lnTo>
                <a:lnTo>
                  <a:pt x="1017" y="1021"/>
                </a:lnTo>
                <a:lnTo>
                  <a:pt x="1013" y="1020"/>
                </a:lnTo>
                <a:lnTo>
                  <a:pt x="1012" y="1019"/>
                </a:lnTo>
                <a:lnTo>
                  <a:pt x="1011" y="1028"/>
                </a:lnTo>
                <a:lnTo>
                  <a:pt x="1011" y="1030"/>
                </a:lnTo>
                <a:lnTo>
                  <a:pt x="1016" y="1030"/>
                </a:lnTo>
                <a:lnTo>
                  <a:pt x="1017" y="1030"/>
                </a:lnTo>
                <a:lnTo>
                  <a:pt x="1017" y="1032"/>
                </a:lnTo>
                <a:lnTo>
                  <a:pt x="1017" y="1036"/>
                </a:lnTo>
                <a:lnTo>
                  <a:pt x="1011" y="1036"/>
                </a:lnTo>
                <a:lnTo>
                  <a:pt x="1011" y="1048"/>
                </a:lnTo>
                <a:lnTo>
                  <a:pt x="1011" y="1050"/>
                </a:lnTo>
                <a:lnTo>
                  <a:pt x="1017" y="1050"/>
                </a:lnTo>
                <a:lnTo>
                  <a:pt x="1017" y="1051"/>
                </a:lnTo>
                <a:lnTo>
                  <a:pt x="1016" y="1051"/>
                </a:lnTo>
                <a:lnTo>
                  <a:pt x="1014" y="1051"/>
                </a:lnTo>
                <a:lnTo>
                  <a:pt x="1014" y="1056"/>
                </a:lnTo>
                <a:lnTo>
                  <a:pt x="1014" y="1058"/>
                </a:lnTo>
                <a:lnTo>
                  <a:pt x="1016" y="1058"/>
                </a:lnTo>
                <a:lnTo>
                  <a:pt x="1017" y="1058"/>
                </a:lnTo>
                <a:lnTo>
                  <a:pt x="1017" y="1059"/>
                </a:lnTo>
                <a:lnTo>
                  <a:pt x="1016" y="1061"/>
                </a:lnTo>
                <a:lnTo>
                  <a:pt x="1010" y="1059"/>
                </a:lnTo>
                <a:lnTo>
                  <a:pt x="1010" y="1062"/>
                </a:lnTo>
                <a:lnTo>
                  <a:pt x="1010" y="1063"/>
                </a:lnTo>
                <a:lnTo>
                  <a:pt x="1010" y="1064"/>
                </a:lnTo>
                <a:lnTo>
                  <a:pt x="1010" y="1065"/>
                </a:lnTo>
                <a:lnTo>
                  <a:pt x="1009" y="1066"/>
                </a:lnTo>
                <a:lnTo>
                  <a:pt x="1008" y="1066"/>
                </a:lnTo>
                <a:lnTo>
                  <a:pt x="1003" y="1066"/>
                </a:lnTo>
                <a:lnTo>
                  <a:pt x="1002" y="1066"/>
                </a:lnTo>
                <a:lnTo>
                  <a:pt x="1001" y="1066"/>
                </a:lnTo>
                <a:lnTo>
                  <a:pt x="1000" y="1066"/>
                </a:lnTo>
                <a:lnTo>
                  <a:pt x="996" y="1066"/>
                </a:lnTo>
                <a:lnTo>
                  <a:pt x="993" y="1065"/>
                </a:lnTo>
                <a:lnTo>
                  <a:pt x="990" y="1065"/>
                </a:lnTo>
                <a:lnTo>
                  <a:pt x="987" y="1065"/>
                </a:lnTo>
                <a:lnTo>
                  <a:pt x="984" y="1064"/>
                </a:lnTo>
                <a:lnTo>
                  <a:pt x="982" y="1064"/>
                </a:lnTo>
                <a:lnTo>
                  <a:pt x="980" y="1064"/>
                </a:lnTo>
                <a:lnTo>
                  <a:pt x="979" y="1064"/>
                </a:lnTo>
                <a:lnTo>
                  <a:pt x="978" y="1065"/>
                </a:lnTo>
                <a:lnTo>
                  <a:pt x="978" y="1066"/>
                </a:lnTo>
                <a:lnTo>
                  <a:pt x="978" y="1068"/>
                </a:lnTo>
                <a:lnTo>
                  <a:pt x="978" y="1073"/>
                </a:lnTo>
                <a:lnTo>
                  <a:pt x="977" y="1081"/>
                </a:lnTo>
                <a:lnTo>
                  <a:pt x="977" y="1083"/>
                </a:lnTo>
                <a:lnTo>
                  <a:pt x="976" y="1092"/>
                </a:lnTo>
                <a:lnTo>
                  <a:pt x="983" y="1095"/>
                </a:lnTo>
                <a:lnTo>
                  <a:pt x="982" y="1095"/>
                </a:lnTo>
                <a:lnTo>
                  <a:pt x="982" y="1096"/>
                </a:lnTo>
                <a:lnTo>
                  <a:pt x="990" y="1096"/>
                </a:lnTo>
                <a:lnTo>
                  <a:pt x="1004" y="1096"/>
                </a:lnTo>
                <a:lnTo>
                  <a:pt x="1013" y="1096"/>
                </a:lnTo>
                <a:lnTo>
                  <a:pt x="1020" y="1096"/>
                </a:lnTo>
                <a:lnTo>
                  <a:pt x="1022" y="1096"/>
                </a:lnTo>
                <a:lnTo>
                  <a:pt x="1022" y="1095"/>
                </a:lnTo>
                <a:lnTo>
                  <a:pt x="1022" y="1093"/>
                </a:lnTo>
                <a:lnTo>
                  <a:pt x="1022" y="1092"/>
                </a:lnTo>
                <a:lnTo>
                  <a:pt x="1022" y="1091"/>
                </a:lnTo>
                <a:lnTo>
                  <a:pt x="1022" y="1090"/>
                </a:lnTo>
                <a:lnTo>
                  <a:pt x="1022" y="1088"/>
                </a:lnTo>
                <a:lnTo>
                  <a:pt x="1022" y="1087"/>
                </a:lnTo>
                <a:lnTo>
                  <a:pt x="1022" y="1086"/>
                </a:lnTo>
                <a:lnTo>
                  <a:pt x="1022" y="1084"/>
                </a:lnTo>
                <a:lnTo>
                  <a:pt x="1022" y="1082"/>
                </a:lnTo>
                <a:lnTo>
                  <a:pt x="1022" y="1081"/>
                </a:lnTo>
                <a:lnTo>
                  <a:pt x="1021" y="1081"/>
                </a:lnTo>
                <a:lnTo>
                  <a:pt x="1019" y="1081"/>
                </a:lnTo>
                <a:lnTo>
                  <a:pt x="1017" y="1081"/>
                </a:lnTo>
                <a:lnTo>
                  <a:pt x="1016" y="1081"/>
                </a:lnTo>
                <a:lnTo>
                  <a:pt x="1014" y="1081"/>
                </a:lnTo>
                <a:lnTo>
                  <a:pt x="1012" y="1081"/>
                </a:lnTo>
                <a:lnTo>
                  <a:pt x="1010" y="1091"/>
                </a:lnTo>
                <a:lnTo>
                  <a:pt x="1009" y="1091"/>
                </a:lnTo>
                <a:lnTo>
                  <a:pt x="1008" y="1091"/>
                </a:lnTo>
                <a:lnTo>
                  <a:pt x="1008" y="1090"/>
                </a:lnTo>
                <a:lnTo>
                  <a:pt x="1006" y="1090"/>
                </a:lnTo>
                <a:lnTo>
                  <a:pt x="1008" y="1088"/>
                </a:lnTo>
                <a:lnTo>
                  <a:pt x="1009" y="1087"/>
                </a:lnTo>
                <a:lnTo>
                  <a:pt x="1010" y="1081"/>
                </a:lnTo>
                <a:lnTo>
                  <a:pt x="1008" y="1081"/>
                </a:lnTo>
                <a:lnTo>
                  <a:pt x="1006" y="1081"/>
                </a:lnTo>
                <a:lnTo>
                  <a:pt x="1004" y="1081"/>
                </a:lnTo>
                <a:lnTo>
                  <a:pt x="1003" y="1081"/>
                </a:lnTo>
                <a:lnTo>
                  <a:pt x="1003" y="1082"/>
                </a:lnTo>
                <a:lnTo>
                  <a:pt x="1002" y="1082"/>
                </a:lnTo>
                <a:lnTo>
                  <a:pt x="1001" y="1082"/>
                </a:lnTo>
                <a:lnTo>
                  <a:pt x="1000" y="1081"/>
                </a:lnTo>
                <a:lnTo>
                  <a:pt x="999" y="1081"/>
                </a:lnTo>
                <a:lnTo>
                  <a:pt x="997" y="1081"/>
                </a:lnTo>
                <a:lnTo>
                  <a:pt x="999" y="1080"/>
                </a:lnTo>
                <a:lnTo>
                  <a:pt x="999" y="1079"/>
                </a:lnTo>
                <a:lnTo>
                  <a:pt x="997" y="1078"/>
                </a:lnTo>
                <a:lnTo>
                  <a:pt x="996" y="1078"/>
                </a:lnTo>
                <a:lnTo>
                  <a:pt x="994" y="1078"/>
                </a:lnTo>
                <a:lnTo>
                  <a:pt x="993" y="1078"/>
                </a:lnTo>
                <a:lnTo>
                  <a:pt x="994" y="1076"/>
                </a:lnTo>
                <a:lnTo>
                  <a:pt x="995" y="1075"/>
                </a:lnTo>
                <a:lnTo>
                  <a:pt x="996" y="1074"/>
                </a:lnTo>
                <a:lnTo>
                  <a:pt x="997" y="1074"/>
                </a:lnTo>
                <a:lnTo>
                  <a:pt x="997" y="1073"/>
                </a:lnTo>
                <a:lnTo>
                  <a:pt x="999" y="1073"/>
                </a:lnTo>
                <a:lnTo>
                  <a:pt x="1000" y="1073"/>
                </a:lnTo>
                <a:lnTo>
                  <a:pt x="1001" y="1073"/>
                </a:lnTo>
                <a:lnTo>
                  <a:pt x="1002" y="1073"/>
                </a:lnTo>
                <a:lnTo>
                  <a:pt x="1003" y="1073"/>
                </a:lnTo>
                <a:lnTo>
                  <a:pt x="1004" y="1073"/>
                </a:lnTo>
                <a:lnTo>
                  <a:pt x="1005" y="1073"/>
                </a:lnTo>
                <a:lnTo>
                  <a:pt x="1006" y="1073"/>
                </a:lnTo>
                <a:lnTo>
                  <a:pt x="1008" y="1073"/>
                </a:lnTo>
                <a:lnTo>
                  <a:pt x="1010" y="1073"/>
                </a:lnTo>
                <a:lnTo>
                  <a:pt x="1012" y="1073"/>
                </a:lnTo>
                <a:lnTo>
                  <a:pt x="1013" y="1073"/>
                </a:lnTo>
                <a:lnTo>
                  <a:pt x="1014" y="1073"/>
                </a:lnTo>
                <a:lnTo>
                  <a:pt x="1016" y="1073"/>
                </a:lnTo>
                <a:lnTo>
                  <a:pt x="1019" y="1073"/>
                </a:lnTo>
                <a:lnTo>
                  <a:pt x="1020" y="1073"/>
                </a:lnTo>
                <a:lnTo>
                  <a:pt x="1022" y="1073"/>
                </a:lnTo>
                <a:lnTo>
                  <a:pt x="1022" y="1071"/>
                </a:lnTo>
                <a:lnTo>
                  <a:pt x="1022" y="1070"/>
                </a:lnTo>
                <a:lnTo>
                  <a:pt x="1023" y="1067"/>
                </a:lnTo>
                <a:lnTo>
                  <a:pt x="1023" y="1063"/>
                </a:lnTo>
                <a:lnTo>
                  <a:pt x="1023" y="1062"/>
                </a:lnTo>
                <a:lnTo>
                  <a:pt x="1023" y="1058"/>
                </a:lnTo>
                <a:lnTo>
                  <a:pt x="1023" y="1055"/>
                </a:lnTo>
                <a:lnTo>
                  <a:pt x="1023" y="1053"/>
                </a:lnTo>
                <a:lnTo>
                  <a:pt x="1023" y="1050"/>
                </a:lnTo>
                <a:lnTo>
                  <a:pt x="1023" y="1047"/>
                </a:lnTo>
                <a:lnTo>
                  <a:pt x="1023" y="1045"/>
                </a:lnTo>
                <a:lnTo>
                  <a:pt x="1023" y="1044"/>
                </a:lnTo>
                <a:lnTo>
                  <a:pt x="1023" y="1040"/>
                </a:lnTo>
                <a:lnTo>
                  <a:pt x="1023" y="1038"/>
                </a:lnTo>
                <a:lnTo>
                  <a:pt x="1023" y="1036"/>
                </a:lnTo>
                <a:lnTo>
                  <a:pt x="1023" y="1034"/>
                </a:lnTo>
                <a:lnTo>
                  <a:pt x="1023" y="1033"/>
                </a:lnTo>
                <a:lnTo>
                  <a:pt x="1023" y="1032"/>
                </a:lnTo>
                <a:lnTo>
                  <a:pt x="1023" y="1031"/>
                </a:lnTo>
                <a:lnTo>
                  <a:pt x="1023" y="1030"/>
                </a:lnTo>
                <a:lnTo>
                  <a:pt x="1025" y="1030"/>
                </a:lnTo>
                <a:lnTo>
                  <a:pt x="1026" y="1030"/>
                </a:lnTo>
                <a:lnTo>
                  <a:pt x="1027" y="1029"/>
                </a:lnTo>
                <a:lnTo>
                  <a:pt x="1027" y="1025"/>
                </a:lnTo>
                <a:lnTo>
                  <a:pt x="1027" y="1023"/>
                </a:lnTo>
                <a:lnTo>
                  <a:pt x="1028" y="1024"/>
                </a:lnTo>
                <a:lnTo>
                  <a:pt x="1029" y="1025"/>
                </a:lnTo>
                <a:lnTo>
                  <a:pt x="1030" y="1026"/>
                </a:lnTo>
                <a:lnTo>
                  <a:pt x="1033" y="1026"/>
                </a:lnTo>
                <a:lnTo>
                  <a:pt x="1033" y="1024"/>
                </a:lnTo>
                <a:lnTo>
                  <a:pt x="1035" y="1024"/>
                </a:lnTo>
                <a:lnTo>
                  <a:pt x="1036" y="1025"/>
                </a:lnTo>
                <a:lnTo>
                  <a:pt x="1036" y="1026"/>
                </a:lnTo>
                <a:lnTo>
                  <a:pt x="1037" y="1026"/>
                </a:lnTo>
                <a:lnTo>
                  <a:pt x="1037" y="1030"/>
                </a:lnTo>
                <a:lnTo>
                  <a:pt x="1037" y="1031"/>
                </a:lnTo>
                <a:lnTo>
                  <a:pt x="1037" y="1032"/>
                </a:lnTo>
                <a:lnTo>
                  <a:pt x="1038" y="1034"/>
                </a:lnTo>
                <a:lnTo>
                  <a:pt x="1039" y="1034"/>
                </a:lnTo>
                <a:lnTo>
                  <a:pt x="1040" y="1034"/>
                </a:lnTo>
                <a:lnTo>
                  <a:pt x="1043" y="1034"/>
                </a:lnTo>
                <a:lnTo>
                  <a:pt x="1044" y="1034"/>
                </a:lnTo>
                <a:lnTo>
                  <a:pt x="1046" y="1034"/>
                </a:lnTo>
                <a:lnTo>
                  <a:pt x="1049" y="1036"/>
                </a:lnTo>
                <a:lnTo>
                  <a:pt x="1053" y="1036"/>
                </a:lnTo>
                <a:lnTo>
                  <a:pt x="1052" y="1037"/>
                </a:lnTo>
                <a:lnTo>
                  <a:pt x="1051" y="1038"/>
                </a:lnTo>
                <a:lnTo>
                  <a:pt x="1049" y="1039"/>
                </a:lnTo>
                <a:lnTo>
                  <a:pt x="1048" y="1039"/>
                </a:lnTo>
                <a:lnTo>
                  <a:pt x="1047" y="1040"/>
                </a:lnTo>
                <a:lnTo>
                  <a:pt x="1046" y="1041"/>
                </a:lnTo>
                <a:lnTo>
                  <a:pt x="1045" y="1042"/>
                </a:lnTo>
                <a:lnTo>
                  <a:pt x="1044" y="1044"/>
                </a:lnTo>
                <a:lnTo>
                  <a:pt x="1043" y="1044"/>
                </a:lnTo>
                <a:lnTo>
                  <a:pt x="1042" y="1046"/>
                </a:lnTo>
                <a:lnTo>
                  <a:pt x="1038" y="1049"/>
                </a:lnTo>
                <a:lnTo>
                  <a:pt x="1037" y="1050"/>
                </a:lnTo>
                <a:lnTo>
                  <a:pt x="1036" y="1051"/>
                </a:lnTo>
                <a:lnTo>
                  <a:pt x="1035" y="1053"/>
                </a:lnTo>
                <a:lnTo>
                  <a:pt x="1034" y="1055"/>
                </a:lnTo>
                <a:lnTo>
                  <a:pt x="1033" y="1055"/>
                </a:lnTo>
                <a:lnTo>
                  <a:pt x="1034" y="1055"/>
                </a:lnTo>
                <a:lnTo>
                  <a:pt x="1035" y="1057"/>
                </a:lnTo>
                <a:lnTo>
                  <a:pt x="1035" y="1058"/>
                </a:lnTo>
                <a:lnTo>
                  <a:pt x="1040" y="1064"/>
                </a:lnTo>
                <a:lnTo>
                  <a:pt x="1040" y="1066"/>
                </a:lnTo>
                <a:lnTo>
                  <a:pt x="1043" y="1066"/>
                </a:lnTo>
                <a:lnTo>
                  <a:pt x="1044" y="1066"/>
                </a:lnTo>
                <a:lnTo>
                  <a:pt x="1045" y="1066"/>
                </a:lnTo>
                <a:lnTo>
                  <a:pt x="1047" y="1066"/>
                </a:lnTo>
                <a:lnTo>
                  <a:pt x="1048" y="1066"/>
                </a:lnTo>
                <a:lnTo>
                  <a:pt x="1051" y="1066"/>
                </a:lnTo>
                <a:lnTo>
                  <a:pt x="1052" y="1066"/>
                </a:lnTo>
                <a:lnTo>
                  <a:pt x="1052" y="1064"/>
                </a:lnTo>
                <a:lnTo>
                  <a:pt x="1054" y="1064"/>
                </a:lnTo>
                <a:lnTo>
                  <a:pt x="1054" y="1063"/>
                </a:lnTo>
                <a:lnTo>
                  <a:pt x="1054" y="1062"/>
                </a:lnTo>
                <a:lnTo>
                  <a:pt x="1056" y="1061"/>
                </a:lnTo>
                <a:lnTo>
                  <a:pt x="1057" y="1061"/>
                </a:lnTo>
                <a:lnTo>
                  <a:pt x="1059" y="1061"/>
                </a:lnTo>
                <a:lnTo>
                  <a:pt x="1061" y="1061"/>
                </a:lnTo>
                <a:lnTo>
                  <a:pt x="1061" y="1062"/>
                </a:lnTo>
                <a:lnTo>
                  <a:pt x="1061" y="1063"/>
                </a:lnTo>
                <a:lnTo>
                  <a:pt x="1061" y="1064"/>
                </a:lnTo>
                <a:lnTo>
                  <a:pt x="1061" y="1066"/>
                </a:lnTo>
                <a:lnTo>
                  <a:pt x="1062" y="1066"/>
                </a:lnTo>
                <a:lnTo>
                  <a:pt x="1064" y="1066"/>
                </a:lnTo>
                <a:lnTo>
                  <a:pt x="1070" y="1066"/>
                </a:lnTo>
                <a:lnTo>
                  <a:pt x="1071" y="1066"/>
                </a:lnTo>
                <a:lnTo>
                  <a:pt x="1072" y="1066"/>
                </a:lnTo>
                <a:lnTo>
                  <a:pt x="1074" y="1066"/>
                </a:lnTo>
                <a:lnTo>
                  <a:pt x="1078" y="1066"/>
                </a:lnTo>
                <a:lnTo>
                  <a:pt x="1083" y="1067"/>
                </a:lnTo>
                <a:lnTo>
                  <a:pt x="1083" y="1068"/>
                </a:lnTo>
                <a:lnTo>
                  <a:pt x="1082" y="1068"/>
                </a:lnTo>
                <a:lnTo>
                  <a:pt x="1082" y="1070"/>
                </a:lnTo>
                <a:lnTo>
                  <a:pt x="1081" y="1071"/>
                </a:lnTo>
                <a:lnTo>
                  <a:pt x="1081" y="1072"/>
                </a:lnTo>
                <a:lnTo>
                  <a:pt x="1079" y="1079"/>
                </a:lnTo>
                <a:lnTo>
                  <a:pt x="1078" y="1081"/>
                </a:lnTo>
                <a:lnTo>
                  <a:pt x="1078" y="1082"/>
                </a:lnTo>
                <a:lnTo>
                  <a:pt x="1078" y="1084"/>
                </a:lnTo>
                <a:lnTo>
                  <a:pt x="1077" y="1087"/>
                </a:lnTo>
                <a:lnTo>
                  <a:pt x="1077" y="1088"/>
                </a:lnTo>
                <a:lnTo>
                  <a:pt x="1077" y="1090"/>
                </a:lnTo>
                <a:lnTo>
                  <a:pt x="1078" y="1091"/>
                </a:lnTo>
                <a:lnTo>
                  <a:pt x="1078" y="1092"/>
                </a:lnTo>
                <a:lnTo>
                  <a:pt x="1078" y="1093"/>
                </a:lnTo>
                <a:lnTo>
                  <a:pt x="1078" y="1095"/>
                </a:lnTo>
                <a:lnTo>
                  <a:pt x="1079" y="1096"/>
                </a:lnTo>
                <a:lnTo>
                  <a:pt x="1079" y="1097"/>
                </a:lnTo>
                <a:lnTo>
                  <a:pt x="1080" y="1098"/>
                </a:lnTo>
                <a:lnTo>
                  <a:pt x="1079" y="1098"/>
                </a:lnTo>
                <a:lnTo>
                  <a:pt x="1079" y="1112"/>
                </a:lnTo>
                <a:lnTo>
                  <a:pt x="1079" y="1117"/>
                </a:lnTo>
                <a:lnTo>
                  <a:pt x="1079" y="1129"/>
                </a:lnTo>
                <a:lnTo>
                  <a:pt x="1076" y="1129"/>
                </a:lnTo>
                <a:lnTo>
                  <a:pt x="1074" y="1130"/>
                </a:lnTo>
                <a:lnTo>
                  <a:pt x="1074" y="1131"/>
                </a:lnTo>
                <a:lnTo>
                  <a:pt x="1074" y="1132"/>
                </a:lnTo>
                <a:lnTo>
                  <a:pt x="1074" y="1133"/>
                </a:lnTo>
                <a:lnTo>
                  <a:pt x="1073" y="1134"/>
                </a:lnTo>
                <a:lnTo>
                  <a:pt x="1073" y="1138"/>
                </a:lnTo>
                <a:lnTo>
                  <a:pt x="1073" y="1140"/>
                </a:lnTo>
                <a:lnTo>
                  <a:pt x="1072" y="1140"/>
                </a:lnTo>
                <a:lnTo>
                  <a:pt x="1071" y="1139"/>
                </a:lnTo>
                <a:lnTo>
                  <a:pt x="1071" y="1137"/>
                </a:lnTo>
                <a:lnTo>
                  <a:pt x="1070" y="1137"/>
                </a:lnTo>
                <a:lnTo>
                  <a:pt x="1069" y="1137"/>
                </a:lnTo>
                <a:lnTo>
                  <a:pt x="1069" y="1135"/>
                </a:lnTo>
                <a:lnTo>
                  <a:pt x="1068" y="1135"/>
                </a:lnTo>
                <a:lnTo>
                  <a:pt x="1066" y="1135"/>
                </a:lnTo>
                <a:lnTo>
                  <a:pt x="1065" y="1135"/>
                </a:lnTo>
                <a:lnTo>
                  <a:pt x="1064" y="1135"/>
                </a:lnTo>
                <a:lnTo>
                  <a:pt x="1064" y="1137"/>
                </a:lnTo>
                <a:lnTo>
                  <a:pt x="1064" y="1138"/>
                </a:lnTo>
                <a:lnTo>
                  <a:pt x="1064" y="1139"/>
                </a:lnTo>
                <a:lnTo>
                  <a:pt x="1063" y="1139"/>
                </a:lnTo>
                <a:lnTo>
                  <a:pt x="1063" y="1140"/>
                </a:lnTo>
                <a:lnTo>
                  <a:pt x="1063" y="1141"/>
                </a:lnTo>
                <a:lnTo>
                  <a:pt x="1063" y="1142"/>
                </a:lnTo>
                <a:lnTo>
                  <a:pt x="1062" y="1143"/>
                </a:lnTo>
                <a:lnTo>
                  <a:pt x="1062" y="1145"/>
                </a:lnTo>
                <a:lnTo>
                  <a:pt x="1062" y="1146"/>
                </a:lnTo>
                <a:lnTo>
                  <a:pt x="1062" y="1147"/>
                </a:lnTo>
                <a:lnTo>
                  <a:pt x="1061" y="1148"/>
                </a:lnTo>
                <a:lnTo>
                  <a:pt x="1060" y="1148"/>
                </a:lnTo>
                <a:lnTo>
                  <a:pt x="1060" y="1147"/>
                </a:lnTo>
                <a:lnTo>
                  <a:pt x="1059" y="1147"/>
                </a:lnTo>
                <a:lnTo>
                  <a:pt x="1059" y="1146"/>
                </a:lnTo>
                <a:lnTo>
                  <a:pt x="1057" y="1146"/>
                </a:lnTo>
                <a:lnTo>
                  <a:pt x="1056" y="1146"/>
                </a:lnTo>
                <a:lnTo>
                  <a:pt x="1056" y="1145"/>
                </a:lnTo>
                <a:lnTo>
                  <a:pt x="1055" y="1145"/>
                </a:lnTo>
                <a:lnTo>
                  <a:pt x="1056" y="1140"/>
                </a:lnTo>
                <a:lnTo>
                  <a:pt x="1056" y="1139"/>
                </a:lnTo>
                <a:lnTo>
                  <a:pt x="1056" y="1138"/>
                </a:lnTo>
                <a:lnTo>
                  <a:pt x="1056" y="1137"/>
                </a:lnTo>
                <a:lnTo>
                  <a:pt x="1057" y="1137"/>
                </a:lnTo>
                <a:lnTo>
                  <a:pt x="1056" y="1135"/>
                </a:lnTo>
                <a:lnTo>
                  <a:pt x="1055" y="1135"/>
                </a:lnTo>
                <a:lnTo>
                  <a:pt x="1054" y="1135"/>
                </a:lnTo>
                <a:lnTo>
                  <a:pt x="1054" y="1137"/>
                </a:lnTo>
                <a:lnTo>
                  <a:pt x="1051" y="1135"/>
                </a:lnTo>
                <a:lnTo>
                  <a:pt x="1049" y="1134"/>
                </a:lnTo>
                <a:lnTo>
                  <a:pt x="1049" y="1135"/>
                </a:lnTo>
                <a:lnTo>
                  <a:pt x="1048" y="1137"/>
                </a:lnTo>
                <a:lnTo>
                  <a:pt x="1048" y="1138"/>
                </a:lnTo>
                <a:lnTo>
                  <a:pt x="1047" y="1139"/>
                </a:lnTo>
                <a:lnTo>
                  <a:pt x="1047" y="1140"/>
                </a:lnTo>
                <a:lnTo>
                  <a:pt x="1047" y="1141"/>
                </a:lnTo>
                <a:lnTo>
                  <a:pt x="1046" y="1141"/>
                </a:lnTo>
                <a:lnTo>
                  <a:pt x="1046" y="1142"/>
                </a:lnTo>
                <a:lnTo>
                  <a:pt x="1046" y="1143"/>
                </a:lnTo>
                <a:lnTo>
                  <a:pt x="1045" y="1142"/>
                </a:lnTo>
                <a:lnTo>
                  <a:pt x="1044" y="1142"/>
                </a:lnTo>
                <a:lnTo>
                  <a:pt x="1043" y="1142"/>
                </a:lnTo>
                <a:lnTo>
                  <a:pt x="1043" y="1140"/>
                </a:lnTo>
                <a:lnTo>
                  <a:pt x="1043" y="1138"/>
                </a:lnTo>
                <a:lnTo>
                  <a:pt x="1043" y="1135"/>
                </a:lnTo>
                <a:lnTo>
                  <a:pt x="1042" y="1137"/>
                </a:lnTo>
                <a:lnTo>
                  <a:pt x="1036" y="1135"/>
                </a:lnTo>
                <a:lnTo>
                  <a:pt x="1034" y="1135"/>
                </a:lnTo>
                <a:lnTo>
                  <a:pt x="1033" y="1134"/>
                </a:lnTo>
                <a:lnTo>
                  <a:pt x="1033" y="1138"/>
                </a:lnTo>
                <a:lnTo>
                  <a:pt x="1030" y="1137"/>
                </a:lnTo>
                <a:lnTo>
                  <a:pt x="1030" y="1140"/>
                </a:lnTo>
                <a:lnTo>
                  <a:pt x="1029" y="1140"/>
                </a:lnTo>
                <a:lnTo>
                  <a:pt x="1030" y="1134"/>
                </a:lnTo>
                <a:lnTo>
                  <a:pt x="1030" y="1132"/>
                </a:lnTo>
                <a:lnTo>
                  <a:pt x="1031" y="1132"/>
                </a:lnTo>
                <a:lnTo>
                  <a:pt x="1028" y="1131"/>
                </a:lnTo>
                <a:lnTo>
                  <a:pt x="1028" y="1134"/>
                </a:lnTo>
                <a:lnTo>
                  <a:pt x="1028" y="1135"/>
                </a:lnTo>
                <a:lnTo>
                  <a:pt x="1027" y="1135"/>
                </a:lnTo>
                <a:lnTo>
                  <a:pt x="1025" y="1135"/>
                </a:lnTo>
                <a:lnTo>
                  <a:pt x="1025" y="1137"/>
                </a:lnTo>
                <a:lnTo>
                  <a:pt x="1021" y="1135"/>
                </a:lnTo>
                <a:lnTo>
                  <a:pt x="1021" y="1138"/>
                </a:lnTo>
                <a:lnTo>
                  <a:pt x="1020" y="1138"/>
                </a:lnTo>
                <a:lnTo>
                  <a:pt x="1020" y="1134"/>
                </a:lnTo>
                <a:lnTo>
                  <a:pt x="1020" y="1132"/>
                </a:lnTo>
                <a:lnTo>
                  <a:pt x="1017" y="1132"/>
                </a:lnTo>
                <a:lnTo>
                  <a:pt x="1016" y="1132"/>
                </a:lnTo>
                <a:lnTo>
                  <a:pt x="1017" y="1132"/>
                </a:lnTo>
                <a:lnTo>
                  <a:pt x="1017" y="1131"/>
                </a:lnTo>
                <a:lnTo>
                  <a:pt x="1018" y="1131"/>
                </a:lnTo>
                <a:lnTo>
                  <a:pt x="1018" y="1130"/>
                </a:lnTo>
                <a:lnTo>
                  <a:pt x="1019" y="1130"/>
                </a:lnTo>
                <a:lnTo>
                  <a:pt x="1020" y="1130"/>
                </a:lnTo>
                <a:lnTo>
                  <a:pt x="1019" y="1130"/>
                </a:lnTo>
                <a:lnTo>
                  <a:pt x="1020" y="1130"/>
                </a:lnTo>
                <a:lnTo>
                  <a:pt x="1021" y="1130"/>
                </a:lnTo>
                <a:lnTo>
                  <a:pt x="1022" y="1130"/>
                </a:lnTo>
                <a:lnTo>
                  <a:pt x="1023" y="1130"/>
                </a:lnTo>
                <a:lnTo>
                  <a:pt x="1023" y="1129"/>
                </a:lnTo>
                <a:lnTo>
                  <a:pt x="1025" y="1129"/>
                </a:lnTo>
                <a:lnTo>
                  <a:pt x="1025" y="1128"/>
                </a:lnTo>
                <a:lnTo>
                  <a:pt x="1025" y="1126"/>
                </a:lnTo>
                <a:lnTo>
                  <a:pt x="1026" y="1126"/>
                </a:lnTo>
                <a:lnTo>
                  <a:pt x="1026" y="1125"/>
                </a:lnTo>
                <a:lnTo>
                  <a:pt x="1026" y="1124"/>
                </a:lnTo>
                <a:lnTo>
                  <a:pt x="1027" y="1124"/>
                </a:lnTo>
                <a:lnTo>
                  <a:pt x="1027" y="1123"/>
                </a:lnTo>
                <a:lnTo>
                  <a:pt x="1028" y="1124"/>
                </a:lnTo>
                <a:lnTo>
                  <a:pt x="1028" y="1123"/>
                </a:lnTo>
                <a:lnTo>
                  <a:pt x="1029" y="1123"/>
                </a:lnTo>
                <a:lnTo>
                  <a:pt x="1030" y="1123"/>
                </a:lnTo>
                <a:lnTo>
                  <a:pt x="1031" y="1122"/>
                </a:lnTo>
                <a:lnTo>
                  <a:pt x="1031" y="1123"/>
                </a:lnTo>
                <a:lnTo>
                  <a:pt x="1033" y="1122"/>
                </a:lnTo>
                <a:lnTo>
                  <a:pt x="1034" y="1122"/>
                </a:lnTo>
                <a:lnTo>
                  <a:pt x="1033" y="1121"/>
                </a:lnTo>
                <a:lnTo>
                  <a:pt x="1034" y="1121"/>
                </a:lnTo>
                <a:lnTo>
                  <a:pt x="1034" y="1120"/>
                </a:lnTo>
                <a:lnTo>
                  <a:pt x="1035" y="1120"/>
                </a:lnTo>
                <a:lnTo>
                  <a:pt x="1036" y="1120"/>
                </a:lnTo>
                <a:lnTo>
                  <a:pt x="1036" y="1118"/>
                </a:lnTo>
                <a:lnTo>
                  <a:pt x="1036" y="1116"/>
                </a:lnTo>
                <a:lnTo>
                  <a:pt x="1036" y="1115"/>
                </a:lnTo>
                <a:lnTo>
                  <a:pt x="1034" y="1115"/>
                </a:lnTo>
                <a:lnTo>
                  <a:pt x="1030" y="1115"/>
                </a:lnTo>
                <a:lnTo>
                  <a:pt x="1027" y="1115"/>
                </a:lnTo>
                <a:lnTo>
                  <a:pt x="1023" y="1115"/>
                </a:lnTo>
                <a:lnTo>
                  <a:pt x="1019" y="1115"/>
                </a:lnTo>
                <a:lnTo>
                  <a:pt x="1016" y="1115"/>
                </a:lnTo>
                <a:lnTo>
                  <a:pt x="1016" y="1116"/>
                </a:lnTo>
                <a:lnTo>
                  <a:pt x="1016" y="1117"/>
                </a:lnTo>
                <a:lnTo>
                  <a:pt x="1016" y="1118"/>
                </a:lnTo>
                <a:lnTo>
                  <a:pt x="1016" y="1120"/>
                </a:lnTo>
                <a:lnTo>
                  <a:pt x="1016" y="1121"/>
                </a:lnTo>
                <a:lnTo>
                  <a:pt x="1016" y="1122"/>
                </a:lnTo>
                <a:lnTo>
                  <a:pt x="1016" y="1123"/>
                </a:lnTo>
                <a:lnTo>
                  <a:pt x="1016" y="1124"/>
                </a:lnTo>
                <a:lnTo>
                  <a:pt x="1016" y="1126"/>
                </a:lnTo>
                <a:lnTo>
                  <a:pt x="1016" y="1128"/>
                </a:lnTo>
                <a:lnTo>
                  <a:pt x="1016" y="1130"/>
                </a:lnTo>
                <a:lnTo>
                  <a:pt x="1014" y="1137"/>
                </a:lnTo>
                <a:lnTo>
                  <a:pt x="1016" y="1137"/>
                </a:lnTo>
                <a:lnTo>
                  <a:pt x="1017" y="1137"/>
                </a:lnTo>
                <a:lnTo>
                  <a:pt x="1018" y="1138"/>
                </a:lnTo>
                <a:lnTo>
                  <a:pt x="1019" y="1138"/>
                </a:lnTo>
                <a:lnTo>
                  <a:pt x="1020" y="1138"/>
                </a:lnTo>
                <a:lnTo>
                  <a:pt x="1020" y="1139"/>
                </a:lnTo>
                <a:lnTo>
                  <a:pt x="1019" y="1145"/>
                </a:lnTo>
                <a:lnTo>
                  <a:pt x="1021" y="1146"/>
                </a:lnTo>
                <a:lnTo>
                  <a:pt x="1023" y="1146"/>
                </a:lnTo>
                <a:lnTo>
                  <a:pt x="1027" y="1147"/>
                </a:lnTo>
                <a:lnTo>
                  <a:pt x="1028" y="1147"/>
                </a:lnTo>
                <a:lnTo>
                  <a:pt x="1033" y="1148"/>
                </a:lnTo>
                <a:lnTo>
                  <a:pt x="1033" y="1147"/>
                </a:lnTo>
                <a:lnTo>
                  <a:pt x="1034" y="1146"/>
                </a:lnTo>
                <a:lnTo>
                  <a:pt x="1034" y="1145"/>
                </a:lnTo>
                <a:lnTo>
                  <a:pt x="1035" y="1145"/>
                </a:lnTo>
                <a:lnTo>
                  <a:pt x="1035" y="1143"/>
                </a:lnTo>
                <a:lnTo>
                  <a:pt x="1035" y="1141"/>
                </a:lnTo>
                <a:lnTo>
                  <a:pt x="1039" y="1142"/>
                </a:lnTo>
                <a:lnTo>
                  <a:pt x="1040" y="1142"/>
                </a:lnTo>
                <a:lnTo>
                  <a:pt x="1042" y="1150"/>
                </a:lnTo>
                <a:lnTo>
                  <a:pt x="1044" y="1150"/>
                </a:lnTo>
                <a:lnTo>
                  <a:pt x="1044" y="1156"/>
                </a:lnTo>
                <a:lnTo>
                  <a:pt x="1044" y="1158"/>
                </a:lnTo>
                <a:lnTo>
                  <a:pt x="1044" y="1159"/>
                </a:lnTo>
                <a:lnTo>
                  <a:pt x="1044" y="1163"/>
                </a:lnTo>
                <a:lnTo>
                  <a:pt x="1044" y="1167"/>
                </a:lnTo>
                <a:lnTo>
                  <a:pt x="1043" y="1170"/>
                </a:lnTo>
                <a:lnTo>
                  <a:pt x="1043" y="1174"/>
                </a:lnTo>
                <a:lnTo>
                  <a:pt x="1045" y="1175"/>
                </a:lnTo>
                <a:lnTo>
                  <a:pt x="1046" y="1175"/>
                </a:lnTo>
                <a:lnTo>
                  <a:pt x="1045" y="1178"/>
                </a:lnTo>
                <a:lnTo>
                  <a:pt x="1038" y="1184"/>
                </a:lnTo>
                <a:lnTo>
                  <a:pt x="1036" y="1188"/>
                </a:lnTo>
                <a:lnTo>
                  <a:pt x="1035" y="1188"/>
                </a:lnTo>
                <a:lnTo>
                  <a:pt x="1034" y="1188"/>
                </a:lnTo>
                <a:lnTo>
                  <a:pt x="1033" y="1187"/>
                </a:lnTo>
                <a:lnTo>
                  <a:pt x="1031" y="1188"/>
                </a:lnTo>
                <a:lnTo>
                  <a:pt x="1030" y="1188"/>
                </a:lnTo>
                <a:lnTo>
                  <a:pt x="1030" y="1187"/>
                </a:lnTo>
                <a:lnTo>
                  <a:pt x="1028" y="1185"/>
                </a:lnTo>
                <a:lnTo>
                  <a:pt x="1027" y="1187"/>
                </a:lnTo>
                <a:lnTo>
                  <a:pt x="1026" y="1187"/>
                </a:lnTo>
                <a:lnTo>
                  <a:pt x="1023" y="1183"/>
                </a:lnTo>
                <a:lnTo>
                  <a:pt x="1022" y="1182"/>
                </a:lnTo>
                <a:lnTo>
                  <a:pt x="1022" y="1181"/>
                </a:lnTo>
                <a:lnTo>
                  <a:pt x="1021" y="1180"/>
                </a:lnTo>
                <a:lnTo>
                  <a:pt x="1021" y="1179"/>
                </a:lnTo>
                <a:lnTo>
                  <a:pt x="1021" y="1178"/>
                </a:lnTo>
                <a:lnTo>
                  <a:pt x="1021" y="1176"/>
                </a:lnTo>
                <a:lnTo>
                  <a:pt x="1022" y="1176"/>
                </a:lnTo>
                <a:lnTo>
                  <a:pt x="1023" y="1172"/>
                </a:lnTo>
                <a:lnTo>
                  <a:pt x="1025" y="1172"/>
                </a:lnTo>
                <a:lnTo>
                  <a:pt x="1027" y="1173"/>
                </a:lnTo>
                <a:lnTo>
                  <a:pt x="1029" y="1173"/>
                </a:lnTo>
                <a:lnTo>
                  <a:pt x="1030" y="1173"/>
                </a:lnTo>
                <a:lnTo>
                  <a:pt x="1031" y="1166"/>
                </a:lnTo>
                <a:lnTo>
                  <a:pt x="1029" y="1165"/>
                </a:lnTo>
                <a:lnTo>
                  <a:pt x="1030" y="1160"/>
                </a:lnTo>
                <a:lnTo>
                  <a:pt x="1028" y="1159"/>
                </a:lnTo>
                <a:lnTo>
                  <a:pt x="1027" y="1159"/>
                </a:lnTo>
                <a:lnTo>
                  <a:pt x="1026" y="1159"/>
                </a:lnTo>
                <a:lnTo>
                  <a:pt x="1023" y="1159"/>
                </a:lnTo>
                <a:lnTo>
                  <a:pt x="1021" y="1158"/>
                </a:lnTo>
                <a:lnTo>
                  <a:pt x="1020" y="1158"/>
                </a:lnTo>
                <a:lnTo>
                  <a:pt x="1019" y="1159"/>
                </a:lnTo>
                <a:lnTo>
                  <a:pt x="1017" y="1160"/>
                </a:lnTo>
                <a:lnTo>
                  <a:pt x="1016" y="1160"/>
                </a:lnTo>
                <a:lnTo>
                  <a:pt x="1014" y="1162"/>
                </a:lnTo>
                <a:lnTo>
                  <a:pt x="1013" y="1162"/>
                </a:lnTo>
                <a:lnTo>
                  <a:pt x="1013" y="1159"/>
                </a:lnTo>
                <a:lnTo>
                  <a:pt x="1012" y="1156"/>
                </a:lnTo>
                <a:lnTo>
                  <a:pt x="1010" y="1157"/>
                </a:lnTo>
                <a:lnTo>
                  <a:pt x="1009" y="1156"/>
                </a:lnTo>
                <a:lnTo>
                  <a:pt x="1009" y="1155"/>
                </a:lnTo>
                <a:lnTo>
                  <a:pt x="1008" y="1154"/>
                </a:lnTo>
                <a:lnTo>
                  <a:pt x="1006" y="1150"/>
                </a:lnTo>
                <a:lnTo>
                  <a:pt x="1005" y="1150"/>
                </a:lnTo>
                <a:lnTo>
                  <a:pt x="1005" y="1149"/>
                </a:lnTo>
                <a:lnTo>
                  <a:pt x="1005" y="1148"/>
                </a:lnTo>
                <a:lnTo>
                  <a:pt x="1004" y="1147"/>
                </a:lnTo>
                <a:lnTo>
                  <a:pt x="1004" y="1146"/>
                </a:lnTo>
                <a:lnTo>
                  <a:pt x="1004" y="1145"/>
                </a:lnTo>
                <a:lnTo>
                  <a:pt x="1003" y="1143"/>
                </a:lnTo>
                <a:lnTo>
                  <a:pt x="1003" y="1141"/>
                </a:lnTo>
                <a:lnTo>
                  <a:pt x="1003" y="1139"/>
                </a:lnTo>
                <a:lnTo>
                  <a:pt x="1003" y="1138"/>
                </a:lnTo>
                <a:lnTo>
                  <a:pt x="1003" y="1137"/>
                </a:lnTo>
                <a:lnTo>
                  <a:pt x="1003" y="1135"/>
                </a:lnTo>
                <a:lnTo>
                  <a:pt x="1002" y="1132"/>
                </a:lnTo>
                <a:lnTo>
                  <a:pt x="1001" y="1128"/>
                </a:lnTo>
                <a:lnTo>
                  <a:pt x="1000" y="1125"/>
                </a:lnTo>
                <a:lnTo>
                  <a:pt x="1001" y="1126"/>
                </a:lnTo>
                <a:lnTo>
                  <a:pt x="1002" y="1128"/>
                </a:lnTo>
                <a:lnTo>
                  <a:pt x="1005" y="1130"/>
                </a:lnTo>
                <a:lnTo>
                  <a:pt x="1005" y="1129"/>
                </a:lnTo>
                <a:lnTo>
                  <a:pt x="1006" y="1129"/>
                </a:lnTo>
                <a:lnTo>
                  <a:pt x="1006" y="1128"/>
                </a:lnTo>
                <a:lnTo>
                  <a:pt x="1008" y="1128"/>
                </a:lnTo>
                <a:lnTo>
                  <a:pt x="1006" y="1126"/>
                </a:lnTo>
                <a:lnTo>
                  <a:pt x="1003" y="1124"/>
                </a:lnTo>
                <a:lnTo>
                  <a:pt x="1004" y="1123"/>
                </a:lnTo>
                <a:lnTo>
                  <a:pt x="1005" y="1122"/>
                </a:lnTo>
                <a:lnTo>
                  <a:pt x="1004" y="1121"/>
                </a:lnTo>
                <a:lnTo>
                  <a:pt x="1005" y="1120"/>
                </a:lnTo>
                <a:lnTo>
                  <a:pt x="1005" y="1117"/>
                </a:lnTo>
                <a:lnTo>
                  <a:pt x="1006" y="1117"/>
                </a:lnTo>
                <a:lnTo>
                  <a:pt x="1006" y="1116"/>
                </a:lnTo>
                <a:lnTo>
                  <a:pt x="1008" y="1116"/>
                </a:lnTo>
                <a:lnTo>
                  <a:pt x="1008" y="1115"/>
                </a:lnTo>
                <a:lnTo>
                  <a:pt x="1008" y="1114"/>
                </a:lnTo>
                <a:lnTo>
                  <a:pt x="1009" y="1114"/>
                </a:lnTo>
                <a:lnTo>
                  <a:pt x="1008" y="1114"/>
                </a:lnTo>
                <a:lnTo>
                  <a:pt x="1009" y="1113"/>
                </a:lnTo>
                <a:lnTo>
                  <a:pt x="1009" y="1112"/>
                </a:lnTo>
                <a:lnTo>
                  <a:pt x="1010" y="1112"/>
                </a:lnTo>
                <a:lnTo>
                  <a:pt x="1010" y="1111"/>
                </a:lnTo>
                <a:lnTo>
                  <a:pt x="1011" y="1109"/>
                </a:lnTo>
                <a:lnTo>
                  <a:pt x="1010" y="1109"/>
                </a:lnTo>
                <a:lnTo>
                  <a:pt x="1002" y="1109"/>
                </a:lnTo>
                <a:lnTo>
                  <a:pt x="1000" y="1109"/>
                </a:lnTo>
                <a:lnTo>
                  <a:pt x="991" y="1109"/>
                </a:lnTo>
                <a:lnTo>
                  <a:pt x="990" y="1116"/>
                </a:lnTo>
                <a:lnTo>
                  <a:pt x="988" y="1118"/>
                </a:lnTo>
                <a:lnTo>
                  <a:pt x="991" y="1120"/>
                </a:lnTo>
                <a:lnTo>
                  <a:pt x="993" y="1121"/>
                </a:lnTo>
                <a:lnTo>
                  <a:pt x="994" y="1122"/>
                </a:lnTo>
                <a:lnTo>
                  <a:pt x="996" y="1123"/>
                </a:lnTo>
                <a:lnTo>
                  <a:pt x="997" y="1124"/>
                </a:lnTo>
                <a:lnTo>
                  <a:pt x="996" y="1126"/>
                </a:lnTo>
                <a:lnTo>
                  <a:pt x="992" y="1128"/>
                </a:lnTo>
                <a:lnTo>
                  <a:pt x="991" y="1129"/>
                </a:lnTo>
                <a:lnTo>
                  <a:pt x="991" y="1130"/>
                </a:lnTo>
                <a:lnTo>
                  <a:pt x="990" y="1131"/>
                </a:lnTo>
                <a:lnTo>
                  <a:pt x="990" y="1132"/>
                </a:lnTo>
                <a:lnTo>
                  <a:pt x="990" y="1133"/>
                </a:lnTo>
                <a:lnTo>
                  <a:pt x="990" y="1134"/>
                </a:lnTo>
                <a:lnTo>
                  <a:pt x="990" y="1135"/>
                </a:lnTo>
                <a:lnTo>
                  <a:pt x="988" y="1135"/>
                </a:lnTo>
                <a:lnTo>
                  <a:pt x="988" y="1138"/>
                </a:lnTo>
                <a:lnTo>
                  <a:pt x="988" y="1139"/>
                </a:lnTo>
                <a:lnTo>
                  <a:pt x="988" y="1140"/>
                </a:lnTo>
                <a:lnTo>
                  <a:pt x="987" y="1140"/>
                </a:lnTo>
                <a:lnTo>
                  <a:pt x="987" y="1141"/>
                </a:lnTo>
                <a:lnTo>
                  <a:pt x="986" y="1141"/>
                </a:lnTo>
                <a:lnTo>
                  <a:pt x="985" y="1141"/>
                </a:lnTo>
                <a:lnTo>
                  <a:pt x="982" y="1140"/>
                </a:lnTo>
                <a:lnTo>
                  <a:pt x="980" y="1140"/>
                </a:lnTo>
                <a:lnTo>
                  <a:pt x="979" y="1140"/>
                </a:lnTo>
                <a:lnTo>
                  <a:pt x="978" y="1140"/>
                </a:lnTo>
                <a:lnTo>
                  <a:pt x="975" y="1140"/>
                </a:lnTo>
                <a:lnTo>
                  <a:pt x="974" y="1140"/>
                </a:lnTo>
                <a:lnTo>
                  <a:pt x="973" y="1139"/>
                </a:lnTo>
                <a:lnTo>
                  <a:pt x="971" y="1139"/>
                </a:lnTo>
                <a:lnTo>
                  <a:pt x="970" y="1139"/>
                </a:lnTo>
                <a:lnTo>
                  <a:pt x="969" y="1139"/>
                </a:lnTo>
                <a:lnTo>
                  <a:pt x="968" y="1139"/>
                </a:lnTo>
                <a:lnTo>
                  <a:pt x="967" y="1139"/>
                </a:lnTo>
                <a:lnTo>
                  <a:pt x="965" y="1139"/>
                </a:lnTo>
                <a:lnTo>
                  <a:pt x="966" y="1141"/>
                </a:lnTo>
                <a:lnTo>
                  <a:pt x="965" y="1143"/>
                </a:lnTo>
                <a:lnTo>
                  <a:pt x="965" y="1145"/>
                </a:lnTo>
                <a:lnTo>
                  <a:pt x="966" y="1153"/>
                </a:lnTo>
                <a:lnTo>
                  <a:pt x="971" y="1153"/>
                </a:lnTo>
                <a:lnTo>
                  <a:pt x="979" y="1153"/>
                </a:lnTo>
                <a:lnTo>
                  <a:pt x="980" y="1150"/>
                </a:lnTo>
                <a:lnTo>
                  <a:pt x="986" y="1150"/>
                </a:lnTo>
                <a:lnTo>
                  <a:pt x="986" y="1146"/>
                </a:lnTo>
                <a:lnTo>
                  <a:pt x="988" y="1146"/>
                </a:lnTo>
                <a:lnTo>
                  <a:pt x="991" y="1146"/>
                </a:lnTo>
                <a:lnTo>
                  <a:pt x="999" y="1146"/>
                </a:lnTo>
                <a:lnTo>
                  <a:pt x="999" y="1148"/>
                </a:lnTo>
                <a:lnTo>
                  <a:pt x="997" y="1149"/>
                </a:lnTo>
                <a:lnTo>
                  <a:pt x="999" y="1150"/>
                </a:lnTo>
                <a:lnTo>
                  <a:pt x="999" y="1155"/>
                </a:lnTo>
                <a:lnTo>
                  <a:pt x="1000" y="1156"/>
                </a:lnTo>
                <a:lnTo>
                  <a:pt x="1001" y="1160"/>
                </a:lnTo>
                <a:lnTo>
                  <a:pt x="1002" y="1160"/>
                </a:lnTo>
                <a:lnTo>
                  <a:pt x="1003" y="1163"/>
                </a:lnTo>
                <a:lnTo>
                  <a:pt x="1004" y="1163"/>
                </a:lnTo>
                <a:lnTo>
                  <a:pt x="1005" y="1164"/>
                </a:lnTo>
                <a:lnTo>
                  <a:pt x="1003" y="1165"/>
                </a:lnTo>
                <a:lnTo>
                  <a:pt x="1003" y="1166"/>
                </a:lnTo>
                <a:lnTo>
                  <a:pt x="1005" y="1172"/>
                </a:lnTo>
                <a:lnTo>
                  <a:pt x="1005" y="1173"/>
                </a:lnTo>
                <a:lnTo>
                  <a:pt x="1006" y="1174"/>
                </a:lnTo>
                <a:lnTo>
                  <a:pt x="1008" y="1174"/>
                </a:lnTo>
                <a:lnTo>
                  <a:pt x="1008" y="1175"/>
                </a:lnTo>
                <a:lnTo>
                  <a:pt x="1010" y="1175"/>
                </a:lnTo>
                <a:lnTo>
                  <a:pt x="1011" y="1175"/>
                </a:lnTo>
                <a:lnTo>
                  <a:pt x="1012" y="1179"/>
                </a:lnTo>
                <a:lnTo>
                  <a:pt x="1016" y="1178"/>
                </a:lnTo>
                <a:lnTo>
                  <a:pt x="1017" y="1178"/>
                </a:lnTo>
                <a:lnTo>
                  <a:pt x="1019" y="1182"/>
                </a:lnTo>
                <a:lnTo>
                  <a:pt x="1022" y="1185"/>
                </a:lnTo>
                <a:lnTo>
                  <a:pt x="1027" y="1189"/>
                </a:lnTo>
                <a:lnTo>
                  <a:pt x="1028" y="1190"/>
                </a:lnTo>
                <a:lnTo>
                  <a:pt x="1030" y="1192"/>
                </a:lnTo>
                <a:lnTo>
                  <a:pt x="1030" y="1193"/>
                </a:lnTo>
                <a:lnTo>
                  <a:pt x="1031" y="1195"/>
                </a:lnTo>
                <a:lnTo>
                  <a:pt x="1034" y="1197"/>
                </a:lnTo>
                <a:lnTo>
                  <a:pt x="1035" y="1199"/>
                </a:lnTo>
                <a:lnTo>
                  <a:pt x="1036" y="1200"/>
                </a:lnTo>
                <a:lnTo>
                  <a:pt x="1037" y="1203"/>
                </a:lnTo>
                <a:lnTo>
                  <a:pt x="1038" y="1204"/>
                </a:lnTo>
                <a:lnTo>
                  <a:pt x="1035" y="1205"/>
                </a:lnTo>
                <a:lnTo>
                  <a:pt x="1033" y="1205"/>
                </a:lnTo>
                <a:lnTo>
                  <a:pt x="1030" y="1205"/>
                </a:lnTo>
                <a:lnTo>
                  <a:pt x="1027" y="1206"/>
                </a:lnTo>
                <a:lnTo>
                  <a:pt x="1021" y="1206"/>
                </a:lnTo>
                <a:lnTo>
                  <a:pt x="1014" y="1206"/>
                </a:lnTo>
                <a:lnTo>
                  <a:pt x="1009" y="1206"/>
                </a:lnTo>
                <a:lnTo>
                  <a:pt x="1005" y="1207"/>
                </a:lnTo>
                <a:lnTo>
                  <a:pt x="1005" y="1200"/>
                </a:lnTo>
                <a:lnTo>
                  <a:pt x="1008" y="1180"/>
                </a:lnTo>
                <a:lnTo>
                  <a:pt x="983" y="1179"/>
                </a:lnTo>
                <a:lnTo>
                  <a:pt x="982" y="1179"/>
                </a:lnTo>
                <a:lnTo>
                  <a:pt x="980" y="1179"/>
                </a:lnTo>
                <a:lnTo>
                  <a:pt x="980" y="1178"/>
                </a:lnTo>
                <a:lnTo>
                  <a:pt x="979" y="1178"/>
                </a:lnTo>
                <a:lnTo>
                  <a:pt x="979" y="1176"/>
                </a:lnTo>
                <a:lnTo>
                  <a:pt x="979" y="1175"/>
                </a:lnTo>
                <a:lnTo>
                  <a:pt x="979" y="1176"/>
                </a:lnTo>
                <a:lnTo>
                  <a:pt x="979" y="1175"/>
                </a:lnTo>
                <a:lnTo>
                  <a:pt x="980" y="1175"/>
                </a:lnTo>
                <a:lnTo>
                  <a:pt x="979" y="1175"/>
                </a:lnTo>
                <a:lnTo>
                  <a:pt x="979" y="1174"/>
                </a:lnTo>
                <a:lnTo>
                  <a:pt x="979" y="1173"/>
                </a:lnTo>
                <a:lnTo>
                  <a:pt x="979" y="1172"/>
                </a:lnTo>
                <a:lnTo>
                  <a:pt x="978" y="1172"/>
                </a:lnTo>
                <a:lnTo>
                  <a:pt x="978" y="1171"/>
                </a:lnTo>
                <a:lnTo>
                  <a:pt x="978" y="1170"/>
                </a:lnTo>
                <a:lnTo>
                  <a:pt x="977" y="1168"/>
                </a:lnTo>
                <a:lnTo>
                  <a:pt x="976" y="1168"/>
                </a:lnTo>
                <a:lnTo>
                  <a:pt x="975" y="1168"/>
                </a:lnTo>
                <a:lnTo>
                  <a:pt x="975" y="1167"/>
                </a:lnTo>
                <a:lnTo>
                  <a:pt x="974" y="1167"/>
                </a:lnTo>
                <a:lnTo>
                  <a:pt x="974" y="1166"/>
                </a:lnTo>
                <a:lnTo>
                  <a:pt x="973" y="1166"/>
                </a:lnTo>
                <a:lnTo>
                  <a:pt x="971" y="1166"/>
                </a:lnTo>
                <a:lnTo>
                  <a:pt x="970" y="1166"/>
                </a:lnTo>
                <a:lnTo>
                  <a:pt x="970" y="1165"/>
                </a:lnTo>
                <a:lnTo>
                  <a:pt x="969" y="1165"/>
                </a:lnTo>
                <a:lnTo>
                  <a:pt x="968" y="1165"/>
                </a:lnTo>
                <a:lnTo>
                  <a:pt x="967" y="1165"/>
                </a:lnTo>
                <a:lnTo>
                  <a:pt x="966" y="1165"/>
                </a:lnTo>
                <a:lnTo>
                  <a:pt x="965" y="1165"/>
                </a:lnTo>
                <a:lnTo>
                  <a:pt x="964" y="1165"/>
                </a:lnTo>
                <a:lnTo>
                  <a:pt x="964" y="1166"/>
                </a:lnTo>
                <a:lnTo>
                  <a:pt x="962" y="1166"/>
                </a:lnTo>
                <a:lnTo>
                  <a:pt x="961" y="1166"/>
                </a:lnTo>
                <a:lnTo>
                  <a:pt x="960" y="1166"/>
                </a:lnTo>
                <a:lnTo>
                  <a:pt x="959" y="1165"/>
                </a:lnTo>
                <a:lnTo>
                  <a:pt x="958" y="1165"/>
                </a:lnTo>
                <a:lnTo>
                  <a:pt x="957" y="1165"/>
                </a:lnTo>
                <a:lnTo>
                  <a:pt x="956" y="1165"/>
                </a:lnTo>
                <a:lnTo>
                  <a:pt x="956" y="1164"/>
                </a:lnTo>
                <a:lnTo>
                  <a:pt x="953" y="1164"/>
                </a:lnTo>
                <a:lnTo>
                  <a:pt x="951" y="1163"/>
                </a:lnTo>
                <a:lnTo>
                  <a:pt x="949" y="1164"/>
                </a:lnTo>
                <a:lnTo>
                  <a:pt x="948" y="1164"/>
                </a:lnTo>
                <a:lnTo>
                  <a:pt x="948" y="1165"/>
                </a:lnTo>
                <a:lnTo>
                  <a:pt x="948" y="1166"/>
                </a:lnTo>
                <a:lnTo>
                  <a:pt x="948" y="1167"/>
                </a:lnTo>
                <a:lnTo>
                  <a:pt x="948" y="1168"/>
                </a:lnTo>
                <a:lnTo>
                  <a:pt x="948" y="1170"/>
                </a:lnTo>
                <a:lnTo>
                  <a:pt x="948" y="1171"/>
                </a:lnTo>
                <a:lnTo>
                  <a:pt x="948" y="1172"/>
                </a:lnTo>
                <a:lnTo>
                  <a:pt x="947" y="1173"/>
                </a:lnTo>
                <a:lnTo>
                  <a:pt x="947" y="1174"/>
                </a:lnTo>
                <a:lnTo>
                  <a:pt x="947" y="1175"/>
                </a:lnTo>
                <a:lnTo>
                  <a:pt x="947" y="1176"/>
                </a:lnTo>
                <a:lnTo>
                  <a:pt x="947" y="1178"/>
                </a:lnTo>
                <a:lnTo>
                  <a:pt x="947" y="1179"/>
                </a:lnTo>
                <a:lnTo>
                  <a:pt x="947" y="1180"/>
                </a:lnTo>
                <a:lnTo>
                  <a:pt x="947" y="1181"/>
                </a:lnTo>
                <a:lnTo>
                  <a:pt x="948" y="1182"/>
                </a:lnTo>
                <a:lnTo>
                  <a:pt x="947" y="1183"/>
                </a:lnTo>
                <a:lnTo>
                  <a:pt x="947" y="1184"/>
                </a:lnTo>
                <a:lnTo>
                  <a:pt x="945" y="1185"/>
                </a:lnTo>
                <a:lnTo>
                  <a:pt x="945" y="1187"/>
                </a:lnTo>
                <a:lnTo>
                  <a:pt x="945" y="1188"/>
                </a:lnTo>
                <a:lnTo>
                  <a:pt x="947" y="1188"/>
                </a:lnTo>
                <a:lnTo>
                  <a:pt x="947" y="1189"/>
                </a:lnTo>
                <a:lnTo>
                  <a:pt x="947" y="1190"/>
                </a:lnTo>
                <a:lnTo>
                  <a:pt x="947" y="1191"/>
                </a:lnTo>
                <a:lnTo>
                  <a:pt x="947" y="1192"/>
                </a:lnTo>
                <a:lnTo>
                  <a:pt x="947" y="1193"/>
                </a:lnTo>
                <a:lnTo>
                  <a:pt x="947" y="1195"/>
                </a:lnTo>
                <a:lnTo>
                  <a:pt x="947" y="1196"/>
                </a:lnTo>
                <a:lnTo>
                  <a:pt x="947" y="1197"/>
                </a:lnTo>
                <a:lnTo>
                  <a:pt x="947" y="1198"/>
                </a:lnTo>
                <a:lnTo>
                  <a:pt x="948" y="1198"/>
                </a:lnTo>
                <a:lnTo>
                  <a:pt x="948" y="1199"/>
                </a:lnTo>
                <a:lnTo>
                  <a:pt x="947" y="1199"/>
                </a:lnTo>
                <a:lnTo>
                  <a:pt x="945" y="1198"/>
                </a:lnTo>
                <a:lnTo>
                  <a:pt x="944" y="1198"/>
                </a:lnTo>
                <a:lnTo>
                  <a:pt x="944" y="1197"/>
                </a:lnTo>
                <a:lnTo>
                  <a:pt x="943" y="1196"/>
                </a:lnTo>
                <a:lnTo>
                  <a:pt x="941" y="1191"/>
                </a:lnTo>
                <a:lnTo>
                  <a:pt x="941" y="1190"/>
                </a:lnTo>
                <a:lnTo>
                  <a:pt x="940" y="1190"/>
                </a:lnTo>
                <a:lnTo>
                  <a:pt x="940" y="1189"/>
                </a:lnTo>
                <a:lnTo>
                  <a:pt x="939" y="1189"/>
                </a:lnTo>
                <a:lnTo>
                  <a:pt x="939" y="1188"/>
                </a:lnTo>
                <a:lnTo>
                  <a:pt x="936" y="1185"/>
                </a:lnTo>
                <a:lnTo>
                  <a:pt x="936" y="1184"/>
                </a:lnTo>
                <a:lnTo>
                  <a:pt x="935" y="1183"/>
                </a:lnTo>
                <a:lnTo>
                  <a:pt x="934" y="1183"/>
                </a:lnTo>
                <a:lnTo>
                  <a:pt x="933" y="1182"/>
                </a:lnTo>
                <a:lnTo>
                  <a:pt x="930" y="1181"/>
                </a:lnTo>
                <a:lnTo>
                  <a:pt x="928" y="1180"/>
                </a:lnTo>
                <a:lnTo>
                  <a:pt x="926" y="1176"/>
                </a:lnTo>
                <a:lnTo>
                  <a:pt x="926" y="1175"/>
                </a:lnTo>
                <a:lnTo>
                  <a:pt x="926" y="1174"/>
                </a:lnTo>
                <a:lnTo>
                  <a:pt x="926" y="1173"/>
                </a:lnTo>
                <a:lnTo>
                  <a:pt x="926" y="1172"/>
                </a:lnTo>
                <a:lnTo>
                  <a:pt x="926" y="1171"/>
                </a:lnTo>
                <a:lnTo>
                  <a:pt x="926" y="1167"/>
                </a:lnTo>
                <a:lnTo>
                  <a:pt x="926" y="1166"/>
                </a:lnTo>
                <a:lnTo>
                  <a:pt x="926" y="1165"/>
                </a:lnTo>
                <a:lnTo>
                  <a:pt x="925" y="1162"/>
                </a:lnTo>
                <a:lnTo>
                  <a:pt x="925" y="1160"/>
                </a:lnTo>
                <a:lnTo>
                  <a:pt x="924" y="1160"/>
                </a:lnTo>
                <a:lnTo>
                  <a:pt x="917" y="1160"/>
                </a:lnTo>
                <a:lnTo>
                  <a:pt x="917" y="1162"/>
                </a:lnTo>
                <a:lnTo>
                  <a:pt x="911" y="1162"/>
                </a:lnTo>
                <a:lnTo>
                  <a:pt x="910" y="1162"/>
                </a:lnTo>
                <a:lnTo>
                  <a:pt x="910" y="1157"/>
                </a:lnTo>
                <a:lnTo>
                  <a:pt x="910" y="1154"/>
                </a:lnTo>
                <a:lnTo>
                  <a:pt x="909" y="1149"/>
                </a:lnTo>
                <a:lnTo>
                  <a:pt x="909" y="1148"/>
                </a:lnTo>
                <a:lnTo>
                  <a:pt x="909" y="1147"/>
                </a:lnTo>
                <a:lnTo>
                  <a:pt x="910" y="1147"/>
                </a:lnTo>
                <a:lnTo>
                  <a:pt x="918" y="1145"/>
                </a:lnTo>
                <a:lnTo>
                  <a:pt x="919" y="1145"/>
                </a:lnTo>
                <a:lnTo>
                  <a:pt x="919" y="1143"/>
                </a:lnTo>
                <a:lnTo>
                  <a:pt x="918" y="1142"/>
                </a:lnTo>
                <a:lnTo>
                  <a:pt x="919" y="1142"/>
                </a:lnTo>
                <a:lnTo>
                  <a:pt x="935" y="1139"/>
                </a:lnTo>
                <a:lnTo>
                  <a:pt x="936" y="1147"/>
                </a:lnTo>
                <a:lnTo>
                  <a:pt x="937" y="1147"/>
                </a:lnTo>
                <a:lnTo>
                  <a:pt x="944" y="1145"/>
                </a:lnTo>
                <a:lnTo>
                  <a:pt x="943" y="1145"/>
                </a:lnTo>
                <a:lnTo>
                  <a:pt x="941" y="1139"/>
                </a:lnTo>
                <a:lnTo>
                  <a:pt x="939" y="1134"/>
                </a:lnTo>
                <a:lnTo>
                  <a:pt x="939" y="1130"/>
                </a:lnTo>
                <a:lnTo>
                  <a:pt x="957" y="1133"/>
                </a:lnTo>
                <a:lnTo>
                  <a:pt x="957" y="1134"/>
                </a:lnTo>
                <a:lnTo>
                  <a:pt x="958" y="1137"/>
                </a:lnTo>
                <a:lnTo>
                  <a:pt x="951" y="1135"/>
                </a:lnTo>
                <a:lnTo>
                  <a:pt x="947" y="1134"/>
                </a:lnTo>
                <a:lnTo>
                  <a:pt x="947" y="1138"/>
                </a:lnTo>
                <a:lnTo>
                  <a:pt x="949" y="1138"/>
                </a:lnTo>
                <a:lnTo>
                  <a:pt x="949" y="1137"/>
                </a:lnTo>
                <a:lnTo>
                  <a:pt x="958" y="1137"/>
                </a:lnTo>
                <a:lnTo>
                  <a:pt x="961" y="1137"/>
                </a:lnTo>
                <a:lnTo>
                  <a:pt x="960" y="1133"/>
                </a:lnTo>
                <a:lnTo>
                  <a:pt x="961" y="1133"/>
                </a:lnTo>
                <a:lnTo>
                  <a:pt x="961" y="1132"/>
                </a:lnTo>
                <a:lnTo>
                  <a:pt x="959" y="1132"/>
                </a:lnTo>
                <a:lnTo>
                  <a:pt x="956" y="1132"/>
                </a:lnTo>
                <a:lnTo>
                  <a:pt x="956" y="1131"/>
                </a:lnTo>
                <a:lnTo>
                  <a:pt x="959" y="1131"/>
                </a:lnTo>
                <a:lnTo>
                  <a:pt x="960" y="1129"/>
                </a:lnTo>
                <a:lnTo>
                  <a:pt x="959" y="1128"/>
                </a:lnTo>
                <a:lnTo>
                  <a:pt x="958" y="1128"/>
                </a:lnTo>
                <a:lnTo>
                  <a:pt x="958" y="1126"/>
                </a:lnTo>
                <a:lnTo>
                  <a:pt x="957" y="1128"/>
                </a:lnTo>
                <a:lnTo>
                  <a:pt x="956" y="1128"/>
                </a:lnTo>
                <a:lnTo>
                  <a:pt x="954" y="1128"/>
                </a:lnTo>
                <a:lnTo>
                  <a:pt x="952" y="1129"/>
                </a:lnTo>
                <a:lnTo>
                  <a:pt x="951" y="1129"/>
                </a:lnTo>
                <a:lnTo>
                  <a:pt x="950" y="1129"/>
                </a:lnTo>
                <a:lnTo>
                  <a:pt x="948" y="1129"/>
                </a:lnTo>
                <a:lnTo>
                  <a:pt x="947" y="1129"/>
                </a:lnTo>
                <a:lnTo>
                  <a:pt x="947" y="1126"/>
                </a:lnTo>
                <a:lnTo>
                  <a:pt x="947" y="1125"/>
                </a:lnTo>
                <a:lnTo>
                  <a:pt x="947" y="1124"/>
                </a:lnTo>
                <a:lnTo>
                  <a:pt x="945" y="1124"/>
                </a:lnTo>
                <a:lnTo>
                  <a:pt x="944" y="1124"/>
                </a:lnTo>
                <a:lnTo>
                  <a:pt x="944" y="1128"/>
                </a:lnTo>
                <a:lnTo>
                  <a:pt x="944" y="1129"/>
                </a:lnTo>
                <a:lnTo>
                  <a:pt x="943" y="1129"/>
                </a:lnTo>
                <a:lnTo>
                  <a:pt x="942" y="1129"/>
                </a:lnTo>
                <a:lnTo>
                  <a:pt x="940" y="1129"/>
                </a:lnTo>
                <a:lnTo>
                  <a:pt x="939" y="1129"/>
                </a:lnTo>
                <a:lnTo>
                  <a:pt x="939" y="1126"/>
                </a:lnTo>
                <a:lnTo>
                  <a:pt x="939" y="1125"/>
                </a:lnTo>
                <a:lnTo>
                  <a:pt x="937" y="1124"/>
                </a:lnTo>
                <a:lnTo>
                  <a:pt x="937" y="1123"/>
                </a:lnTo>
                <a:lnTo>
                  <a:pt x="937" y="1121"/>
                </a:lnTo>
                <a:lnTo>
                  <a:pt x="937" y="1120"/>
                </a:lnTo>
                <a:lnTo>
                  <a:pt x="937" y="1117"/>
                </a:lnTo>
                <a:lnTo>
                  <a:pt x="937" y="1116"/>
                </a:lnTo>
                <a:lnTo>
                  <a:pt x="937" y="1114"/>
                </a:lnTo>
                <a:lnTo>
                  <a:pt x="939" y="1115"/>
                </a:lnTo>
                <a:lnTo>
                  <a:pt x="940" y="1115"/>
                </a:lnTo>
                <a:lnTo>
                  <a:pt x="940" y="1116"/>
                </a:lnTo>
                <a:lnTo>
                  <a:pt x="941" y="1116"/>
                </a:lnTo>
                <a:lnTo>
                  <a:pt x="942" y="1116"/>
                </a:lnTo>
                <a:lnTo>
                  <a:pt x="942" y="1117"/>
                </a:lnTo>
                <a:lnTo>
                  <a:pt x="944" y="1117"/>
                </a:lnTo>
                <a:lnTo>
                  <a:pt x="944" y="1116"/>
                </a:lnTo>
                <a:lnTo>
                  <a:pt x="945" y="1116"/>
                </a:lnTo>
                <a:lnTo>
                  <a:pt x="947" y="1116"/>
                </a:lnTo>
                <a:lnTo>
                  <a:pt x="947" y="1115"/>
                </a:lnTo>
                <a:lnTo>
                  <a:pt x="948" y="1114"/>
                </a:lnTo>
                <a:lnTo>
                  <a:pt x="949" y="1114"/>
                </a:lnTo>
                <a:lnTo>
                  <a:pt x="949" y="1113"/>
                </a:lnTo>
                <a:lnTo>
                  <a:pt x="950" y="1113"/>
                </a:lnTo>
                <a:lnTo>
                  <a:pt x="950" y="1112"/>
                </a:lnTo>
                <a:lnTo>
                  <a:pt x="951" y="1111"/>
                </a:lnTo>
                <a:lnTo>
                  <a:pt x="951" y="1109"/>
                </a:lnTo>
                <a:lnTo>
                  <a:pt x="952" y="1109"/>
                </a:lnTo>
                <a:lnTo>
                  <a:pt x="952" y="1108"/>
                </a:lnTo>
                <a:lnTo>
                  <a:pt x="953" y="1108"/>
                </a:lnTo>
                <a:lnTo>
                  <a:pt x="953" y="1107"/>
                </a:lnTo>
                <a:lnTo>
                  <a:pt x="953" y="1106"/>
                </a:lnTo>
                <a:lnTo>
                  <a:pt x="953" y="1105"/>
                </a:lnTo>
                <a:lnTo>
                  <a:pt x="953" y="1104"/>
                </a:lnTo>
                <a:lnTo>
                  <a:pt x="951" y="1104"/>
                </a:lnTo>
                <a:lnTo>
                  <a:pt x="945" y="1105"/>
                </a:lnTo>
                <a:lnTo>
                  <a:pt x="944" y="1105"/>
                </a:lnTo>
                <a:lnTo>
                  <a:pt x="935" y="1105"/>
                </a:lnTo>
                <a:lnTo>
                  <a:pt x="934" y="1105"/>
                </a:lnTo>
                <a:lnTo>
                  <a:pt x="933" y="1106"/>
                </a:lnTo>
                <a:lnTo>
                  <a:pt x="933" y="1105"/>
                </a:lnTo>
                <a:lnTo>
                  <a:pt x="933" y="1104"/>
                </a:lnTo>
                <a:lnTo>
                  <a:pt x="931" y="1105"/>
                </a:lnTo>
                <a:lnTo>
                  <a:pt x="924" y="1107"/>
                </a:lnTo>
                <a:lnTo>
                  <a:pt x="924" y="1108"/>
                </a:lnTo>
                <a:lnTo>
                  <a:pt x="924" y="1109"/>
                </a:lnTo>
                <a:lnTo>
                  <a:pt x="925" y="1115"/>
                </a:lnTo>
                <a:lnTo>
                  <a:pt x="927" y="1115"/>
                </a:lnTo>
                <a:lnTo>
                  <a:pt x="932" y="1114"/>
                </a:lnTo>
                <a:lnTo>
                  <a:pt x="933" y="1114"/>
                </a:lnTo>
                <a:lnTo>
                  <a:pt x="935" y="1114"/>
                </a:lnTo>
                <a:lnTo>
                  <a:pt x="936" y="1121"/>
                </a:lnTo>
                <a:lnTo>
                  <a:pt x="936" y="1123"/>
                </a:lnTo>
                <a:lnTo>
                  <a:pt x="935" y="1123"/>
                </a:lnTo>
                <a:lnTo>
                  <a:pt x="934" y="1123"/>
                </a:lnTo>
                <a:lnTo>
                  <a:pt x="933" y="1123"/>
                </a:lnTo>
                <a:lnTo>
                  <a:pt x="933" y="1124"/>
                </a:lnTo>
                <a:lnTo>
                  <a:pt x="933" y="1129"/>
                </a:lnTo>
                <a:lnTo>
                  <a:pt x="924" y="1133"/>
                </a:lnTo>
                <a:lnTo>
                  <a:pt x="922" y="1129"/>
                </a:lnTo>
                <a:lnTo>
                  <a:pt x="921" y="1125"/>
                </a:lnTo>
                <a:lnTo>
                  <a:pt x="921" y="1124"/>
                </a:lnTo>
                <a:lnTo>
                  <a:pt x="919" y="1125"/>
                </a:lnTo>
                <a:lnTo>
                  <a:pt x="918" y="1125"/>
                </a:lnTo>
                <a:lnTo>
                  <a:pt x="917" y="1125"/>
                </a:lnTo>
                <a:lnTo>
                  <a:pt x="915" y="1121"/>
                </a:lnTo>
                <a:lnTo>
                  <a:pt x="917" y="1121"/>
                </a:lnTo>
                <a:lnTo>
                  <a:pt x="917" y="1120"/>
                </a:lnTo>
                <a:lnTo>
                  <a:pt x="918" y="1120"/>
                </a:lnTo>
                <a:lnTo>
                  <a:pt x="916" y="1117"/>
                </a:lnTo>
                <a:lnTo>
                  <a:pt x="917" y="1116"/>
                </a:lnTo>
                <a:lnTo>
                  <a:pt x="921" y="1114"/>
                </a:lnTo>
                <a:lnTo>
                  <a:pt x="919" y="1113"/>
                </a:lnTo>
                <a:lnTo>
                  <a:pt x="917" y="1113"/>
                </a:lnTo>
                <a:lnTo>
                  <a:pt x="917" y="1112"/>
                </a:lnTo>
                <a:lnTo>
                  <a:pt x="917" y="1113"/>
                </a:lnTo>
                <a:lnTo>
                  <a:pt x="916" y="1113"/>
                </a:lnTo>
                <a:lnTo>
                  <a:pt x="914" y="1115"/>
                </a:lnTo>
                <a:lnTo>
                  <a:pt x="914" y="1116"/>
                </a:lnTo>
                <a:lnTo>
                  <a:pt x="913" y="1115"/>
                </a:lnTo>
                <a:lnTo>
                  <a:pt x="911" y="1114"/>
                </a:lnTo>
                <a:lnTo>
                  <a:pt x="910" y="1114"/>
                </a:lnTo>
                <a:lnTo>
                  <a:pt x="910" y="1113"/>
                </a:lnTo>
                <a:lnTo>
                  <a:pt x="909" y="1112"/>
                </a:lnTo>
                <a:lnTo>
                  <a:pt x="909" y="1111"/>
                </a:lnTo>
                <a:lnTo>
                  <a:pt x="911" y="1109"/>
                </a:lnTo>
                <a:lnTo>
                  <a:pt x="909" y="1107"/>
                </a:lnTo>
                <a:lnTo>
                  <a:pt x="907" y="1108"/>
                </a:lnTo>
                <a:lnTo>
                  <a:pt x="907" y="1107"/>
                </a:lnTo>
                <a:lnTo>
                  <a:pt x="906" y="1107"/>
                </a:lnTo>
                <a:lnTo>
                  <a:pt x="906" y="1106"/>
                </a:lnTo>
                <a:lnTo>
                  <a:pt x="905" y="1106"/>
                </a:lnTo>
                <a:lnTo>
                  <a:pt x="907" y="1103"/>
                </a:lnTo>
                <a:lnTo>
                  <a:pt x="908" y="1101"/>
                </a:lnTo>
                <a:lnTo>
                  <a:pt x="910" y="1097"/>
                </a:lnTo>
                <a:lnTo>
                  <a:pt x="911" y="1097"/>
                </a:lnTo>
                <a:lnTo>
                  <a:pt x="910" y="1096"/>
                </a:lnTo>
                <a:lnTo>
                  <a:pt x="908" y="1093"/>
                </a:lnTo>
                <a:lnTo>
                  <a:pt x="907" y="1093"/>
                </a:lnTo>
                <a:lnTo>
                  <a:pt x="907" y="1092"/>
                </a:lnTo>
                <a:lnTo>
                  <a:pt x="908" y="1089"/>
                </a:lnTo>
                <a:lnTo>
                  <a:pt x="909" y="1089"/>
                </a:lnTo>
                <a:lnTo>
                  <a:pt x="913" y="1091"/>
                </a:lnTo>
                <a:lnTo>
                  <a:pt x="914" y="1092"/>
                </a:lnTo>
                <a:lnTo>
                  <a:pt x="915" y="1089"/>
                </a:lnTo>
                <a:lnTo>
                  <a:pt x="910" y="1088"/>
                </a:lnTo>
                <a:lnTo>
                  <a:pt x="910" y="1087"/>
                </a:lnTo>
                <a:lnTo>
                  <a:pt x="910" y="1086"/>
                </a:lnTo>
                <a:lnTo>
                  <a:pt x="911" y="1084"/>
                </a:lnTo>
                <a:lnTo>
                  <a:pt x="913" y="1083"/>
                </a:lnTo>
                <a:lnTo>
                  <a:pt x="926" y="1089"/>
                </a:lnTo>
                <a:lnTo>
                  <a:pt x="927" y="1092"/>
                </a:lnTo>
                <a:lnTo>
                  <a:pt x="926" y="1093"/>
                </a:lnTo>
                <a:lnTo>
                  <a:pt x="927" y="1100"/>
                </a:lnTo>
                <a:lnTo>
                  <a:pt x="930" y="1101"/>
                </a:lnTo>
                <a:lnTo>
                  <a:pt x="932" y="1104"/>
                </a:lnTo>
                <a:lnTo>
                  <a:pt x="933" y="1104"/>
                </a:lnTo>
                <a:lnTo>
                  <a:pt x="933" y="1103"/>
                </a:lnTo>
                <a:lnTo>
                  <a:pt x="932" y="1096"/>
                </a:lnTo>
                <a:lnTo>
                  <a:pt x="932" y="1095"/>
                </a:lnTo>
                <a:lnTo>
                  <a:pt x="934" y="1093"/>
                </a:lnTo>
                <a:lnTo>
                  <a:pt x="935" y="1093"/>
                </a:lnTo>
                <a:lnTo>
                  <a:pt x="937" y="1095"/>
                </a:lnTo>
                <a:lnTo>
                  <a:pt x="943" y="1095"/>
                </a:lnTo>
                <a:lnTo>
                  <a:pt x="944" y="1095"/>
                </a:lnTo>
                <a:lnTo>
                  <a:pt x="945" y="1093"/>
                </a:lnTo>
                <a:lnTo>
                  <a:pt x="948" y="1093"/>
                </a:lnTo>
                <a:lnTo>
                  <a:pt x="949" y="1093"/>
                </a:lnTo>
                <a:lnTo>
                  <a:pt x="950" y="1095"/>
                </a:lnTo>
                <a:lnTo>
                  <a:pt x="951" y="1093"/>
                </a:lnTo>
                <a:lnTo>
                  <a:pt x="952" y="1095"/>
                </a:lnTo>
                <a:lnTo>
                  <a:pt x="951" y="1096"/>
                </a:lnTo>
                <a:lnTo>
                  <a:pt x="951" y="1098"/>
                </a:lnTo>
                <a:lnTo>
                  <a:pt x="953" y="1099"/>
                </a:lnTo>
                <a:lnTo>
                  <a:pt x="957" y="1100"/>
                </a:lnTo>
                <a:lnTo>
                  <a:pt x="958" y="1100"/>
                </a:lnTo>
                <a:lnTo>
                  <a:pt x="960" y="1097"/>
                </a:lnTo>
                <a:lnTo>
                  <a:pt x="961" y="1097"/>
                </a:lnTo>
                <a:lnTo>
                  <a:pt x="962" y="1096"/>
                </a:lnTo>
                <a:lnTo>
                  <a:pt x="964" y="1097"/>
                </a:lnTo>
                <a:lnTo>
                  <a:pt x="965" y="1099"/>
                </a:lnTo>
                <a:lnTo>
                  <a:pt x="966" y="1099"/>
                </a:lnTo>
                <a:lnTo>
                  <a:pt x="962" y="1103"/>
                </a:lnTo>
                <a:lnTo>
                  <a:pt x="961" y="1101"/>
                </a:lnTo>
                <a:lnTo>
                  <a:pt x="961" y="1103"/>
                </a:lnTo>
                <a:lnTo>
                  <a:pt x="960" y="1103"/>
                </a:lnTo>
                <a:lnTo>
                  <a:pt x="960" y="1104"/>
                </a:lnTo>
                <a:lnTo>
                  <a:pt x="959" y="1105"/>
                </a:lnTo>
                <a:lnTo>
                  <a:pt x="959" y="1106"/>
                </a:lnTo>
                <a:lnTo>
                  <a:pt x="960" y="1106"/>
                </a:lnTo>
                <a:lnTo>
                  <a:pt x="960" y="1107"/>
                </a:lnTo>
                <a:lnTo>
                  <a:pt x="961" y="1107"/>
                </a:lnTo>
                <a:lnTo>
                  <a:pt x="962" y="1108"/>
                </a:lnTo>
                <a:lnTo>
                  <a:pt x="964" y="1108"/>
                </a:lnTo>
                <a:lnTo>
                  <a:pt x="965" y="1108"/>
                </a:lnTo>
                <a:lnTo>
                  <a:pt x="966" y="1109"/>
                </a:lnTo>
                <a:lnTo>
                  <a:pt x="966" y="1108"/>
                </a:lnTo>
                <a:lnTo>
                  <a:pt x="967" y="1105"/>
                </a:lnTo>
                <a:lnTo>
                  <a:pt x="968" y="1105"/>
                </a:lnTo>
                <a:lnTo>
                  <a:pt x="969" y="1105"/>
                </a:lnTo>
                <a:lnTo>
                  <a:pt x="970" y="1105"/>
                </a:lnTo>
                <a:lnTo>
                  <a:pt x="974" y="1107"/>
                </a:lnTo>
                <a:lnTo>
                  <a:pt x="975" y="1107"/>
                </a:lnTo>
                <a:lnTo>
                  <a:pt x="976" y="1101"/>
                </a:lnTo>
                <a:lnTo>
                  <a:pt x="973" y="1101"/>
                </a:lnTo>
                <a:lnTo>
                  <a:pt x="969" y="1098"/>
                </a:lnTo>
                <a:lnTo>
                  <a:pt x="969" y="1099"/>
                </a:lnTo>
                <a:lnTo>
                  <a:pt x="965" y="1093"/>
                </a:lnTo>
                <a:lnTo>
                  <a:pt x="962" y="1095"/>
                </a:lnTo>
                <a:lnTo>
                  <a:pt x="962" y="1096"/>
                </a:lnTo>
                <a:lnTo>
                  <a:pt x="961" y="1095"/>
                </a:lnTo>
                <a:lnTo>
                  <a:pt x="961" y="1093"/>
                </a:lnTo>
                <a:lnTo>
                  <a:pt x="959" y="1092"/>
                </a:lnTo>
                <a:lnTo>
                  <a:pt x="959" y="1091"/>
                </a:lnTo>
                <a:lnTo>
                  <a:pt x="958" y="1091"/>
                </a:lnTo>
                <a:lnTo>
                  <a:pt x="957" y="1090"/>
                </a:lnTo>
                <a:lnTo>
                  <a:pt x="954" y="1088"/>
                </a:lnTo>
                <a:lnTo>
                  <a:pt x="948" y="1082"/>
                </a:lnTo>
                <a:lnTo>
                  <a:pt x="945" y="1081"/>
                </a:lnTo>
                <a:lnTo>
                  <a:pt x="942" y="1076"/>
                </a:lnTo>
                <a:lnTo>
                  <a:pt x="941" y="1076"/>
                </a:lnTo>
                <a:lnTo>
                  <a:pt x="937" y="1073"/>
                </a:lnTo>
                <a:lnTo>
                  <a:pt x="936" y="1073"/>
                </a:lnTo>
                <a:lnTo>
                  <a:pt x="935" y="1072"/>
                </a:lnTo>
                <a:lnTo>
                  <a:pt x="934" y="1071"/>
                </a:lnTo>
                <a:lnTo>
                  <a:pt x="931" y="1066"/>
                </a:lnTo>
                <a:lnTo>
                  <a:pt x="932" y="1064"/>
                </a:lnTo>
                <a:lnTo>
                  <a:pt x="934" y="1063"/>
                </a:lnTo>
                <a:lnTo>
                  <a:pt x="936" y="1059"/>
                </a:lnTo>
                <a:lnTo>
                  <a:pt x="936" y="1058"/>
                </a:lnTo>
                <a:lnTo>
                  <a:pt x="937" y="1057"/>
                </a:lnTo>
                <a:lnTo>
                  <a:pt x="939" y="1056"/>
                </a:lnTo>
                <a:lnTo>
                  <a:pt x="939" y="1054"/>
                </a:lnTo>
                <a:lnTo>
                  <a:pt x="942" y="1044"/>
                </a:lnTo>
                <a:lnTo>
                  <a:pt x="943" y="1040"/>
                </a:lnTo>
                <a:lnTo>
                  <a:pt x="943" y="1039"/>
                </a:lnTo>
                <a:lnTo>
                  <a:pt x="943" y="1037"/>
                </a:lnTo>
                <a:lnTo>
                  <a:pt x="944" y="1031"/>
                </a:lnTo>
                <a:lnTo>
                  <a:pt x="945" y="1031"/>
                </a:lnTo>
                <a:lnTo>
                  <a:pt x="947" y="1031"/>
                </a:lnTo>
                <a:lnTo>
                  <a:pt x="948" y="1031"/>
                </a:lnTo>
                <a:lnTo>
                  <a:pt x="949" y="1032"/>
                </a:lnTo>
                <a:lnTo>
                  <a:pt x="949" y="1031"/>
                </a:lnTo>
                <a:lnTo>
                  <a:pt x="951" y="1029"/>
                </a:lnTo>
                <a:lnTo>
                  <a:pt x="954" y="1030"/>
                </a:lnTo>
                <a:lnTo>
                  <a:pt x="958" y="1029"/>
                </a:lnTo>
                <a:lnTo>
                  <a:pt x="959" y="1028"/>
                </a:lnTo>
                <a:lnTo>
                  <a:pt x="960" y="1028"/>
                </a:lnTo>
                <a:lnTo>
                  <a:pt x="961" y="1026"/>
                </a:lnTo>
                <a:lnTo>
                  <a:pt x="959" y="1015"/>
                </a:lnTo>
                <a:lnTo>
                  <a:pt x="953" y="1016"/>
                </a:lnTo>
                <a:lnTo>
                  <a:pt x="954" y="1014"/>
                </a:lnTo>
                <a:lnTo>
                  <a:pt x="958" y="1003"/>
                </a:lnTo>
                <a:lnTo>
                  <a:pt x="957" y="1001"/>
                </a:lnTo>
                <a:lnTo>
                  <a:pt x="958" y="1000"/>
                </a:lnTo>
                <a:lnTo>
                  <a:pt x="958" y="997"/>
                </a:lnTo>
                <a:lnTo>
                  <a:pt x="957" y="995"/>
                </a:lnTo>
                <a:lnTo>
                  <a:pt x="956" y="991"/>
                </a:lnTo>
                <a:lnTo>
                  <a:pt x="954" y="989"/>
                </a:lnTo>
                <a:lnTo>
                  <a:pt x="953" y="996"/>
                </a:lnTo>
                <a:lnTo>
                  <a:pt x="952" y="997"/>
                </a:lnTo>
                <a:lnTo>
                  <a:pt x="950" y="1005"/>
                </a:lnTo>
                <a:lnTo>
                  <a:pt x="949" y="1007"/>
                </a:lnTo>
                <a:lnTo>
                  <a:pt x="949" y="1008"/>
                </a:lnTo>
                <a:lnTo>
                  <a:pt x="949" y="1009"/>
                </a:lnTo>
                <a:lnTo>
                  <a:pt x="947" y="1008"/>
                </a:lnTo>
                <a:lnTo>
                  <a:pt x="945" y="1008"/>
                </a:lnTo>
                <a:lnTo>
                  <a:pt x="945" y="1009"/>
                </a:lnTo>
                <a:lnTo>
                  <a:pt x="944" y="1012"/>
                </a:lnTo>
                <a:lnTo>
                  <a:pt x="944" y="1013"/>
                </a:lnTo>
                <a:lnTo>
                  <a:pt x="944" y="1014"/>
                </a:lnTo>
                <a:lnTo>
                  <a:pt x="944" y="1015"/>
                </a:lnTo>
                <a:lnTo>
                  <a:pt x="943" y="1015"/>
                </a:lnTo>
                <a:lnTo>
                  <a:pt x="943" y="1016"/>
                </a:lnTo>
                <a:lnTo>
                  <a:pt x="943" y="1017"/>
                </a:lnTo>
                <a:lnTo>
                  <a:pt x="943" y="1019"/>
                </a:lnTo>
                <a:lnTo>
                  <a:pt x="943" y="1020"/>
                </a:lnTo>
                <a:lnTo>
                  <a:pt x="943" y="1019"/>
                </a:lnTo>
                <a:lnTo>
                  <a:pt x="944" y="1017"/>
                </a:lnTo>
                <a:lnTo>
                  <a:pt x="945" y="1017"/>
                </a:lnTo>
                <a:lnTo>
                  <a:pt x="947" y="1017"/>
                </a:lnTo>
                <a:lnTo>
                  <a:pt x="947" y="1019"/>
                </a:lnTo>
                <a:lnTo>
                  <a:pt x="947" y="1021"/>
                </a:lnTo>
                <a:lnTo>
                  <a:pt x="945" y="1021"/>
                </a:lnTo>
                <a:lnTo>
                  <a:pt x="945" y="1022"/>
                </a:lnTo>
                <a:lnTo>
                  <a:pt x="944" y="1025"/>
                </a:lnTo>
                <a:lnTo>
                  <a:pt x="944" y="1030"/>
                </a:lnTo>
                <a:lnTo>
                  <a:pt x="944" y="1031"/>
                </a:lnTo>
                <a:lnTo>
                  <a:pt x="942" y="1031"/>
                </a:lnTo>
                <a:lnTo>
                  <a:pt x="941" y="1031"/>
                </a:lnTo>
                <a:lnTo>
                  <a:pt x="939" y="1032"/>
                </a:lnTo>
                <a:lnTo>
                  <a:pt x="937" y="1032"/>
                </a:lnTo>
                <a:lnTo>
                  <a:pt x="936" y="1034"/>
                </a:lnTo>
                <a:lnTo>
                  <a:pt x="935" y="1034"/>
                </a:lnTo>
                <a:lnTo>
                  <a:pt x="934" y="1036"/>
                </a:lnTo>
                <a:lnTo>
                  <a:pt x="933" y="1036"/>
                </a:lnTo>
                <a:lnTo>
                  <a:pt x="932" y="1037"/>
                </a:lnTo>
                <a:lnTo>
                  <a:pt x="932" y="1039"/>
                </a:lnTo>
                <a:lnTo>
                  <a:pt x="932" y="1040"/>
                </a:lnTo>
                <a:lnTo>
                  <a:pt x="930" y="1040"/>
                </a:lnTo>
                <a:lnTo>
                  <a:pt x="928" y="1041"/>
                </a:lnTo>
                <a:lnTo>
                  <a:pt x="927" y="1042"/>
                </a:lnTo>
                <a:lnTo>
                  <a:pt x="926" y="1042"/>
                </a:lnTo>
                <a:lnTo>
                  <a:pt x="927" y="1044"/>
                </a:lnTo>
                <a:lnTo>
                  <a:pt x="927" y="1045"/>
                </a:lnTo>
                <a:lnTo>
                  <a:pt x="927" y="1046"/>
                </a:lnTo>
                <a:lnTo>
                  <a:pt x="928" y="1047"/>
                </a:lnTo>
                <a:lnTo>
                  <a:pt x="930" y="1047"/>
                </a:lnTo>
                <a:lnTo>
                  <a:pt x="931" y="1048"/>
                </a:lnTo>
                <a:lnTo>
                  <a:pt x="930" y="1048"/>
                </a:lnTo>
                <a:lnTo>
                  <a:pt x="930" y="1049"/>
                </a:lnTo>
                <a:lnTo>
                  <a:pt x="930" y="1050"/>
                </a:lnTo>
                <a:lnTo>
                  <a:pt x="930" y="1051"/>
                </a:lnTo>
                <a:lnTo>
                  <a:pt x="930" y="1053"/>
                </a:lnTo>
                <a:lnTo>
                  <a:pt x="930" y="1054"/>
                </a:lnTo>
                <a:lnTo>
                  <a:pt x="930" y="1055"/>
                </a:lnTo>
                <a:lnTo>
                  <a:pt x="931" y="1055"/>
                </a:lnTo>
                <a:lnTo>
                  <a:pt x="931" y="1056"/>
                </a:lnTo>
                <a:lnTo>
                  <a:pt x="930" y="1057"/>
                </a:lnTo>
                <a:lnTo>
                  <a:pt x="930" y="1059"/>
                </a:lnTo>
                <a:lnTo>
                  <a:pt x="928" y="1061"/>
                </a:lnTo>
                <a:lnTo>
                  <a:pt x="928" y="1062"/>
                </a:lnTo>
                <a:lnTo>
                  <a:pt x="928" y="1063"/>
                </a:lnTo>
                <a:lnTo>
                  <a:pt x="927" y="1063"/>
                </a:lnTo>
                <a:lnTo>
                  <a:pt x="927" y="1064"/>
                </a:lnTo>
                <a:lnTo>
                  <a:pt x="926" y="1063"/>
                </a:lnTo>
                <a:lnTo>
                  <a:pt x="925" y="1063"/>
                </a:lnTo>
                <a:lnTo>
                  <a:pt x="924" y="1063"/>
                </a:lnTo>
                <a:lnTo>
                  <a:pt x="924" y="1062"/>
                </a:lnTo>
                <a:lnTo>
                  <a:pt x="923" y="1062"/>
                </a:lnTo>
                <a:lnTo>
                  <a:pt x="922" y="1061"/>
                </a:lnTo>
                <a:lnTo>
                  <a:pt x="921" y="1061"/>
                </a:lnTo>
                <a:lnTo>
                  <a:pt x="916" y="1058"/>
                </a:lnTo>
                <a:lnTo>
                  <a:pt x="915" y="1057"/>
                </a:lnTo>
                <a:lnTo>
                  <a:pt x="915" y="1058"/>
                </a:lnTo>
                <a:lnTo>
                  <a:pt x="914" y="1061"/>
                </a:lnTo>
                <a:lnTo>
                  <a:pt x="914" y="1063"/>
                </a:lnTo>
                <a:lnTo>
                  <a:pt x="914" y="1064"/>
                </a:lnTo>
                <a:lnTo>
                  <a:pt x="916" y="1064"/>
                </a:lnTo>
                <a:lnTo>
                  <a:pt x="917" y="1064"/>
                </a:lnTo>
                <a:lnTo>
                  <a:pt x="921" y="1063"/>
                </a:lnTo>
                <a:lnTo>
                  <a:pt x="924" y="1063"/>
                </a:lnTo>
                <a:lnTo>
                  <a:pt x="923" y="1065"/>
                </a:lnTo>
                <a:lnTo>
                  <a:pt x="922" y="1067"/>
                </a:lnTo>
                <a:lnTo>
                  <a:pt x="918" y="1071"/>
                </a:lnTo>
                <a:lnTo>
                  <a:pt x="914" y="1080"/>
                </a:lnTo>
                <a:lnTo>
                  <a:pt x="911" y="1082"/>
                </a:lnTo>
                <a:lnTo>
                  <a:pt x="911" y="1083"/>
                </a:lnTo>
                <a:lnTo>
                  <a:pt x="910" y="1084"/>
                </a:lnTo>
                <a:lnTo>
                  <a:pt x="910" y="1086"/>
                </a:lnTo>
                <a:lnTo>
                  <a:pt x="909" y="1087"/>
                </a:lnTo>
                <a:lnTo>
                  <a:pt x="909" y="1088"/>
                </a:lnTo>
                <a:lnTo>
                  <a:pt x="908" y="1089"/>
                </a:lnTo>
                <a:lnTo>
                  <a:pt x="907" y="1089"/>
                </a:lnTo>
                <a:lnTo>
                  <a:pt x="906" y="1088"/>
                </a:lnTo>
                <a:lnTo>
                  <a:pt x="905" y="1088"/>
                </a:lnTo>
                <a:lnTo>
                  <a:pt x="902" y="1087"/>
                </a:lnTo>
                <a:lnTo>
                  <a:pt x="900" y="1086"/>
                </a:lnTo>
                <a:lnTo>
                  <a:pt x="899" y="1087"/>
                </a:lnTo>
                <a:lnTo>
                  <a:pt x="898" y="1088"/>
                </a:lnTo>
                <a:lnTo>
                  <a:pt x="900" y="1089"/>
                </a:lnTo>
                <a:lnTo>
                  <a:pt x="900" y="1090"/>
                </a:lnTo>
                <a:lnTo>
                  <a:pt x="900" y="1091"/>
                </a:lnTo>
                <a:lnTo>
                  <a:pt x="899" y="1092"/>
                </a:lnTo>
                <a:lnTo>
                  <a:pt x="899" y="1093"/>
                </a:lnTo>
                <a:lnTo>
                  <a:pt x="898" y="1095"/>
                </a:lnTo>
                <a:lnTo>
                  <a:pt x="897" y="1097"/>
                </a:lnTo>
                <a:lnTo>
                  <a:pt x="897" y="1099"/>
                </a:lnTo>
                <a:lnTo>
                  <a:pt x="899" y="1103"/>
                </a:lnTo>
                <a:lnTo>
                  <a:pt x="901" y="1103"/>
                </a:lnTo>
                <a:lnTo>
                  <a:pt x="899" y="1107"/>
                </a:lnTo>
                <a:lnTo>
                  <a:pt x="898" y="1109"/>
                </a:lnTo>
                <a:lnTo>
                  <a:pt x="898" y="1111"/>
                </a:lnTo>
                <a:lnTo>
                  <a:pt x="897" y="1108"/>
                </a:lnTo>
                <a:lnTo>
                  <a:pt x="896" y="1107"/>
                </a:lnTo>
                <a:lnTo>
                  <a:pt x="894" y="1106"/>
                </a:lnTo>
                <a:lnTo>
                  <a:pt x="894" y="1105"/>
                </a:lnTo>
                <a:lnTo>
                  <a:pt x="892" y="1101"/>
                </a:lnTo>
                <a:lnTo>
                  <a:pt x="892" y="1100"/>
                </a:lnTo>
                <a:lnTo>
                  <a:pt x="892" y="1099"/>
                </a:lnTo>
                <a:lnTo>
                  <a:pt x="892" y="1096"/>
                </a:lnTo>
                <a:lnTo>
                  <a:pt x="892" y="1095"/>
                </a:lnTo>
                <a:lnTo>
                  <a:pt x="892" y="1093"/>
                </a:lnTo>
                <a:lnTo>
                  <a:pt x="892" y="1092"/>
                </a:lnTo>
                <a:lnTo>
                  <a:pt x="892" y="1089"/>
                </a:lnTo>
                <a:lnTo>
                  <a:pt x="892" y="1088"/>
                </a:lnTo>
                <a:lnTo>
                  <a:pt x="892" y="1087"/>
                </a:lnTo>
                <a:lnTo>
                  <a:pt x="892" y="1084"/>
                </a:lnTo>
                <a:lnTo>
                  <a:pt x="892" y="1082"/>
                </a:lnTo>
                <a:lnTo>
                  <a:pt x="891" y="1080"/>
                </a:lnTo>
                <a:lnTo>
                  <a:pt x="890" y="1079"/>
                </a:lnTo>
                <a:lnTo>
                  <a:pt x="889" y="1080"/>
                </a:lnTo>
                <a:lnTo>
                  <a:pt x="888" y="1080"/>
                </a:lnTo>
                <a:lnTo>
                  <a:pt x="888" y="1081"/>
                </a:lnTo>
                <a:lnTo>
                  <a:pt x="887" y="1081"/>
                </a:lnTo>
                <a:lnTo>
                  <a:pt x="885" y="1080"/>
                </a:lnTo>
                <a:lnTo>
                  <a:pt x="884" y="1080"/>
                </a:lnTo>
                <a:lnTo>
                  <a:pt x="884" y="1081"/>
                </a:lnTo>
                <a:lnTo>
                  <a:pt x="883" y="1080"/>
                </a:lnTo>
                <a:lnTo>
                  <a:pt x="883" y="1079"/>
                </a:lnTo>
                <a:lnTo>
                  <a:pt x="882" y="1079"/>
                </a:lnTo>
                <a:lnTo>
                  <a:pt x="882" y="1078"/>
                </a:lnTo>
                <a:lnTo>
                  <a:pt x="881" y="1078"/>
                </a:lnTo>
                <a:lnTo>
                  <a:pt x="880" y="1078"/>
                </a:lnTo>
                <a:lnTo>
                  <a:pt x="879" y="1078"/>
                </a:lnTo>
                <a:lnTo>
                  <a:pt x="878" y="1078"/>
                </a:lnTo>
                <a:lnTo>
                  <a:pt x="878" y="1080"/>
                </a:lnTo>
                <a:lnTo>
                  <a:pt x="876" y="1081"/>
                </a:lnTo>
                <a:lnTo>
                  <a:pt x="875" y="1081"/>
                </a:lnTo>
                <a:lnTo>
                  <a:pt x="874" y="1081"/>
                </a:lnTo>
                <a:lnTo>
                  <a:pt x="873" y="1082"/>
                </a:lnTo>
                <a:lnTo>
                  <a:pt x="873" y="1083"/>
                </a:lnTo>
                <a:lnTo>
                  <a:pt x="872" y="1084"/>
                </a:lnTo>
                <a:lnTo>
                  <a:pt x="873" y="1086"/>
                </a:lnTo>
                <a:lnTo>
                  <a:pt x="874" y="1087"/>
                </a:lnTo>
                <a:lnTo>
                  <a:pt x="875" y="1087"/>
                </a:lnTo>
                <a:lnTo>
                  <a:pt x="876" y="1087"/>
                </a:lnTo>
                <a:lnTo>
                  <a:pt x="876" y="1088"/>
                </a:lnTo>
                <a:lnTo>
                  <a:pt x="876" y="1089"/>
                </a:lnTo>
                <a:lnTo>
                  <a:pt x="875" y="1089"/>
                </a:lnTo>
                <a:lnTo>
                  <a:pt x="875" y="1090"/>
                </a:lnTo>
                <a:lnTo>
                  <a:pt x="874" y="1090"/>
                </a:lnTo>
                <a:lnTo>
                  <a:pt x="875" y="1091"/>
                </a:lnTo>
                <a:lnTo>
                  <a:pt x="875" y="1092"/>
                </a:lnTo>
                <a:lnTo>
                  <a:pt x="874" y="1092"/>
                </a:lnTo>
                <a:lnTo>
                  <a:pt x="874" y="1093"/>
                </a:lnTo>
                <a:lnTo>
                  <a:pt x="873" y="1095"/>
                </a:lnTo>
                <a:lnTo>
                  <a:pt x="873" y="1097"/>
                </a:lnTo>
                <a:lnTo>
                  <a:pt x="873" y="1098"/>
                </a:lnTo>
                <a:lnTo>
                  <a:pt x="872" y="1098"/>
                </a:lnTo>
                <a:lnTo>
                  <a:pt x="871" y="1099"/>
                </a:lnTo>
                <a:lnTo>
                  <a:pt x="870" y="1099"/>
                </a:lnTo>
                <a:lnTo>
                  <a:pt x="871" y="1100"/>
                </a:lnTo>
                <a:lnTo>
                  <a:pt x="871" y="1101"/>
                </a:lnTo>
                <a:lnTo>
                  <a:pt x="871" y="1103"/>
                </a:lnTo>
                <a:lnTo>
                  <a:pt x="871" y="1104"/>
                </a:lnTo>
                <a:lnTo>
                  <a:pt x="871" y="1105"/>
                </a:lnTo>
                <a:lnTo>
                  <a:pt x="872" y="1106"/>
                </a:lnTo>
                <a:lnTo>
                  <a:pt x="872" y="1107"/>
                </a:lnTo>
                <a:lnTo>
                  <a:pt x="872" y="1108"/>
                </a:lnTo>
                <a:lnTo>
                  <a:pt x="872" y="1109"/>
                </a:lnTo>
                <a:lnTo>
                  <a:pt x="873" y="1109"/>
                </a:lnTo>
                <a:lnTo>
                  <a:pt x="873" y="1111"/>
                </a:lnTo>
                <a:lnTo>
                  <a:pt x="875" y="1111"/>
                </a:lnTo>
                <a:lnTo>
                  <a:pt x="881" y="1112"/>
                </a:lnTo>
                <a:lnTo>
                  <a:pt x="881" y="1109"/>
                </a:lnTo>
                <a:lnTo>
                  <a:pt x="884" y="1109"/>
                </a:lnTo>
                <a:lnTo>
                  <a:pt x="888" y="1109"/>
                </a:lnTo>
                <a:lnTo>
                  <a:pt x="888" y="1111"/>
                </a:lnTo>
                <a:lnTo>
                  <a:pt x="887" y="1112"/>
                </a:lnTo>
                <a:lnTo>
                  <a:pt x="888" y="1112"/>
                </a:lnTo>
                <a:lnTo>
                  <a:pt x="889" y="1112"/>
                </a:lnTo>
                <a:lnTo>
                  <a:pt x="890" y="1112"/>
                </a:lnTo>
                <a:lnTo>
                  <a:pt x="892" y="1112"/>
                </a:lnTo>
                <a:lnTo>
                  <a:pt x="893" y="1113"/>
                </a:lnTo>
                <a:lnTo>
                  <a:pt x="897" y="1113"/>
                </a:lnTo>
                <a:lnTo>
                  <a:pt x="896" y="1116"/>
                </a:lnTo>
                <a:lnTo>
                  <a:pt x="894" y="1118"/>
                </a:lnTo>
                <a:lnTo>
                  <a:pt x="894" y="1120"/>
                </a:lnTo>
                <a:lnTo>
                  <a:pt x="893" y="1121"/>
                </a:lnTo>
                <a:lnTo>
                  <a:pt x="892" y="1123"/>
                </a:lnTo>
                <a:lnTo>
                  <a:pt x="889" y="1125"/>
                </a:lnTo>
                <a:lnTo>
                  <a:pt x="885" y="1129"/>
                </a:lnTo>
                <a:lnTo>
                  <a:pt x="883" y="1132"/>
                </a:lnTo>
                <a:lnTo>
                  <a:pt x="882" y="1132"/>
                </a:lnTo>
                <a:lnTo>
                  <a:pt x="881" y="1133"/>
                </a:lnTo>
                <a:lnTo>
                  <a:pt x="880" y="1134"/>
                </a:lnTo>
                <a:lnTo>
                  <a:pt x="878" y="1137"/>
                </a:lnTo>
                <a:lnTo>
                  <a:pt x="876" y="1135"/>
                </a:lnTo>
                <a:lnTo>
                  <a:pt x="876" y="1134"/>
                </a:lnTo>
                <a:lnTo>
                  <a:pt x="875" y="1132"/>
                </a:lnTo>
                <a:lnTo>
                  <a:pt x="873" y="1129"/>
                </a:lnTo>
                <a:lnTo>
                  <a:pt x="872" y="1126"/>
                </a:lnTo>
                <a:lnTo>
                  <a:pt x="872" y="1124"/>
                </a:lnTo>
                <a:lnTo>
                  <a:pt x="871" y="1122"/>
                </a:lnTo>
                <a:lnTo>
                  <a:pt x="870" y="1121"/>
                </a:lnTo>
                <a:lnTo>
                  <a:pt x="866" y="1107"/>
                </a:lnTo>
                <a:lnTo>
                  <a:pt x="865" y="1104"/>
                </a:lnTo>
                <a:lnTo>
                  <a:pt x="864" y="1103"/>
                </a:lnTo>
                <a:lnTo>
                  <a:pt x="862" y="1098"/>
                </a:lnTo>
                <a:lnTo>
                  <a:pt x="857" y="1084"/>
                </a:lnTo>
                <a:lnTo>
                  <a:pt x="855" y="1075"/>
                </a:lnTo>
                <a:lnTo>
                  <a:pt x="854" y="1073"/>
                </a:lnTo>
                <a:lnTo>
                  <a:pt x="854" y="1072"/>
                </a:lnTo>
                <a:lnTo>
                  <a:pt x="854" y="1070"/>
                </a:lnTo>
                <a:lnTo>
                  <a:pt x="848" y="1053"/>
                </a:lnTo>
                <a:lnTo>
                  <a:pt x="847" y="1050"/>
                </a:lnTo>
                <a:lnTo>
                  <a:pt x="845" y="1044"/>
                </a:lnTo>
                <a:lnTo>
                  <a:pt x="844" y="1040"/>
                </a:lnTo>
                <a:lnTo>
                  <a:pt x="842" y="1038"/>
                </a:lnTo>
                <a:lnTo>
                  <a:pt x="845" y="1038"/>
                </a:lnTo>
                <a:lnTo>
                  <a:pt x="846" y="1037"/>
                </a:lnTo>
                <a:lnTo>
                  <a:pt x="847" y="1037"/>
                </a:lnTo>
                <a:lnTo>
                  <a:pt x="849" y="1037"/>
                </a:lnTo>
                <a:lnTo>
                  <a:pt x="849" y="1036"/>
                </a:lnTo>
                <a:lnTo>
                  <a:pt x="849" y="1034"/>
                </a:lnTo>
                <a:lnTo>
                  <a:pt x="848" y="1033"/>
                </a:lnTo>
                <a:lnTo>
                  <a:pt x="850" y="1033"/>
                </a:lnTo>
                <a:lnTo>
                  <a:pt x="854" y="1034"/>
                </a:lnTo>
                <a:lnTo>
                  <a:pt x="856" y="1036"/>
                </a:lnTo>
                <a:lnTo>
                  <a:pt x="856" y="1030"/>
                </a:lnTo>
                <a:lnTo>
                  <a:pt x="856" y="1029"/>
                </a:lnTo>
                <a:lnTo>
                  <a:pt x="855" y="1029"/>
                </a:lnTo>
                <a:lnTo>
                  <a:pt x="854" y="1028"/>
                </a:lnTo>
                <a:lnTo>
                  <a:pt x="853" y="1028"/>
                </a:lnTo>
                <a:lnTo>
                  <a:pt x="851" y="1028"/>
                </a:lnTo>
                <a:lnTo>
                  <a:pt x="849" y="1028"/>
                </a:lnTo>
                <a:lnTo>
                  <a:pt x="848" y="1028"/>
                </a:lnTo>
                <a:lnTo>
                  <a:pt x="848" y="1021"/>
                </a:lnTo>
                <a:lnTo>
                  <a:pt x="844" y="1022"/>
                </a:lnTo>
                <a:lnTo>
                  <a:pt x="842" y="1025"/>
                </a:lnTo>
                <a:lnTo>
                  <a:pt x="842" y="1028"/>
                </a:lnTo>
                <a:lnTo>
                  <a:pt x="841" y="1028"/>
                </a:lnTo>
                <a:lnTo>
                  <a:pt x="839" y="1028"/>
                </a:lnTo>
                <a:lnTo>
                  <a:pt x="839" y="1024"/>
                </a:lnTo>
                <a:lnTo>
                  <a:pt x="839" y="1023"/>
                </a:lnTo>
                <a:lnTo>
                  <a:pt x="841" y="1023"/>
                </a:lnTo>
                <a:lnTo>
                  <a:pt x="841" y="1021"/>
                </a:lnTo>
                <a:lnTo>
                  <a:pt x="839" y="1021"/>
                </a:lnTo>
                <a:lnTo>
                  <a:pt x="838" y="1021"/>
                </a:lnTo>
                <a:lnTo>
                  <a:pt x="838" y="1020"/>
                </a:lnTo>
                <a:lnTo>
                  <a:pt x="838" y="1016"/>
                </a:lnTo>
                <a:lnTo>
                  <a:pt x="838" y="1013"/>
                </a:lnTo>
                <a:lnTo>
                  <a:pt x="840" y="1009"/>
                </a:lnTo>
                <a:lnTo>
                  <a:pt x="842" y="1008"/>
                </a:lnTo>
                <a:lnTo>
                  <a:pt x="846" y="1006"/>
                </a:lnTo>
                <a:lnTo>
                  <a:pt x="848" y="1005"/>
                </a:lnTo>
                <a:lnTo>
                  <a:pt x="850" y="1005"/>
                </a:lnTo>
                <a:lnTo>
                  <a:pt x="851" y="1005"/>
                </a:lnTo>
                <a:lnTo>
                  <a:pt x="856" y="1004"/>
                </a:lnTo>
                <a:lnTo>
                  <a:pt x="858" y="1004"/>
                </a:lnTo>
                <a:lnTo>
                  <a:pt x="861" y="1004"/>
                </a:lnTo>
                <a:lnTo>
                  <a:pt x="863" y="1004"/>
                </a:lnTo>
                <a:lnTo>
                  <a:pt x="867" y="1004"/>
                </a:lnTo>
                <a:lnTo>
                  <a:pt x="870" y="1004"/>
                </a:lnTo>
                <a:lnTo>
                  <a:pt x="872" y="1003"/>
                </a:lnTo>
                <a:lnTo>
                  <a:pt x="872" y="1004"/>
                </a:lnTo>
                <a:lnTo>
                  <a:pt x="867" y="1005"/>
                </a:lnTo>
                <a:lnTo>
                  <a:pt x="867" y="1006"/>
                </a:lnTo>
                <a:lnTo>
                  <a:pt x="868" y="1008"/>
                </a:lnTo>
                <a:lnTo>
                  <a:pt x="868" y="1009"/>
                </a:lnTo>
                <a:lnTo>
                  <a:pt x="868" y="1011"/>
                </a:lnTo>
                <a:lnTo>
                  <a:pt x="867" y="1011"/>
                </a:lnTo>
                <a:lnTo>
                  <a:pt x="867" y="1012"/>
                </a:lnTo>
                <a:lnTo>
                  <a:pt x="865" y="1012"/>
                </a:lnTo>
                <a:lnTo>
                  <a:pt x="864" y="1013"/>
                </a:lnTo>
                <a:lnTo>
                  <a:pt x="863" y="1013"/>
                </a:lnTo>
                <a:lnTo>
                  <a:pt x="861" y="1013"/>
                </a:lnTo>
                <a:lnTo>
                  <a:pt x="861" y="1016"/>
                </a:lnTo>
                <a:lnTo>
                  <a:pt x="859" y="1017"/>
                </a:lnTo>
                <a:lnTo>
                  <a:pt x="866" y="1019"/>
                </a:lnTo>
                <a:lnTo>
                  <a:pt x="866" y="1017"/>
                </a:lnTo>
                <a:lnTo>
                  <a:pt x="867" y="1016"/>
                </a:lnTo>
                <a:lnTo>
                  <a:pt x="870" y="1016"/>
                </a:lnTo>
                <a:lnTo>
                  <a:pt x="870" y="1015"/>
                </a:lnTo>
                <a:lnTo>
                  <a:pt x="870" y="1014"/>
                </a:lnTo>
                <a:lnTo>
                  <a:pt x="868" y="1014"/>
                </a:lnTo>
                <a:lnTo>
                  <a:pt x="867" y="1014"/>
                </a:lnTo>
                <a:lnTo>
                  <a:pt x="868" y="1013"/>
                </a:lnTo>
                <a:lnTo>
                  <a:pt x="868" y="1011"/>
                </a:lnTo>
                <a:lnTo>
                  <a:pt x="870" y="1009"/>
                </a:lnTo>
                <a:lnTo>
                  <a:pt x="870" y="1008"/>
                </a:lnTo>
                <a:lnTo>
                  <a:pt x="872" y="1007"/>
                </a:lnTo>
                <a:lnTo>
                  <a:pt x="875" y="1004"/>
                </a:lnTo>
                <a:lnTo>
                  <a:pt x="876" y="1003"/>
                </a:lnTo>
                <a:lnTo>
                  <a:pt x="878" y="1001"/>
                </a:lnTo>
                <a:lnTo>
                  <a:pt x="880" y="1000"/>
                </a:lnTo>
                <a:lnTo>
                  <a:pt x="882" y="999"/>
                </a:lnTo>
                <a:lnTo>
                  <a:pt x="883" y="999"/>
                </a:lnTo>
                <a:lnTo>
                  <a:pt x="884" y="998"/>
                </a:lnTo>
                <a:lnTo>
                  <a:pt x="885" y="998"/>
                </a:lnTo>
                <a:lnTo>
                  <a:pt x="887" y="997"/>
                </a:lnTo>
                <a:lnTo>
                  <a:pt x="889" y="996"/>
                </a:lnTo>
                <a:lnTo>
                  <a:pt x="890" y="995"/>
                </a:lnTo>
                <a:lnTo>
                  <a:pt x="892" y="992"/>
                </a:lnTo>
                <a:lnTo>
                  <a:pt x="893" y="992"/>
                </a:lnTo>
                <a:lnTo>
                  <a:pt x="893" y="991"/>
                </a:lnTo>
                <a:lnTo>
                  <a:pt x="894" y="991"/>
                </a:lnTo>
                <a:lnTo>
                  <a:pt x="894" y="990"/>
                </a:lnTo>
                <a:lnTo>
                  <a:pt x="896" y="990"/>
                </a:lnTo>
                <a:lnTo>
                  <a:pt x="897" y="989"/>
                </a:lnTo>
                <a:lnTo>
                  <a:pt x="897" y="988"/>
                </a:lnTo>
                <a:lnTo>
                  <a:pt x="898" y="988"/>
                </a:lnTo>
                <a:lnTo>
                  <a:pt x="898" y="989"/>
                </a:lnTo>
                <a:lnTo>
                  <a:pt x="899" y="991"/>
                </a:lnTo>
                <a:lnTo>
                  <a:pt x="899" y="992"/>
                </a:lnTo>
                <a:lnTo>
                  <a:pt x="899" y="994"/>
                </a:lnTo>
                <a:lnTo>
                  <a:pt x="899" y="995"/>
                </a:lnTo>
                <a:lnTo>
                  <a:pt x="900" y="995"/>
                </a:lnTo>
                <a:lnTo>
                  <a:pt x="900" y="996"/>
                </a:lnTo>
                <a:lnTo>
                  <a:pt x="901" y="996"/>
                </a:lnTo>
                <a:lnTo>
                  <a:pt x="901" y="997"/>
                </a:lnTo>
                <a:lnTo>
                  <a:pt x="900" y="997"/>
                </a:lnTo>
                <a:lnTo>
                  <a:pt x="901" y="997"/>
                </a:lnTo>
                <a:lnTo>
                  <a:pt x="909" y="997"/>
                </a:lnTo>
                <a:lnTo>
                  <a:pt x="909" y="998"/>
                </a:lnTo>
                <a:lnTo>
                  <a:pt x="909" y="1001"/>
                </a:lnTo>
                <a:lnTo>
                  <a:pt x="916" y="1009"/>
                </a:lnTo>
                <a:lnTo>
                  <a:pt x="917" y="1011"/>
                </a:lnTo>
                <a:lnTo>
                  <a:pt x="917" y="1009"/>
                </a:lnTo>
                <a:lnTo>
                  <a:pt x="918" y="1011"/>
                </a:lnTo>
                <a:lnTo>
                  <a:pt x="919" y="1011"/>
                </a:lnTo>
                <a:lnTo>
                  <a:pt x="921" y="1009"/>
                </a:lnTo>
                <a:lnTo>
                  <a:pt x="919" y="1009"/>
                </a:lnTo>
                <a:lnTo>
                  <a:pt x="919" y="1008"/>
                </a:lnTo>
                <a:lnTo>
                  <a:pt x="918" y="1008"/>
                </a:lnTo>
                <a:lnTo>
                  <a:pt x="916" y="1006"/>
                </a:lnTo>
                <a:lnTo>
                  <a:pt x="916" y="1005"/>
                </a:lnTo>
                <a:lnTo>
                  <a:pt x="918" y="1007"/>
                </a:lnTo>
                <a:lnTo>
                  <a:pt x="918" y="1008"/>
                </a:lnTo>
                <a:lnTo>
                  <a:pt x="919" y="1008"/>
                </a:lnTo>
                <a:lnTo>
                  <a:pt x="921" y="1008"/>
                </a:lnTo>
                <a:lnTo>
                  <a:pt x="922" y="1008"/>
                </a:lnTo>
                <a:lnTo>
                  <a:pt x="922" y="1007"/>
                </a:lnTo>
                <a:lnTo>
                  <a:pt x="924" y="1005"/>
                </a:lnTo>
                <a:lnTo>
                  <a:pt x="925" y="1004"/>
                </a:lnTo>
                <a:lnTo>
                  <a:pt x="925" y="1003"/>
                </a:lnTo>
                <a:lnTo>
                  <a:pt x="926" y="1003"/>
                </a:lnTo>
                <a:lnTo>
                  <a:pt x="928" y="996"/>
                </a:lnTo>
                <a:lnTo>
                  <a:pt x="930" y="996"/>
                </a:lnTo>
                <a:lnTo>
                  <a:pt x="930" y="995"/>
                </a:lnTo>
                <a:lnTo>
                  <a:pt x="931" y="995"/>
                </a:lnTo>
                <a:lnTo>
                  <a:pt x="932" y="995"/>
                </a:lnTo>
                <a:lnTo>
                  <a:pt x="934" y="995"/>
                </a:lnTo>
                <a:lnTo>
                  <a:pt x="935" y="995"/>
                </a:lnTo>
                <a:lnTo>
                  <a:pt x="936" y="995"/>
                </a:lnTo>
                <a:lnTo>
                  <a:pt x="937" y="995"/>
                </a:lnTo>
                <a:lnTo>
                  <a:pt x="937" y="989"/>
                </a:lnTo>
                <a:lnTo>
                  <a:pt x="942" y="989"/>
                </a:lnTo>
                <a:lnTo>
                  <a:pt x="943" y="989"/>
                </a:lnTo>
                <a:lnTo>
                  <a:pt x="945" y="989"/>
                </a:lnTo>
                <a:lnTo>
                  <a:pt x="948" y="989"/>
                </a:lnTo>
                <a:lnTo>
                  <a:pt x="949" y="989"/>
                </a:lnTo>
                <a:lnTo>
                  <a:pt x="950" y="989"/>
                </a:lnTo>
                <a:lnTo>
                  <a:pt x="950" y="987"/>
                </a:lnTo>
                <a:lnTo>
                  <a:pt x="954" y="987"/>
                </a:lnTo>
                <a:lnTo>
                  <a:pt x="953" y="984"/>
                </a:lnTo>
                <a:lnTo>
                  <a:pt x="952" y="983"/>
                </a:lnTo>
                <a:lnTo>
                  <a:pt x="952" y="982"/>
                </a:lnTo>
                <a:lnTo>
                  <a:pt x="951" y="981"/>
                </a:lnTo>
                <a:lnTo>
                  <a:pt x="951" y="980"/>
                </a:lnTo>
                <a:lnTo>
                  <a:pt x="951" y="979"/>
                </a:lnTo>
                <a:lnTo>
                  <a:pt x="950" y="979"/>
                </a:lnTo>
                <a:lnTo>
                  <a:pt x="949" y="979"/>
                </a:lnTo>
                <a:lnTo>
                  <a:pt x="943" y="979"/>
                </a:lnTo>
                <a:lnTo>
                  <a:pt x="942" y="979"/>
                </a:lnTo>
                <a:lnTo>
                  <a:pt x="941" y="979"/>
                </a:lnTo>
                <a:lnTo>
                  <a:pt x="941" y="975"/>
                </a:lnTo>
                <a:lnTo>
                  <a:pt x="943" y="975"/>
                </a:lnTo>
                <a:lnTo>
                  <a:pt x="944" y="975"/>
                </a:lnTo>
                <a:lnTo>
                  <a:pt x="947" y="975"/>
                </a:lnTo>
                <a:lnTo>
                  <a:pt x="949" y="975"/>
                </a:lnTo>
                <a:lnTo>
                  <a:pt x="950" y="975"/>
                </a:lnTo>
                <a:lnTo>
                  <a:pt x="951" y="975"/>
                </a:lnTo>
                <a:lnTo>
                  <a:pt x="952" y="975"/>
                </a:lnTo>
                <a:lnTo>
                  <a:pt x="952" y="974"/>
                </a:lnTo>
                <a:lnTo>
                  <a:pt x="951" y="974"/>
                </a:lnTo>
                <a:lnTo>
                  <a:pt x="951" y="973"/>
                </a:lnTo>
                <a:lnTo>
                  <a:pt x="951" y="972"/>
                </a:lnTo>
                <a:lnTo>
                  <a:pt x="950" y="971"/>
                </a:lnTo>
                <a:lnTo>
                  <a:pt x="951" y="971"/>
                </a:lnTo>
                <a:lnTo>
                  <a:pt x="952" y="971"/>
                </a:lnTo>
                <a:lnTo>
                  <a:pt x="953" y="970"/>
                </a:lnTo>
                <a:lnTo>
                  <a:pt x="954" y="970"/>
                </a:lnTo>
                <a:lnTo>
                  <a:pt x="957" y="970"/>
                </a:lnTo>
                <a:lnTo>
                  <a:pt x="957" y="971"/>
                </a:lnTo>
                <a:lnTo>
                  <a:pt x="957" y="972"/>
                </a:lnTo>
                <a:lnTo>
                  <a:pt x="957" y="973"/>
                </a:lnTo>
                <a:lnTo>
                  <a:pt x="958" y="975"/>
                </a:lnTo>
                <a:lnTo>
                  <a:pt x="960" y="975"/>
                </a:lnTo>
                <a:lnTo>
                  <a:pt x="966" y="978"/>
                </a:lnTo>
                <a:lnTo>
                  <a:pt x="967" y="973"/>
                </a:lnTo>
                <a:lnTo>
                  <a:pt x="970" y="962"/>
                </a:lnTo>
                <a:lnTo>
                  <a:pt x="970" y="961"/>
                </a:lnTo>
                <a:lnTo>
                  <a:pt x="969" y="961"/>
                </a:lnTo>
                <a:lnTo>
                  <a:pt x="968" y="961"/>
                </a:lnTo>
                <a:lnTo>
                  <a:pt x="966" y="961"/>
                </a:lnTo>
                <a:lnTo>
                  <a:pt x="962" y="961"/>
                </a:lnTo>
                <a:lnTo>
                  <a:pt x="961" y="961"/>
                </a:lnTo>
                <a:lnTo>
                  <a:pt x="961" y="957"/>
                </a:lnTo>
                <a:lnTo>
                  <a:pt x="959" y="957"/>
                </a:lnTo>
                <a:lnTo>
                  <a:pt x="959" y="959"/>
                </a:lnTo>
                <a:lnTo>
                  <a:pt x="959" y="961"/>
                </a:lnTo>
                <a:lnTo>
                  <a:pt x="958" y="961"/>
                </a:lnTo>
                <a:lnTo>
                  <a:pt x="957" y="961"/>
                </a:lnTo>
                <a:lnTo>
                  <a:pt x="957" y="957"/>
                </a:lnTo>
                <a:lnTo>
                  <a:pt x="957" y="955"/>
                </a:lnTo>
                <a:lnTo>
                  <a:pt x="957" y="954"/>
                </a:lnTo>
                <a:lnTo>
                  <a:pt x="958" y="953"/>
                </a:lnTo>
                <a:lnTo>
                  <a:pt x="959" y="952"/>
                </a:lnTo>
                <a:lnTo>
                  <a:pt x="959" y="948"/>
                </a:lnTo>
                <a:lnTo>
                  <a:pt x="959" y="944"/>
                </a:lnTo>
                <a:lnTo>
                  <a:pt x="959" y="945"/>
                </a:lnTo>
                <a:lnTo>
                  <a:pt x="951" y="944"/>
                </a:lnTo>
                <a:lnTo>
                  <a:pt x="947" y="944"/>
                </a:lnTo>
                <a:lnTo>
                  <a:pt x="941" y="944"/>
                </a:lnTo>
                <a:lnTo>
                  <a:pt x="941" y="945"/>
                </a:lnTo>
                <a:lnTo>
                  <a:pt x="939" y="946"/>
                </a:lnTo>
                <a:lnTo>
                  <a:pt x="935" y="946"/>
                </a:lnTo>
                <a:lnTo>
                  <a:pt x="935" y="947"/>
                </a:lnTo>
                <a:lnTo>
                  <a:pt x="936" y="947"/>
                </a:lnTo>
                <a:lnTo>
                  <a:pt x="936" y="948"/>
                </a:lnTo>
                <a:lnTo>
                  <a:pt x="936" y="949"/>
                </a:lnTo>
                <a:lnTo>
                  <a:pt x="935" y="949"/>
                </a:lnTo>
                <a:lnTo>
                  <a:pt x="934" y="948"/>
                </a:lnTo>
                <a:lnTo>
                  <a:pt x="933" y="948"/>
                </a:lnTo>
                <a:lnTo>
                  <a:pt x="932" y="947"/>
                </a:lnTo>
                <a:lnTo>
                  <a:pt x="932" y="946"/>
                </a:lnTo>
                <a:lnTo>
                  <a:pt x="931" y="946"/>
                </a:lnTo>
                <a:lnTo>
                  <a:pt x="931" y="945"/>
                </a:lnTo>
                <a:lnTo>
                  <a:pt x="930" y="945"/>
                </a:lnTo>
                <a:lnTo>
                  <a:pt x="930" y="944"/>
                </a:lnTo>
                <a:lnTo>
                  <a:pt x="931" y="944"/>
                </a:lnTo>
                <a:lnTo>
                  <a:pt x="933" y="944"/>
                </a:lnTo>
                <a:lnTo>
                  <a:pt x="933" y="942"/>
                </a:lnTo>
                <a:lnTo>
                  <a:pt x="931" y="940"/>
                </a:lnTo>
                <a:lnTo>
                  <a:pt x="930" y="940"/>
                </a:lnTo>
                <a:lnTo>
                  <a:pt x="928" y="940"/>
                </a:lnTo>
                <a:lnTo>
                  <a:pt x="927" y="940"/>
                </a:lnTo>
                <a:lnTo>
                  <a:pt x="926" y="939"/>
                </a:lnTo>
                <a:lnTo>
                  <a:pt x="925" y="938"/>
                </a:lnTo>
                <a:lnTo>
                  <a:pt x="925" y="937"/>
                </a:lnTo>
                <a:lnTo>
                  <a:pt x="924" y="937"/>
                </a:lnTo>
                <a:lnTo>
                  <a:pt x="923" y="938"/>
                </a:lnTo>
                <a:lnTo>
                  <a:pt x="923" y="937"/>
                </a:lnTo>
                <a:lnTo>
                  <a:pt x="922" y="937"/>
                </a:lnTo>
                <a:lnTo>
                  <a:pt x="921" y="937"/>
                </a:lnTo>
                <a:lnTo>
                  <a:pt x="918" y="936"/>
                </a:lnTo>
                <a:lnTo>
                  <a:pt x="915" y="936"/>
                </a:lnTo>
                <a:lnTo>
                  <a:pt x="915" y="939"/>
                </a:lnTo>
                <a:lnTo>
                  <a:pt x="913" y="944"/>
                </a:lnTo>
                <a:lnTo>
                  <a:pt x="911" y="948"/>
                </a:lnTo>
                <a:lnTo>
                  <a:pt x="911" y="955"/>
                </a:lnTo>
                <a:lnTo>
                  <a:pt x="921" y="956"/>
                </a:lnTo>
                <a:lnTo>
                  <a:pt x="921" y="957"/>
                </a:lnTo>
                <a:lnTo>
                  <a:pt x="921" y="959"/>
                </a:lnTo>
                <a:lnTo>
                  <a:pt x="919" y="961"/>
                </a:lnTo>
                <a:lnTo>
                  <a:pt x="919" y="962"/>
                </a:lnTo>
                <a:lnTo>
                  <a:pt x="910" y="961"/>
                </a:lnTo>
                <a:lnTo>
                  <a:pt x="909" y="961"/>
                </a:lnTo>
                <a:lnTo>
                  <a:pt x="908" y="961"/>
                </a:lnTo>
                <a:lnTo>
                  <a:pt x="906" y="961"/>
                </a:lnTo>
                <a:lnTo>
                  <a:pt x="906" y="964"/>
                </a:lnTo>
                <a:lnTo>
                  <a:pt x="906" y="965"/>
                </a:lnTo>
                <a:lnTo>
                  <a:pt x="905" y="965"/>
                </a:lnTo>
                <a:lnTo>
                  <a:pt x="904" y="965"/>
                </a:lnTo>
                <a:lnTo>
                  <a:pt x="904" y="969"/>
                </a:lnTo>
                <a:lnTo>
                  <a:pt x="904" y="970"/>
                </a:lnTo>
                <a:lnTo>
                  <a:pt x="904" y="972"/>
                </a:lnTo>
                <a:lnTo>
                  <a:pt x="902" y="972"/>
                </a:lnTo>
                <a:lnTo>
                  <a:pt x="902" y="973"/>
                </a:lnTo>
                <a:lnTo>
                  <a:pt x="902" y="974"/>
                </a:lnTo>
                <a:lnTo>
                  <a:pt x="901" y="975"/>
                </a:lnTo>
                <a:lnTo>
                  <a:pt x="901" y="976"/>
                </a:lnTo>
                <a:lnTo>
                  <a:pt x="900" y="978"/>
                </a:lnTo>
                <a:lnTo>
                  <a:pt x="899" y="979"/>
                </a:lnTo>
                <a:lnTo>
                  <a:pt x="899" y="980"/>
                </a:lnTo>
                <a:lnTo>
                  <a:pt x="898" y="981"/>
                </a:lnTo>
                <a:lnTo>
                  <a:pt x="897" y="982"/>
                </a:lnTo>
                <a:lnTo>
                  <a:pt x="896" y="983"/>
                </a:lnTo>
                <a:lnTo>
                  <a:pt x="894" y="984"/>
                </a:lnTo>
                <a:lnTo>
                  <a:pt x="894" y="983"/>
                </a:lnTo>
                <a:lnTo>
                  <a:pt x="893" y="983"/>
                </a:lnTo>
                <a:lnTo>
                  <a:pt x="892" y="983"/>
                </a:lnTo>
                <a:lnTo>
                  <a:pt x="891" y="983"/>
                </a:lnTo>
                <a:lnTo>
                  <a:pt x="891" y="984"/>
                </a:lnTo>
                <a:lnTo>
                  <a:pt x="892" y="984"/>
                </a:lnTo>
                <a:lnTo>
                  <a:pt x="892" y="986"/>
                </a:lnTo>
                <a:lnTo>
                  <a:pt x="891" y="986"/>
                </a:lnTo>
                <a:lnTo>
                  <a:pt x="891" y="987"/>
                </a:lnTo>
                <a:lnTo>
                  <a:pt x="890" y="987"/>
                </a:lnTo>
                <a:lnTo>
                  <a:pt x="889" y="987"/>
                </a:lnTo>
                <a:lnTo>
                  <a:pt x="889" y="988"/>
                </a:lnTo>
                <a:lnTo>
                  <a:pt x="888" y="988"/>
                </a:lnTo>
                <a:lnTo>
                  <a:pt x="887" y="988"/>
                </a:lnTo>
                <a:lnTo>
                  <a:pt x="887" y="987"/>
                </a:lnTo>
                <a:lnTo>
                  <a:pt x="885" y="987"/>
                </a:lnTo>
                <a:lnTo>
                  <a:pt x="885" y="986"/>
                </a:lnTo>
                <a:lnTo>
                  <a:pt x="885" y="984"/>
                </a:lnTo>
                <a:lnTo>
                  <a:pt x="884" y="984"/>
                </a:lnTo>
                <a:lnTo>
                  <a:pt x="884" y="983"/>
                </a:lnTo>
                <a:lnTo>
                  <a:pt x="883" y="983"/>
                </a:lnTo>
                <a:lnTo>
                  <a:pt x="882" y="982"/>
                </a:lnTo>
                <a:lnTo>
                  <a:pt x="881" y="982"/>
                </a:lnTo>
                <a:lnTo>
                  <a:pt x="881" y="981"/>
                </a:lnTo>
                <a:lnTo>
                  <a:pt x="880" y="981"/>
                </a:lnTo>
                <a:lnTo>
                  <a:pt x="880" y="980"/>
                </a:lnTo>
                <a:lnTo>
                  <a:pt x="879" y="980"/>
                </a:lnTo>
                <a:lnTo>
                  <a:pt x="879" y="979"/>
                </a:lnTo>
                <a:lnTo>
                  <a:pt x="879" y="980"/>
                </a:lnTo>
                <a:lnTo>
                  <a:pt x="879" y="981"/>
                </a:lnTo>
                <a:lnTo>
                  <a:pt x="879" y="982"/>
                </a:lnTo>
                <a:lnTo>
                  <a:pt x="879" y="983"/>
                </a:lnTo>
                <a:lnTo>
                  <a:pt x="879" y="984"/>
                </a:lnTo>
                <a:lnTo>
                  <a:pt x="879" y="986"/>
                </a:lnTo>
                <a:lnTo>
                  <a:pt x="878" y="986"/>
                </a:lnTo>
                <a:lnTo>
                  <a:pt x="878" y="987"/>
                </a:lnTo>
                <a:lnTo>
                  <a:pt x="878" y="989"/>
                </a:lnTo>
                <a:lnTo>
                  <a:pt x="879" y="990"/>
                </a:lnTo>
                <a:lnTo>
                  <a:pt x="879" y="991"/>
                </a:lnTo>
                <a:lnTo>
                  <a:pt x="879" y="992"/>
                </a:lnTo>
                <a:lnTo>
                  <a:pt x="879" y="994"/>
                </a:lnTo>
                <a:lnTo>
                  <a:pt x="879" y="995"/>
                </a:lnTo>
                <a:lnTo>
                  <a:pt x="879" y="996"/>
                </a:lnTo>
                <a:lnTo>
                  <a:pt x="878" y="997"/>
                </a:lnTo>
                <a:lnTo>
                  <a:pt x="876" y="997"/>
                </a:lnTo>
                <a:lnTo>
                  <a:pt x="875" y="997"/>
                </a:lnTo>
                <a:lnTo>
                  <a:pt x="875" y="998"/>
                </a:lnTo>
                <a:lnTo>
                  <a:pt x="874" y="998"/>
                </a:lnTo>
                <a:lnTo>
                  <a:pt x="873" y="998"/>
                </a:lnTo>
                <a:lnTo>
                  <a:pt x="872" y="998"/>
                </a:lnTo>
                <a:lnTo>
                  <a:pt x="871" y="999"/>
                </a:lnTo>
                <a:lnTo>
                  <a:pt x="865" y="999"/>
                </a:lnTo>
                <a:lnTo>
                  <a:pt x="864" y="999"/>
                </a:lnTo>
                <a:lnTo>
                  <a:pt x="863" y="999"/>
                </a:lnTo>
                <a:lnTo>
                  <a:pt x="862" y="999"/>
                </a:lnTo>
                <a:lnTo>
                  <a:pt x="858" y="998"/>
                </a:lnTo>
                <a:lnTo>
                  <a:pt x="856" y="997"/>
                </a:lnTo>
                <a:lnTo>
                  <a:pt x="849" y="994"/>
                </a:lnTo>
                <a:lnTo>
                  <a:pt x="848" y="994"/>
                </a:lnTo>
                <a:lnTo>
                  <a:pt x="847" y="994"/>
                </a:lnTo>
                <a:lnTo>
                  <a:pt x="846" y="992"/>
                </a:lnTo>
                <a:lnTo>
                  <a:pt x="845" y="992"/>
                </a:lnTo>
                <a:lnTo>
                  <a:pt x="845" y="989"/>
                </a:lnTo>
                <a:lnTo>
                  <a:pt x="845" y="984"/>
                </a:lnTo>
                <a:lnTo>
                  <a:pt x="845" y="983"/>
                </a:lnTo>
                <a:lnTo>
                  <a:pt x="844" y="984"/>
                </a:lnTo>
                <a:lnTo>
                  <a:pt x="844" y="983"/>
                </a:lnTo>
                <a:lnTo>
                  <a:pt x="842" y="983"/>
                </a:lnTo>
                <a:lnTo>
                  <a:pt x="842" y="984"/>
                </a:lnTo>
                <a:lnTo>
                  <a:pt x="841" y="986"/>
                </a:lnTo>
                <a:lnTo>
                  <a:pt x="841" y="984"/>
                </a:lnTo>
                <a:lnTo>
                  <a:pt x="840" y="984"/>
                </a:lnTo>
                <a:lnTo>
                  <a:pt x="839" y="984"/>
                </a:lnTo>
                <a:lnTo>
                  <a:pt x="838" y="984"/>
                </a:lnTo>
                <a:lnTo>
                  <a:pt x="836" y="984"/>
                </a:lnTo>
                <a:lnTo>
                  <a:pt x="835" y="986"/>
                </a:lnTo>
                <a:lnTo>
                  <a:pt x="833" y="986"/>
                </a:lnTo>
                <a:lnTo>
                  <a:pt x="832" y="986"/>
                </a:lnTo>
                <a:lnTo>
                  <a:pt x="831" y="986"/>
                </a:lnTo>
                <a:lnTo>
                  <a:pt x="830" y="986"/>
                </a:lnTo>
                <a:lnTo>
                  <a:pt x="829" y="986"/>
                </a:lnTo>
                <a:lnTo>
                  <a:pt x="828" y="986"/>
                </a:lnTo>
                <a:lnTo>
                  <a:pt x="827" y="984"/>
                </a:lnTo>
                <a:lnTo>
                  <a:pt x="825" y="983"/>
                </a:lnTo>
                <a:lnTo>
                  <a:pt x="825" y="984"/>
                </a:lnTo>
                <a:lnTo>
                  <a:pt x="823" y="983"/>
                </a:lnTo>
                <a:lnTo>
                  <a:pt x="822" y="983"/>
                </a:lnTo>
                <a:lnTo>
                  <a:pt x="821" y="982"/>
                </a:lnTo>
                <a:lnTo>
                  <a:pt x="821" y="981"/>
                </a:lnTo>
                <a:lnTo>
                  <a:pt x="821" y="980"/>
                </a:lnTo>
                <a:lnTo>
                  <a:pt x="821" y="979"/>
                </a:lnTo>
                <a:lnTo>
                  <a:pt x="822" y="978"/>
                </a:lnTo>
                <a:lnTo>
                  <a:pt x="822" y="976"/>
                </a:lnTo>
                <a:lnTo>
                  <a:pt x="821" y="975"/>
                </a:lnTo>
                <a:lnTo>
                  <a:pt x="820" y="976"/>
                </a:lnTo>
                <a:lnTo>
                  <a:pt x="821" y="976"/>
                </a:lnTo>
                <a:lnTo>
                  <a:pt x="821" y="989"/>
                </a:lnTo>
                <a:lnTo>
                  <a:pt x="819" y="989"/>
                </a:lnTo>
                <a:lnTo>
                  <a:pt x="816" y="988"/>
                </a:lnTo>
                <a:lnTo>
                  <a:pt x="815" y="988"/>
                </a:lnTo>
                <a:lnTo>
                  <a:pt x="811" y="987"/>
                </a:lnTo>
                <a:lnTo>
                  <a:pt x="810" y="988"/>
                </a:lnTo>
                <a:lnTo>
                  <a:pt x="810" y="989"/>
                </a:lnTo>
                <a:lnTo>
                  <a:pt x="810" y="990"/>
                </a:lnTo>
                <a:lnTo>
                  <a:pt x="810" y="992"/>
                </a:lnTo>
                <a:lnTo>
                  <a:pt x="810" y="994"/>
                </a:lnTo>
                <a:lnTo>
                  <a:pt x="810" y="998"/>
                </a:lnTo>
                <a:lnTo>
                  <a:pt x="810" y="999"/>
                </a:lnTo>
                <a:lnTo>
                  <a:pt x="810" y="1000"/>
                </a:lnTo>
                <a:lnTo>
                  <a:pt x="810" y="1001"/>
                </a:lnTo>
                <a:lnTo>
                  <a:pt x="810" y="1003"/>
                </a:lnTo>
                <a:lnTo>
                  <a:pt x="810" y="1004"/>
                </a:lnTo>
                <a:lnTo>
                  <a:pt x="810" y="1005"/>
                </a:lnTo>
                <a:lnTo>
                  <a:pt x="808" y="1006"/>
                </a:lnTo>
                <a:lnTo>
                  <a:pt x="808" y="1007"/>
                </a:lnTo>
                <a:lnTo>
                  <a:pt x="808" y="1008"/>
                </a:lnTo>
                <a:lnTo>
                  <a:pt x="808" y="1011"/>
                </a:lnTo>
                <a:lnTo>
                  <a:pt x="808" y="1012"/>
                </a:lnTo>
                <a:lnTo>
                  <a:pt x="808" y="1013"/>
                </a:lnTo>
                <a:lnTo>
                  <a:pt x="808" y="1014"/>
                </a:lnTo>
                <a:lnTo>
                  <a:pt x="808" y="1015"/>
                </a:lnTo>
                <a:lnTo>
                  <a:pt x="808" y="1016"/>
                </a:lnTo>
                <a:lnTo>
                  <a:pt x="808" y="1017"/>
                </a:lnTo>
                <a:lnTo>
                  <a:pt x="808" y="1019"/>
                </a:lnTo>
                <a:lnTo>
                  <a:pt x="808" y="1020"/>
                </a:lnTo>
                <a:lnTo>
                  <a:pt x="808" y="1021"/>
                </a:lnTo>
                <a:lnTo>
                  <a:pt x="808" y="1022"/>
                </a:lnTo>
                <a:lnTo>
                  <a:pt x="812" y="1022"/>
                </a:lnTo>
                <a:lnTo>
                  <a:pt x="812" y="1023"/>
                </a:lnTo>
                <a:lnTo>
                  <a:pt x="812" y="1025"/>
                </a:lnTo>
                <a:lnTo>
                  <a:pt x="811" y="1028"/>
                </a:lnTo>
                <a:lnTo>
                  <a:pt x="811" y="1029"/>
                </a:lnTo>
                <a:lnTo>
                  <a:pt x="811" y="1030"/>
                </a:lnTo>
                <a:lnTo>
                  <a:pt x="812" y="1030"/>
                </a:lnTo>
                <a:lnTo>
                  <a:pt x="813" y="1030"/>
                </a:lnTo>
                <a:lnTo>
                  <a:pt x="814" y="1030"/>
                </a:lnTo>
                <a:lnTo>
                  <a:pt x="816" y="1030"/>
                </a:lnTo>
                <a:lnTo>
                  <a:pt x="818" y="1030"/>
                </a:lnTo>
                <a:lnTo>
                  <a:pt x="821" y="1030"/>
                </a:lnTo>
                <a:lnTo>
                  <a:pt x="824" y="1029"/>
                </a:lnTo>
                <a:lnTo>
                  <a:pt x="824" y="1030"/>
                </a:lnTo>
                <a:lnTo>
                  <a:pt x="824" y="1045"/>
                </a:lnTo>
                <a:lnTo>
                  <a:pt x="818" y="1045"/>
                </a:lnTo>
                <a:lnTo>
                  <a:pt x="816" y="1051"/>
                </a:lnTo>
                <a:lnTo>
                  <a:pt x="815" y="1053"/>
                </a:lnTo>
                <a:lnTo>
                  <a:pt x="816" y="1053"/>
                </a:lnTo>
                <a:lnTo>
                  <a:pt x="816" y="1054"/>
                </a:lnTo>
                <a:lnTo>
                  <a:pt x="816" y="1055"/>
                </a:lnTo>
                <a:lnTo>
                  <a:pt x="818" y="1055"/>
                </a:lnTo>
                <a:lnTo>
                  <a:pt x="818" y="1056"/>
                </a:lnTo>
                <a:lnTo>
                  <a:pt x="819" y="1056"/>
                </a:lnTo>
                <a:lnTo>
                  <a:pt x="820" y="1057"/>
                </a:lnTo>
                <a:lnTo>
                  <a:pt x="820" y="1058"/>
                </a:lnTo>
                <a:lnTo>
                  <a:pt x="821" y="1058"/>
                </a:lnTo>
                <a:lnTo>
                  <a:pt x="822" y="1059"/>
                </a:lnTo>
                <a:lnTo>
                  <a:pt x="823" y="1059"/>
                </a:lnTo>
                <a:lnTo>
                  <a:pt x="823" y="1061"/>
                </a:lnTo>
                <a:lnTo>
                  <a:pt x="823" y="1062"/>
                </a:lnTo>
                <a:lnTo>
                  <a:pt x="823" y="1064"/>
                </a:lnTo>
                <a:lnTo>
                  <a:pt x="823" y="1072"/>
                </a:lnTo>
                <a:lnTo>
                  <a:pt x="823" y="1078"/>
                </a:lnTo>
                <a:lnTo>
                  <a:pt x="822" y="1078"/>
                </a:lnTo>
                <a:lnTo>
                  <a:pt x="818" y="1076"/>
                </a:lnTo>
                <a:lnTo>
                  <a:pt x="814" y="1075"/>
                </a:lnTo>
                <a:lnTo>
                  <a:pt x="812" y="1074"/>
                </a:lnTo>
                <a:lnTo>
                  <a:pt x="810" y="1074"/>
                </a:lnTo>
                <a:lnTo>
                  <a:pt x="808" y="1073"/>
                </a:lnTo>
                <a:lnTo>
                  <a:pt x="808" y="1074"/>
                </a:lnTo>
                <a:lnTo>
                  <a:pt x="808" y="1076"/>
                </a:lnTo>
                <a:lnTo>
                  <a:pt x="807" y="1080"/>
                </a:lnTo>
                <a:lnTo>
                  <a:pt x="806" y="1082"/>
                </a:lnTo>
                <a:lnTo>
                  <a:pt x="804" y="1089"/>
                </a:lnTo>
                <a:lnTo>
                  <a:pt x="804" y="1090"/>
                </a:lnTo>
                <a:lnTo>
                  <a:pt x="803" y="1093"/>
                </a:lnTo>
                <a:lnTo>
                  <a:pt x="802" y="1092"/>
                </a:lnTo>
                <a:lnTo>
                  <a:pt x="802" y="1091"/>
                </a:lnTo>
                <a:lnTo>
                  <a:pt x="801" y="1091"/>
                </a:lnTo>
                <a:lnTo>
                  <a:pt x="799" y="1090"/>
                </a:lnTo>
                <a:lnTo>
                  <a:pt x="798" y="1090"/>
                </a:lnTo>
                <a:lnTo>
                  <a:pt x="797" y="1088"/>
                </a:lnTo>
                <a:lnTo>
                  <a:pt x="796" y="1088"/>
                </a:lnTo>
                <a:lnTo>
                  <a:pt x="795" y="1087"/>
                </a:lnTo>
                <a:lnTo>
                  <a:pt x="794" y="1087"/>
                </a:lnTo>
                <a:lnTo>
                  <a:pt x="792" y="1084"/>
                </a:lnTo>
                <a:lnTo>
                  <a:pt x="793" y="1075"/>
                </a:lnTo>
                <a:lnTo>
                  <a:pt x="788" y="1076"/>
                </a:lnTo>
                <a:lnTo>
                  <a:pt x="788" y="1075"/>
                </a:lnTo>
                <a:lnTo>
                  <a:pt x="788" y="1074"/>
                </a:lnTo>
                <a:lnTo>
                  <a:pt x="788" y="1073"/>
                </a:lnTo>
                <a:lnTo>
                  <a:pt x="788" y="1072"/>
                </a:lnTo>
                <a:lnTo>
                  <a:pt x="788" y="1070"/>
                </a:lnTo>
                <a:lnTo>
                  <a:pt x="788" y="1068"/>
                </a:lnTo>
                <a:lnTo>
                  <a:pt x="788" y="1067"/>
                </a:lnTo>
                <a:lnTo>
                  <a:pt x="788" y="1066"/>
                </a:lnTo>
                <a:lnTo>
                  <a:pt x="787" y="1066"/>
                </a:lnTo>
                <a:lnTo>
                  <a:pt x="786" y="1066"/>
                </a:lnTo>
                <a:lnTo>
                  <a:pt x="785" y="1066"/>
                </a:lnTo>
                <a:lnTo>
                  <a:pt x="784" y="1066"/>
                </a:lnTo>
                <a:lnTo>
                  <a:pt x="784" y="1067"/>
                </a:lnTo>
                <a:lnTo>
                  <a:pt x="784" y="1068"/>
                </a:lnTo>
                <a:lnTo>
                  <a:pt x="784" y="1071"/>
                </a:lnTo>
                <a:lnTo>
                  <a:pt x="781" y="1071"/>
                </a:lnTo>
                <a:lnTo>
                  <a:pt x="780" y="1072"/>
                </a:lnTo>
                <a:lnTo>
                  <a:pt x="777" y="1072"/>
                </a:lnTo>
                <a:lnTo>
                  <a:pt x="776" y="1072"/>
                </a:lnTo>
                <a:lnTo>
                  <a:pt x="776" y="1073"/>
                </a:lnTo>
                <a:lnTo>
                  <a:pt x="777" y="1073"/>
                </a:lnTo>
                <a:lnTo>
                  <a:pt x="778" y="1074"/>
                </a:lnTo>
                <a:lnTo>
                  <a:pt x="778" y="1075"/>
                </a:lnTo>
                <a:lnTo>
                  <a:pt x="780" y="1076"/>
                </a:lnTo>
                <a:lnTo>
                  <a:pt x="778" y="1082"/>
                </a:lnTo>
                <a:lnTo>
                  <a:pt x="778" y="1083"/>
                </a:lnTo>
                <a:lnTo>
                  <a:pt x="777" y="1086"/>
                </a:lnTo>
                <a:lnTo>
                  <a:pt x="777" y="1087"/>
                </a:lnTo>
                <a:lnTo>
                  <a:pt x="772" y="1086"/>
                </a:lnTo>
                <a:lnTo>
                  <a:pt x="772" y="1088"/>
                </a:lnTo>
                <a:lnTo>
                  <a:pt x="772" y="1089"/>
                </a:lnTo>
                <a:lnTo>
                  <a:pt x="772" y="1091"/>
                </a:lnTo>
                <a:lnTo>
                  <a:pt x="772" y="1093"/>
                </a:lnTo>
                <a:lnTo>
                  <a:pt x="772" y="1095"/>
                </a:lnTo>
                <a:lnTo>
                  <a:pt x="772" y="1096"/>
                </a:lnTo>
                <a:lnTo>
                  <a:pt x="772" y="1099"/>
                </a:lnTo>
                <a:lnTo>
                  <a:pt x="772" y="1100"/>
                </a:lnTo>
                <a:lnTo>
                  <a:pt x="771" y="1100"/>
                </a:lnTo>
                <a:lnTo>
                  <a:pt x="770" y="1100"/>
                </a:lnTo>
                <a:lnTo>
                  <a:pt x="769" y="1100"/>
                </a:lnTo>
                <a:lnTo>
                  <a:pt x="768" y="1100"/>
                </a:lnTo>
                <a:lnTo>
                  <a:pt x="767" y="1100"/>
                </a:lnTo>
                <a:lnTo>
                  <a:pt x="766" y="1100"/>
                </a:lnTo>
                <a:lnTo>
                  <a:pt x="764" y="1100"/>
                </a:lnTo>
                <a:lnTo>
                  <a:pt x="763" y="1100"/>
                </a:lnTo>
                <a:lnTo>
                  <a:pt x="762" y="1100"/>
                </a:lnTo>
                <a:lnTo>
                  <a:pt x="760" y="1100"/>
                </a:lnTo>
                <a:lnTo>
                  <a:pt x="759" y="1100"/>
                </a:lnTo>
                <a:lnTo>
                  <a:pt x="758" y="1100"/>
                </a:lnTo>
                <a:lnTo>
                  <a:pt x="755" y="1100"/>
                </a:lnTo>
                <a:lnTo>
                  <a:pt x="754" y="1100"/>
                </a:lnTo>
                <a:lnTo>
                  <a:pt x="752" y="1099"/>
                </a:lnTo>
                <a:lnTo>
                  <a:pt x="751" y="1099"/>
                </a:lnTo>
                <a:lnTo>
                  <a:pt x="750" y="1099"/>
                </a:lnTo>
                <a:lnTo>
                  <a:pt x="749" y="1099"/>
                </a:lnTo>
                <a:lnTo>
                  <a:pt x="747" y="1099"/>
                </a:lnTo>
                <a:lnTo>
                  <a:pt x="745" y="1099"/>
                </a:lnTo>
                <a:lnTo>
                  <a:pt x="739" y="1099"/>
                </a:lnTo>
                <a:lnTo>
                  <a:pt x="735" y="1099"/>
                </a:lnTo>
                <a:lnTo>
                  <a:pt x="734" y="1099"/>
                </a:lnTo>
                <a:lnTo>
                  <a:pt x="733" y="1103"/>
                </a:lnTo>
                <a:lnTo>
                  <a:pt x="732" y="1105"/>
                </a:lnTo>
                <a:lnTo>
                  <a:pt x="732" y="1106"/>
                </a:lnTo>
                <a:lnTo>
                  <a:pt x="730" y="1106"/>
                </a:lnTo>
                <a:lnTo>
                  <a:pt x="729" y="1106"/>
                </a:lnTo>
                <a:lnTo>
                  <a:pt x="728" y="1106"/>
                </a:lnTo>
                <a:lnTo>
                  <a:pt x="727" y="1106"/>
                </a:lnTo>
                <a:lnTo>
                  <a:pt x="725" y="1106"/>
                </a:lnTo>
                <a:lnTo>
                  <a:pt x="724" y="1106"/>
                </a:lnTo>
                <a:lnTo>
                  <a:pt x="723" y="1106"/>
                </a:lnTo>
                <a:lnTo>
                  <a:pt x="721" y="1106"/>
                </a:lnTo>
                <a:lnTo>
                  <a:pt x="720" y="1106"/>
                </a:lnTo>
                <a:lnTo>
                  <a:pt x="719" y="1106"/>
                </a:lnTo>
                <a:lnTo>
                  <a:pt x="718" y="1106"/>
                </a:lnTo>
                <a:lnTo>
                  <a:pt x="717" y="1106"/>
                </a:lnTo>
                <a:lnTo>
                  <a:pt x="717" y="1105"/>
                </a:lnTo>
                <a:lnTo>
                  <a:pt x="717" y="1104"/>
                </a:lnTo>
                <a:lnTo>
                  <a:pt x="713" y="1104"/>
                </a:lnTo>
                <a:lnTo>
                  <a:pt x="712" y="1104"/>
                </a:lnTo>
                <a:lnTo>
                  <a:pt x="712" y="1105"/>
                </a:lnTo>
                <a:lnTo>
                  <a:pt x="712" y="1106"/>
                </a:lnTo>
                <a:lnTo>
                  <a:pt x="713" y="1107"/>
                </a:lnTo>
                <a:lnTo>
                  <a:pt x="715" y="1108"/>
                </a:lnTo>
                <a:lnTo>
                  <a:pt x="715" y="1109"/>
                </a:lnTo>
                <a:lnTo>
                  <a:pt x="716" y="1111"/>
                </a:lnTo>
                <a:lnTo>
                  <a:pt x="716" y="1112"/>
                </a:lnTo>
                <a:lnTo>
                  <a:pt x="715" y="1112"/>
                </a:lnTo>
                <a:lnTo>
                  <a:pt x="715" y="1113"/>
                </a:lnTo>
                <a:lnTo>
                  <a:pt x="713" y="1113"/>
                </a:lnTo>
                <a:lnTo>
                  <a:pt x="713" y="1114"/>
                </a:lnTo>
                <a:lnTo>
                  <a:pt x="713" y="1115"/>
                </a:lnTo>
                <a:lnTo>
                  <a:pt x="713" y="1116"/>
                </a:lnTo>
                <a:lnTo>
                  <a:pt x="713" y="1117"/>
                </a:lnTo>
                <a:lnTo>
                  <a:pt x="711" y="1117"/>
                </a:lnTo>
                <a:lnTo>
                  <a:pt x="709" y="1117"/>
                </a:lnTo>
                <a:lnTo>
                  <a:pt x="708" y="1117"/>
                </a:lnTo>
                <a:lnTo>
                  <a:pt x="707" y="1117"/>
                </a:lnTo>
                <a:lnTo>
                  <a:pt x="706" y="1116"/>
                </a:lnTo>
                <a:lnTo>
                  <a:pt x="706" y="1115"/>
                </a:lnTo>
                <a:lnTo>
                  <a:pt x="704" y="1115"/>
                </a:lnTo>
                <a:lnTo>
                  <a:pt x="704" y="1114"/>
                </a:lnTo>
                <a:lnTo>
                  <a:pt x="704" y="1113"/>
                </a:lnTo>
                <a:lnTo>
                  <a:pt x="703" y="1112"/>
                </a:lnTo>
                <a:lnTo>
                  <a:pt x="702" y="1111"/>
                </a:lnTo>
                <a:lnTo>
                  <a:pt x="701" y="1109"/>
                </a:lnTo>
                <a:lnTo>
                  <a:pt x="701" y="1108"/>
                </a:lnTo>
                <a:lnTo>
                  <a:pt x="700" y="1108"/>
                </a:lnTo>
                <a:lnTo>
                  <a:pt x="700" y="1107"/>
                </a:lnTo>
                <a:lnTo>
                  <a:pt x="699" y="1107"/>
                </a:lnTo>
                <a:lnTo>
                  <a:pt x="699" y="1106"/>
                </a:lnTo>
                <a:lnTo>
                  <a:pt x="698" y="1106"/>
                </a:lnTo>
                <a:lnTo>
                  <a:pt x="698" y="1105"/>
                </a:lnTo>
                <a:lnTo>
                  <a:pt x="696" y="1105"/>
                </a:lnTo>
                <a:lnTo>
                  <a:pt x="694" y="1106"/>
                </a:lnTo>
                <a:lnTo>
                  <a:pt x="693" y="1106"/>
                </a:lnTo>
                <a:lnTo>
                  <a:pt x="692" y="1106"/>
                </a:lnTo>
                <a:lnTo>
                  <a:pt x="691" y="1106"/>
                </a:lnTo>
                <a:lnTo>
                  <a:pt x="689" y="1107"/>
                </a:lnTo>
                <a:lnTo>
                  <a:pt x="687" y="1107"/>
                </a:lnTo>
                <a:lnTo>
                  <a:pt x="686" y="1107"/>
                </a:lnTo>
                <a:lnTo>
                  <a:pt x="685" y="1107"/>
                </a:lnTo>
                <a:lnTo>
                  <a:pt x="683" y="1108"/>
                </a:lnTo>
                <a:lnTo>
                  <a:pt x="680" y="1108"/>
                </a:lnTo>
                <a:lnTo>
                  <a:pt x="678" y="1107"/>
                </a:lnTo>
                <a:lnTo>
                  <a:pt x="676" y="1107"/>
                </a:lnTo>
                <a:lnTo>
                  <a:pt x="675" y="1107"/>
                </a:lnTo>
                <a:lnTo>
                  <a:pt x="673" y="1107"/>
                </a:lnTo>
                <a:lnTo>
                  <a:pt x="672" y="1107"/>
                </a:lnTo>
                <a:lnTo>
                  <a:pt x="672" y="1129"/>
                </a:lnTo>
                <a:lnTo>
                  <a:pt x="673" y="1129"/>
                </a:lnTo>
                <a:lnTo>
                  <a:pt x="673" y="1130"/>
                </a:lnTo>
                <a:lnTo>
                  <a:pt x="672" y="1130"/>
                </a:lnTo>
                <a:lnTo>
                  <a:pt x="670" y="1130"/>
                </a:lnTo>
                <a:lnTo>
                  <a:pt x="668" y="1130"/>
                </a:lnTo>
                <a:lnTo>
                  <a:pt x="667" y="1130"/>
                </a:lnTo>
                <a:lnTo>
                  <a:pt x="666" y="1130"/>
                </a:lnTo>
                <a:lnTo>
                  <a:pt x="666" y="1128"/>
                </a:lnTo>
                <a:lnTo>
                  <a:pt x="665" y="1126"/>
                </a:lnTo>
                <a:lnTo>
                  <a:pt x="665" y="1125"/>
                </a:lnTo>
                <a:lnTo>
                  <a:pt x="664" y="1124"/>
                </a:lnTo>
                <a:lnTo>
                  <a:pt x="664" y="1123"/>
                </a:lnTo>
                <a:lnTo>
                  <a:pt x="664" y="1122"/>
                </a:lnTo>
                <a:lnTo>
                  <a:pt x="664" y="1121"/>
                </a:lnTo>
                <a:lnTo>
                  <a:pt x="664" y="1120"/>
                </a:lnTo>
                <a:lnTo>
                  <a:pt x="664" y="1118"/>
                </a:lnTo>
                <a:lnTo>
                  <a:pt x="663" y="1118"/>
                </a:lnTo>
                <a:lnTo>
                  <a:pt x="663" y="1117"/>
                </a:lnTo>
                <a:lnTo>
                  <a:pt x="660" y="1117"/>
                </a:lnTo>
                <a:lnTo>
                  <a:pt x="657" y="1118"/>
                </a:lnTo>
                <a:lnTo>
                  <a:pt x="657" y="1120"/>
                </a:lnTo>
                <a:lnTo>
                  <a:pt x="657" y="1123"/>
                </a:lnTo>
                <a:lnTo>
                  <a:pt x="657" y="1124"/>
                </a:lnTo>
                <a:lnTo>
                  <a:pt x="657" y="1125"/>
                </a:lnTo>
                <a:lnTo>
                  <a:pt x="657" y="1126"/>
                </a:lnTo>
                <a:lnTo>
                  <a:pt x="649" y="1126"/>
                </a:lnTo>
                <a:lnTo>
                  <a:pt x="650" y="1121"/>
                </a:lnTo>
                <a:lnTo>
                  <a:pt x="647" y="1121"/>
                </a:lnTo>
                <a:lnTo>
                  <a:pt x="647" y="1123"/>
                </a:lnTo>
                <a:lnTo>
                  <a:pt x="647" y="1125"/>
                </a:lnTo>
                <a:lnTo>
                  <a:pt x="644" y="1125"/>
                </a:lnTo>
                <a:lnTo>
                  <a:pt x="643" y="1126"/>
                </a:lnTo>
                <a:lnTo>
                  <a:pt x="643" y="1128"/>
                </a:lnTo>
                <a:lnTo>
                  <a:pt x="642" y="1128"/>
                </a:lnTo>
                <a:lnTo>
                  <a:pt x="641" y="1128"/>
                </a:lnTo>
                <a:lnTo>
                  <a:pt x="641" y="1129"/>
                </a:lnTo>
                <a:lnTo>
                  <a:pt x="641" y="1128"/>
                </a:lnTo>
                <a:lnTo>
                  <a:pt x="640" y="1128"/>
                </a:lnTo>
                <a:lnTo>
                  <a:pt x="637" y="1126"/>
                </a:lnTo>
                <a:lnTo>
                  <a:pt x="637" y="1129"/>
                </a:lnTo>
                <a:lnTo>
                  <a:pt x="637" y="1130"/>
                </a:lnTo>
                <a:lnTo>
                  <a:pt x="637" y="1132"/>
                </a:lnTo>
                <a:lnTo>
                  <a:pt x="635" y="1132"/>
                </a:lnTo>
                <a:lnTo>
                  <a:pt x="635" y="1131"/>
                </a:lnTo>
                <a:lnTo>
                  <a:pt x="634" y="1131"/>
                </a:lnTo>
                <a:lnTo>
                  <a:pt x="634" y="1130"/>
                </a:lnTo>
                <a:lnTo>
                  <a:pt x="633" y="1131"/>
                </a:lnTo>
                <a:lnTo>
                  <a:pt x="632" y="1131"/>
                </a:lnTo>
                <a:lnTo>
                  <a:pt x="627" y="1131"/>
                </a:lnTo>
                <a:lnTo>
                  <a:pt x="626" y="1131"/>
                </a:lnTo>
                <a:lnTo>
                  <a:pt x="625" y="1132"/>
                </a:lnTo>
                <a:lnTo>
                  <a:pt x="625" y="1131"/>
                </a:lnTo>
                <a:lnTo>
                  <a:pt x="624" y="1131"/>
                </a:lnTo>
                <a:lnTo>
                  <a:pt x="623" y="1131"/>
                </a:lnTo>
                <a:lnTo>
                  <a:pt x="621" y="1129"/>
                </a:lnTo>
                <a:lnTo>
                  <a:pt x="620" y="1128"/>
                </a:lnTo>
                <a:lnTo>
                  <a:pt x="617" y="1125"/>
                </a:lnTo>
                <a:lnTo>
                  <a:pt x="613" y="1125"/>
                </a:lnTo>
                <a:lnTo>
                  <a:pt x="613" y="1121"/>
                </a:lnTo>
                <a:lnTo>
                  <a:pt x="613" y="1120"/>
                </a:lnTo>
                <a:lnTo>
                  <a:pt x="613" y="1117"/>
                </a:lnTo>
                <a:lnTo>
                  <a:pt x="613" y="1113"/>
                </a:lnTo>
                <a:lnTo>
                  <a:pt x="613" y="1104"/>
                </a:lnTo>
                <a:lnTo>
                  <a:pt x="612" y="1104"/>
                </a:lnTo>
                <a:lnTo>
                  <a:pt x="608" y="1104"/>
                </a:lnTo>
                <a:lnTo>
                  <a:pt x="607" y="1104"/>
                </a:lnTo>
                <a:lnTo>
                  <a:pt x="604" y="1104"/>
                </a:lnTo>
                <a:lnTo>
                  <a:pt x="600" y="1104"/>
                </a:lnTo>
                <a:lnTo>
                  <a:pt x="598" y="1104"/>
                </a:lnTo>
                <a:lnTo>
                  <a:pt x="597" y="1104"/>
                </a:lnTo>
                <a:lnTo>
                  <a:pt x="596" y="1104"/>
                </a:lnTo>
                <a:lnTo>
                  <a:pt x="595" y="1104"/>
                </a:lnTo>
                <a:lnTo>
                  <a:pt x="591" y="1104"/>
                </a:lnTo>
                <a:lnTo>
                  <a:pt x="590" y="1104"/>
                </a:lnTo>
                <a:lnTo>
                  <a:pt x="589" y="1104"/>
                </a:lnTo>
                <a:lnTo>
                  <a:pt x="588" y="1104"/>
                </a:lnTo>
                <a:lnTo>
                  <a:pt x="587" y="1104"/>
                </a:lnTo>
                <a:lnTo>
                  <a:pt x="586" y="1104"/>
                </a:lnTo>
                <a:lnTo>
                  <a:pt x="586" y="1103"/>
                </a:lnTo>
                <a:lnTo>
                  <a:pt x="584" y="1103"/>
                </a:lnTo>
                <a:lnTo>
                  <a:pt x="583" y="1103"/>
                </a:lnTo>
                <a:lnTo>
                  <a:pt x="582" y="1103"/>
                </a:lnTo>
                <a:lnTo>
                  <a:pt x="579" y="1103"/>
                </a:lnTo>
                <a:lnTo>
                  <a:pt x="579" y="1100"/>
                </a:lnTo>
                <a:lnTo>
                  <a:pt x="579" y="1095"/>
                </a:lnTo>
                <a:lnTo>
                  <a:pt x="580" y="1093"/>
                </a:lnTo>
                <a:lnTo>
                  <a:pt x="580" y="1092"/>
                </a:lnTo>
                <a:lnTo>
                  <a:pt x="580" y="1089"/>
                </a:lnTo>
                <a:lnTo>
                  <a:pt x="580" y="1088"/>
                </a:lnTo>
                <a:lnTo>
                  <a:pt x="581" y="1084"/>
                </a:lnTo>
                <a:lnTo>
                  <a:pt x="581" y="1082"/>
                </a:lnTo>
                <a:lnTo>
                  <a:pt x="580" y="1082"/>
                </a:lnTo>
                <a:lnTo>
                  <a:pt x="578" y="1080"/>
                </a:lnTo>
                <a:lnTo>
                  <a:pt x="572" y="1076"/>
                </a:lnTo>
                <a:lnTo>
                  <a:pt x="570" y="1075"/>
                </a:lnTo>
                <a:lnTo>
                  <a:pt x="569" y="1074"/>
                </a:lnTo>
                <a:lnTo>
                  <a:pt x="564" y="1071"/>
                </a:lnTo>
                <a:lnTo>
                  <a:pt x="563" y="1070"/>
                </a:lnTo>
                <a:lnTo>
                  <a:pt x="561" y="1068"/>
                </a:lnTo>
                <a:lnTo>
                  <a:pt x="557" y="1066"/>
                </a:lnTo>
                <a:lnTo>
                  <a:pt x="556" y="1065"/>
                </a:lnTo>
                <a:lnTo>
                  <a:pt x="555" y="1064"/>
                </a:lnTo>
                <a:lnTo>
                  <a:pt x="555" y="1062"/>
                </a:lnTo>
                <a:lnTo>
                  <a:pt x="556" y="1062"/>
                </a:lnTo>
                <a:lnTo>
                  <a:pt x="560" y="1057"/>
                </a:lnTo>
                <a:lnTo>
                  <a:pt x="557" y="1056"/>
                </a:lnTo>
                <a:lnTo>
                  <a:pt x="556" y="1056"/>
                </a:lnTo>
                <a:lnTo>
                  <a:pt x="555" y="1061"/>
                </a:lnTo>
                <a:lnTo>
                  <a:pt x="554" y="1059"/>
                </a:lnTo>
                <a:lnTo>
                  <a:pt x="553" y="1059"/>
                </a:lnTo>
                <a:lnTo>
                  <a:pt x="552" y="1058"/>
                </a:lnTo>
                <a:lnTo>
                  <a:pt x="551" y="1057"/>
                </a:lnTo>
                <a:lnTo>
                  <a:pt x="552" y="1055"/>
                </a:lnTo>
                <a:lnTo>
                  <a:pt x="551" y="1055"/>
                </a:lnTo>
                <a:lnTo>
                  <a:pt x="549" y="1057"/>
                </a:lnTo>
                <a:lnTo>
                  <a:pt x="548" y="1056"/>
                </a:lnTo>
                <a:lnTo>
                  <a:pt x="547" y="1055"/>
                </a:lnTo>
                <a:lnTo>
                  <a:pt x="546" y="1055"/>
                </a:lnTo>
                <a:lnTo>
                  <a:pt x="546" y="1054"/>
                </a:lnTo>
                <a:lnTo>
                  <a:pt x="546" y="1053"/>
                </a:lnTo>
                <a:lnTo>
                  <a:pt x="546" y="1051"/>
                </a:lnTo>
                <a:lnTo>
                  <a:pt x="543" y="1050"/>
                </a:lnTo>
                <a:lnTo>
                  <a:pt x="543" y="1053"/>
                </a:lnTo>
                <a:lnTo>
                  <a:pt x="543" y="1054"/>
                </a:lnTo>
                <a:lnTo>
                  <a:pt x="540" y="1053"/>
                </a:lnTo>
                <a:lnTo>
                  <a:pt x="539" y="1053"/>
                </a:lnTo>
                <a:lnTo>
                  <a:pt x="537" y="1053"/>
                </a:lnTo>
                <a:lnTo>
                  <a:pt x="537" y="1051"/>
                </a:lnTo>
                <a:lnTo>
                  <a:pt x="537" y="1050"/>
                </a:lnTo>
                <a:lnTo>
                  <a:pt x="537" y="1049"/>
                </a:lnTo>
                <a:lnTo>
                  <a:pt x="537" y="1048"/>
                </a:lnTo>
                <a:lnTo>
                  <a:pt x="535" y="1048"/>
                </a:lnTo>
                <a:lnTo>
                  <a:pt x="534" y="1048"/>
                </a:lnTo>
                <a:lnTo>
                  <a:pt x="529" y="1048"/>
                </a:lnTo>
                <a:lnTo>
                  <a:pt x="527" y="1048"/>
                </a:lnTo>
                <a:lnTo>
                  <a:pt x="526" y="1048"/>
                </a:lnTo>
                <a:lnTo>
                  <a:pt x="518" y="1047"/>
                </a:lnTo>
                <a:lnTo>
                  <a:pt x="517" y="1048"/>
                </a:lnTo>
                <a:lnTo>
                  <a:pt x="515" y="1049"/>
                </a:lnTo>
                <a:lnTo>
                  <a:pt x="514" y="1049"/>
                </a:lnTo>
                <a:lnTo>
                  <a:pt x="513" y="1049"/>
                </a:lnTo>
                <a:lnTo>
                  <a:pt x="512" y="1049"/>
                </a:lnTo>
                <a:lnTo>
                  <a:pt x="511" y="1049"/>
                </a:lnTo>
                <a:lnTo>
                  <a:pt x="511" y="1045"/>
                </a:lnTo>
                <a:lnTo>
                  <a:pt x="517" y="1039"/>
                </a:lnTo>
                <a:lnTo>
                  <a:pt x="518" y="1041"/>
                </a:lnTo>
                <a:lnTo>
                  <a:pt x="518" y="1040"/>
                </a:lnTo>
                <a:lnTo>
                  <a:pt x="520" y="1041"/>
                </a:lnTo>
                <a:lnTo>
                  <a:pt x="521" y="1040"/>
                </a:lnTo>
                <a:lnTo>
                  <a:pt x="521" y="1039"/>
                </a:lnTo>
                <a:lnTo>
                  <a:pt x="520" y="1038"/>
                </a:lnTo>
                <a:lnTo>
                  <a:pt x="519" y="1038"/>
                </a:lnTo>
                <a:lnTo>
                  <a:pt x="518" y="1037"/>
                </a:lnTo>
                <a:lnTo>
                  <a:pt x="518" y="1036"/>
                </a:lnTo>
                <a:lnTo>
                  <a:pt x="517" y="1036"/>
                </a:lnTo>
                <a:lnTo>
                  <a:pt x="518" y="1036"/>
                </a:lnTo>
                <a:lnTo>
                  <a:pt x="519" y="1034"/>
                </a:lnTo>
                <a:lnTo>
                  <a:pt x="521" y="1037"/>
                </a:lnTo>
                <a:lnTo>
                  <a:pt x="525" y="1039"/>
                </a:lnTo>
                <a:lnTo>
                  <a:pt x="525" y="1040"/>
                </a:lnTo>
                <a:lnTo>
                  <a:pt x="526" y="1039"/>
                </a:lnTo>
                <a:lnTo>
                  <a:pt x="523" y="1037"/>
                </a:lnTo>
                <a:lnTo>
                  <a:pt x="520" y="1033"/>
                </a:lnTo>
                <a:lnTo>
                  <a:pt x="519" y="1032"/>
                </a:lnTo>
                <a:lnTo>
                  <a:pt x="517" y="1032"/>
                </a:lnTo>
                <a:lnTo>
                  <a:pt x="515" y="1032"/>
                </a:lnTo>
                <a:lnTo>
                  <a:pt x="514" y="1032"/>
                </a:lnTo>
                <a:lnTo>
                  <a:pt x="513" y="1032"/>
                </a:lnTo>
                <a:lnTo>
                  <a:pt x="511" y="1032"/>
                </a:lnTo>
                <a:lnTo>
                  <a:pt x="510" y="1032"/>
                </a:lnTo>
                <a:lnTo>
                  <a:pt x="508" y="1032"/>
                </a:lnTo>
                <a:lnTo>
                  <a:pt x="508" y="1034"/>
                </a:lnTo>
                <a:lnTo>
                  <a:pt x="508" y="1036"/>
                </a:lnTo>
                <a:lnTo>
                  <a:pt x="509" y="1049"/>
                </a:lnTo>
                <a:lnTo>
                  <a:pt x="508" y="1049"/>
                </a:lnTo>
                <a:lnTo>
                  <a:pt x="504" y="1049"/>
                </a:lnTo>
                <a:lnTo>
                  <a:pt x="503" y="1050"/>
                </a:lnTo>
                <a:lnTo>
                  <a:pt x="502" y="1050"/>
                </a:lnTo>
                <a:lnTo>
                  <a:pt x="501" y="1050"/>
                </a:lnTo>
                <a:lnTo>
                  <a:pt x="500" y="1050"/>
                </a:lnTo>
                <a:lnTo>
                  <a:pt x="496" y="1049"/>
                </a:lnTo>
                <a:lnTo>
                  <a:pt x="496" y="1047"/>
                </a:lnTo>
                <a:lnTo>
                  <a:pt x="494" y="1047"/>
                </a:lnTo>
                <a:lnTo>
                  <a:pt x="493" y="1044"/>
                </a:lnTo>
                <a:lnTo>
                  <a:pt x="493" y="1042"/>
                </a:lnTo>
                <a:lnTo>
                  <a:pt x="493" y="1041"/>
                </a:lnTo>
                <a:lnTo>
                  <a:pt x="492" y="1042"/>
                </a:lnTo>
                <a:lnTo>
                  <a:pt x="491" y="1042"/>
                </a:lnTo>
                <a:lnTo>
                  <a:pt x="489" y="1047"/>
                </a:lnTo>
                <a:lnTo>
                  <a:pt x="489" y="1048"/>
                </a:lnTo>
                <a:lnTo>
                  <a:pt x="488" y="1047"/>
                </a:lnTo>
                <a:lnTo>
                  <a:pt x="487" y="1047"/>
                </a:lnTo>
                <a:lnTo>
                  <a:pt x="486" y="1046"/>
                </a:lnTo>
                <a:lnTo>
                  <a:pt x="487" y="1045"/>
                </a:lnTo>
                <a:lnTo>
                  <a:pt x="486" y="1045"/>
                </a:lnTo>
                <a:lnTo>
                  <a:pt x="487" y="1044"/>
                </a:lnTo>
                <a:lnTo>
                  <a:pt x="484" y="1041"/>
                </a:lnTo>
                <a:lnTo>
                  <a:pt x="483" y="1040"/>
                </a:lnTo>
                <a:lnTo>
                  <a:pt x="483" y="1045"/>
                </a:lnTo>
                <a:lnTo>
                  <a:pt x="482" y="1044"/>
                </a:lnTo>
                <a:lnTo>
                  <a:pt x="480" y="1044"/>
                </a:lnTo>
                <a:lnTo>
                  <a:pt x="478" y="1042"/>
                </a:lnTo>
                <a:lnTo>
                  <a:pt x="477" y="1041"/>
                </a:lnTo>
                <a:lnTo>
                  <a:pt x="476" y="1041"/>
                </a:lnTo>
                <a:lnTo>
                  <a:pt x="475" y="1040"/>
                </a:lnTo>
                <a:lnTo>
                  <a:pt x="474" y="1040"/>
                </a:lnTo>
                <a:lnTo>
                  <a:pt x="474" y="1039"/>
                </a:lnTo>
                <a:lnTo>
                  <a:pt x="472" y="1038"/>
                </a:lnTo>
                <a:lnTo>
                  <a:pt x="471" y="1038"/>
                </a:lnTo>
                <a:lnTo>
                  <a:pt x="471" y="1039"/>
                </a:lnTo>
                <a:lnTo>
                  <a:pt x="470" y="1038"/>
                </a:lnTo>
                <a:lnTo>
                  <a:pt x="469" y="1038"/>
                </a:lnTo>
                <a:lnTo>
                  <a:pt x="468" y="1038"/>
                </a:lnTo>
                <a:lnTo>
                  <a:pt x="467" y="1037"/>
                </a:lnTo>
                <a:lnTo>
                  <a:pt x="466" y="1037"/>
                </a:lnTo>
                <a:lnTo>
                  <a:pt x="463" y="1036"/>
                </a:lnTo>
                <a:lnTo>
                  <a:pt x="463" y="1034"/>
                </a:lnTo>
                <a:lnTo>
                  <a:pt x="463" y="1031"/>
                </a:lnTo>
                <a:lnTo>
                  <a:pt x="462" y="1030"/>
                </a:lnTo>
                <a:lnTo>
                  <a:pt x="462" y="1032"/>
                </a:lnTo>
                <a:lnTo>
                  <a:pt x="461" y="1033"/>
                </a:lnTo>
                <a:lnTo>
                  <a:pt x="461" y="1034"/>
                </a:lnTo>
                <a:lnTo>
                  <a:pt x="460" y="1034"/>
                </a:lnTo>
                <a:lnTo>
                  <a:pt x="459" y="1033"/>
                </a:lnTo>
                <a:lnTo>
                  <a:pt x="458" y="1033"/>
                </a:lnTo>
                <a:lnTo>
                  <a:pt x="457" y="1032"/>
                </a:lnTo>
                <a:lnTo>
                  <a:pt x="453" y="1031"/>
                </a:lnTo>
                <a:lnTo>
                  <a:pt x="452" y="1030"/>
                </a:lnTo>
                <a:lnTo>
                  <a:pt x="451" y="1030"/>
                </a:lnTo>
                <a:lnTo>
                  <a:pt x="450" y="1030"/>
                </a:lnTo>
                <a:lnTo>
                  <a:pt x="448" y="1029"/>
                </a:lnTo>
                <a:lnTo>
                  <a:pt x="448" y="1028"/>
                </a:lnTo>
                <a:lnTo>
                  <a:pt x="449" y="1024"/>
                </a:lnTo>
                <a:lnTo>
                  <a:pt x="449" y="1022"/>
                </a:lnTo>
                <a:lnTo>
                  <a:pt x="450" y="1017"/>
                </a:lnTo>
                <a:lnTo>
                  <a:pt x="453" y="1017"/>
                </a:lnTo>
                <a:lnTo>
                  <a:pt x="453" y="1016"/>
                </a:lnTo>
                <a:lnTo>
                  <a:pt x="453" y="1015"/>
                </a:lnTo>
                <a:lnTo>
                  <a:pt x="454" y="1015"/>
                </a:lnTo>
                <a:lnTo>
                  <a:pt x="456" y="1014"/>
                </a:lnTo>
                <a:lnTo>
                  <a:pt x="457" y="1012"/>
                </a:lnTo>
                <a:lnTo>
                  <a:pt x="453" y="1012"/>
                </a:lnTo>
                <a:lnTo>
                  <a:pt x="452" y="1012"/>
                </a:lnTo>
                <a:lnTo>
                  <a:pt x="451" y="1013"/>
                </a:lnTo>
                <a:lnTo>
                  <a:pt x="448" y="1014"/>
                </a:lnTo>
                <a:lnTo>
                  <a:pt x="446" y="1015"/>
                </a:lnTo>
                <a:lnTo>
                  <a:pt x="446" y="1017"/>
                </a:lnTo>
                <a:lnTo>
                  <a:pt x="446" y="1019"/>
                </a:lnTo>
                <a:lnTo>
                  <a:pt x="446" y="1020"/>
                </a:lnTo>
                <a:lnTo>
                  <a:pt x="446" y="1021"/>
                </a:lnTo>
                <a:lnTo>
                  <a:pt x="446" y="1022"/>
                </a:lnTo>
                <a:lnTo>
                  <a:pt x="448" y="1022"/>
                </a:lnTo>
                <a:lnTo>
                  <a:pt x="446" y="1024"/>
                </a:lnTo>
                <a:lnTo>
                  <a:pt x="445" y="1028"/>
                </a:lnTo>
                <a:lnTo>
                  <a:pt x="444" y="1026"/>
                </a:lnTo>
                <a:lnTo>
                  <a:pt x="443" y="1026"/>
                </a:lnTo>
                <a:lnTo>
                  <a:pt x="443" y="1025"/>
                </a:lnTo>
                <a:lnTo>
                  <a:pt x="444" y="1025"/>
                </a:lnTo>
                <a:lnTo>
                  <a:pt x="445" y="1023"/>
                </a:lnTo>
                <a:lnTo>
                  <a:pt x="444" y="1023"/>
                </a:lnTo>
                <a:lnTo>
                  <a:pt x="445" y="1020"/>
                </a:lnTo>
                <a:lnTo>
                  <a:pt x="443" y="1020"/>
                </a:lnTo>
                <a:lnTo>
                  <a:pt x="443" y="1021"/>
                </a:lnTo>
                <a:lnTo>
                  <a:pt x="443" y="1019"/>
                </a:lnTo>
                <a:lnTo>
                  <a:pt x="440" y="1019"/>
                </a:lnTo>
                <a:lnTo>
                  <a:pt x="439" y="1017"/>
                </a:lnTo>
                <a:lnTo>
                  <a:pt x="437" y="1019"/>
                </a:lnTo>
                <a:lnTo>
                  <a:pt x="437" y="1023"/>
                </a:lnTo>
                <a:lnTo>
                  <a:pt x="437" y="1024"/>
                </a:lnTo>
                <a:lnTo>
                  <a:pt x="437" y="1025"/>
                </a:lnTo>
                <a:lnTo>
                  <a:pt x="441" y="1026"/>
                </a:lnTo>
                <a:lnTo>
                  <a:pt x="442" y="1026"/>
                </a:lnTo>
                <a:lnTo>
                  <a:pt x="444" y="1028"/>
                </a:lnTo>
                <a:lnTo>
                  <a:pt x="448" y="1030"/>
                </a:lnTo>
                <a:lnTo>
                  <a:pt x="449" y="1030"/>
                </a:lnTo>
                <a:lnTo>
                  <a:pt x="448" y="1030"/>
                </a:lnTo>
                <a:lnTo>
                  <a:pt x="446" y="1030"/>
                </a:lnTo>
                <a:lnTo>
                  <a:pt x="446" y="1034"/>
                </a:lnTo>
                <a:lnTo>
                  <a:pt x="448" y="1039"/>
                </a:lnTo>
                <a:lnTo>
                  <a:pt x="441" y="1039"/>
                </a:lnTo>
                <a:lnTo>
                  <a:pt x="432" y="1039"/>
                </a:lnTo>
                <a:lnTo>
                  <a:pt x="429" y="1038"/>
                </a:lnTo>
                <a:lnTo>
                  <a:pt x="427" y="1038"/>
                </a:lnTo>
                <a:lnTo>
                  <a:pt x="425" y="1038"/>
                </a:lnTo>
                <a:lnTo>
                  <a:pt x="422" y="1038"/>
                </a:lnTo>
                <a:lnTo>
                  <a:pt x="422" y="1034"/>
                </a:lnTo>
                <a:lnTo>
                  <a:pt x="422" y="1031"/>
                </a:lnTo>
                <a:lnTo>
                  <a:pt x="422" y="1029"/>
                </a:lnTo>
                <a:lnTo>
                  <a:pt x="422" y="1026"/>
                </a:lnTo>
                <a:lnTo>
                  <a:pt x="422" y="1025"/>
                </a:lnTo>
                <a:lnTo>
                  <a:pt x="422" y="1023"/>
                </a:lnTo>
                <a:lnTo>
                  <a:pt x="422" y="1021"/>
                </a:lnTo>
                <a:lnTo>
                  <a:pt x="422" y="1020"/>
                </a:lnTo>
                <a:lnTo>
                  <a:pt x="420" y="1019"/>
                </a:lnTo>
                <a:lnTo>
                  <a:pt x="419" y="1019"/>
                </a:lnTo>
                <a:lnTo>
                  <a:pt x="414" y="1017"/>
                </a:lnTo>
                <a:lnTo>
                  <a:pt x="413" y="1017"/>
                </a:lnTo>
                <a:lnTo>
                  <a:pt x="411" y="1017"/>
                </a:lnTo>
                <a:lnTo>
                  <a:pt x="410" y="1017"/>
                </a:lnTo>
                <a:lnTo>
                  <a:pt x="409" y="1017"/>
                </a:lnTo>
                <a:lnTo>
                  <a:pt x="406" y="1017"/>
                </a:lnTo>
                <a:lnTo>
                  <a:pt x="405" y="1017"/>
                </a:lnTo>
                <a:lnTo>
                  <a:pt x="402" y="1017"/>
                </a:lnTo>
                <a:lnTo>
                  <a:pt x="407" y="1013"/>
                </a:lnTo>
                <a:lnTo>
                  <a:pt x="406" y="1013"/>
                </a:lnTo>
                <a:lnTo>
                  <a:pt x="399" y="1011"/>
                </a:lnTo>
                <a:lnTo>
                  <a:pt x="398" y="1012"/>
                </a:lnTo>
                <a:lnTo>
                  <a:pt x="398" y="1017"/>
                </a:lnTo>
                <a:lnTo>
                  <a:pt x="398" y="1019"/>
                </a:lnTo>
                <a:lnTo>
                  <a:pt x="396" y="1019"/>
                </a:lnTo>
                <a:lnTo>
                  <a:pt x="393" y="1019"/>
                </a:lnTo>
                <a:lnTo>
                  <a:pt x="392" y="1020"/>
                </a:lnTo>
                <a:lnTo>
                  <a:pt x="391" y="1020"/>
                </a:lnTo>
                <a:lnTo>
                  <a:pt x="390" y="1020"/>
                </a:lnTo>
                <a:lnTo>
                  <a:pt x="389" y="1020"/>
                </a:lnTo>
                <a:lnTo>
                  <a:pt x="385" y="1020"/>
                </a:lnTo>
                <a:lnTo>
                  <a:pt x="384" y="1021"/>
                </a:lnTo>
                <a:lnTo>
                  <a:pt x="383" y="1021"/>
                </a:lnTo>
                <a:lnTo>
                  <a:pt x="382" y="1021"/>
                </a:lnTo>
                <a:lnTo>
                  <a:pt x="376" y="1022"/>
                </a:lnTo>
                <a:lnTo>
                  <a:pt x="376" y="1021"/>
                </a:lnTo>
                <a:lnTo>
                  <a:pt x="376" y="1019"/>
                </a:lnTo>
                <a:lnTo>
                  <a:pt x="376" y="1017"/>
                </a:lnTo>
                <a:lnTo>
                  <a:pt x="375" y="1017"/>
                </a:lnTo>
                <a:lnTo>
                  <a:pt x="375" y="1015"/>
                </a:lnTo>
                <a:lnTo>
                  <a:pt x="375" y="1014"/>
                </a:lnTo>
                <a:lnTo>
                  <a:pt x="375" y="1013"/>
                </a:lnTo>
                <a:lnTo>
                  <a:pt x="375" y="1012"/>
                </a:lnTo>
                <a:lnTo>
                  <a:pt x="375" y="1011"/>
                </a:lnTo>
                <a:lnTo>
                  <a:pt x="375" y="1009"/>
                </a:lnTo>
                <a:lnTo>
                  <a:pt x="375" y="1007"/>
                </a:lnTo>
                <a:lnTo>
                  <a:pt x="375" y="1005"/>
                </a:lnTo>
                <a:lnTo>
                  <a:pt x="375" y="1004"/>
                </a:lnTo>
                <a:lnTo>
                  <a:pt x="375" y="1001"/>
                </a:lnTo>
                <a:lnTo>
                  <a:pt x="375" y="1000"/>
                </a:lnTo>
                <a:lnTo>
                  <a:pt x="376" y="998"/>
                </a:lnTo>
                <a:lnTo>
                  <a:pt x="379" y="994"/>
                </a:lnTo>
                <a:lnTo>
                  <a:pt x="377" y="994"/>
                </a:lnTo>
                <a:lnTo>
                  <a:pt x="375" y="992"/>
                </a:lnTo>
                <a:lnTo>
                  <a:pt x="375" y="991"/>
                </a:lnTo>
                <a:lnTo>
                  <a:pt x="374" y="991"/>
                </a:lnTo>
                <a:lnTo>
                  <a:pt x="373" y="991"/>
                </a:lnTo>
                <a:lnTo>
                  <a:pt x="372" y="991"/>
                </a:lnTo>
                <a:lnTo>
                  <a:pt x="371" y="990"/>
                </a:lnTo>
                <a:lnTo>
                  <a:pt x="370" y="990"/>
                </a:lnTo>
                <a:lnTo>
                  <a:pt x="368" y="989"/>
                </a:lnTo>
                <a:lnTo>
                  <a:pt x="367" y="988"/>
                </a:lnTo>
                <a:lnTo>
                  <a:pt x="366" y="988"/>
                </a:lnTo>
                <a:lnTo>
                  <a:pt x="365" y="988"/>
                </a:lnTo>
                <a:lnTo>
                  <a:pt x="364" y="988"/>
                </a:lnTo>
                <a:lnTo>
                  <a:pt x="362" y="988"/>
                </a:lnTo>
                <a:lnTo>
                  <a:pt x="362" y="990"/>
                </a:lnTo>
                <a:lnTo>
                  <a:pt x="362" y="991"/>
                </a:lnTo>
                <a:lnTo>
                  <a:pt x="362" y="992"/>
                </a:lnTo>
                <a:lnTo>
                  <a:pt x="362" y="994"/>
                </a:lnTo>
                <a:lnTo>
                  <a:pt x="362" y="995"/>
                </a:lnTo>
                <a:lnTo>
                  <a:pt x="362" y="997"/>
                </a:lnTo>
                <a:lnTo>
                  <a:pt x="360" y="998"/>
                </a:lnTo>
                <a:lnTo>
                  <a:pt x="360" y="999"/>
                </a:lnTo>
                <a:lnTo>
                  <a:pt x="360" y="1004"/>
                </a:lnTo>
                <a:lnTo>
                  <a:pt x="360" y="1005"/>
                </a:lnTo>
                <a:lnTo>
                  <a:pt x="360" y="1007"/>
                </a:lnTo>
                <a:lnTo>
                  <a:pt x="360" y="1008"/>
                </a:lnTo>
                <a:lnTo>
                  <a:pt x="362" y="1008"/>
                </a:lnTo>
                <a:lnTo>
                  <a:pt x="364" y="1009"/>
                </a:lnTo>
                <a:lnTo>
                  <a:pt x="364" y="1013"/>
                </a:lnTo>
                <a:lnTo>
                  <a:pt x="364" y="1015"/>
                </a:lnTo>
                <a:lnTo>
                  <a:pt x="363" y="1016"/>
                </a:lnTo>
                <a:lnTo>
                  <a:pt x="363" y="1017"/>
                </a:lnTo>
                <a:lnTo>
                  <a:pt x="364" y="1017"/>
                </a:lnTo>
                <a:lnTo>
                  <a:pt x="363" y="1017"/>
                </a:lnTo>
                <a:lnTo>
                  <a:pt x="363" y="1019"/>
                </a:lnTo>
                <a:lnTo>
                  <a:pt x="364" y="1019"/>
                </a:lnTo>
                <a:lnTo>
                  <a:pt x="364" y="1020"/>
                </a:lnTo>
                <a:lnTo>
                  <a:pt x="364" y="1021"/>
                </a:lnTo>
                <a:lnTo>
                  <a:pt x="364" y="1023"/>
                </a:lnTo>
                <a:lnTo>
                  <a:pt x="364" y="1024"/>
                </a:lnTo>
                <a:lnTo>
                  <a:pt x="363" y="1024"/>
                </a:lnTo>
                <a:lnTo>
                  <a:pt x="362" y="1024"/>
                </a:lnTo>
                <a:lnTo>
                  <a:pt x="360" y="1025"/>
                </a:lnTo>
                <a:lnTo>
                  <a:pt x="359" y="1025"/>
                </a:lnTo>
                <a:lnTo>
                  <a:pt x="358" y="1025"/>
                </a:lnTo>
                <a:lnTo>
                  <a:pt x="357" y="1025"/>
                </a:lnTo>
                <a:lnTo>
                  <a:pt x="355" y="1026"/>
                </a:lnTo>
                <a:lnTo>
                  <a:pt x="351" y="1028"/>
                </a:lnTo>
                <a:lnTo>
                  <a:pt x="353" y="1021"/>
                </a:lnTo>
                <a:lnTo>
                  <a:pt x="349" y="1021"/>
                </a:lnTo>
                <a:lnTo>
                  <a:pt x="349" y="1023"/>
                </a:lnTo>
                <a:lnTo>
                  <a:pt x="349" y="1028"/>
                </a:lnTo>
                <a:lnTo>
                  <a:pt x="348" y="1029"/>
                </a:lnTo>
                <a:lnTo>
                  <a:pt x="347" y="1029"/>
                </a:lnTo>
                <a:lnTo>
                  <a:pt x="347" y="1030"/>
                </a:lnTo>
                <a:lnTo>
                  <a:pt x="345" y="1030"/>
                </a:lnTo>
                <a:lnTo>
                  <a:pt x="342" y="1031"/>
                </a:lnTo>
                <a:lnTo>
                  <a:pt x="341" y="1031"/>
                </a:lnTo>
                <a:lnTo>
                  <a:pt x="340" y="1031"/>
                </a:lnTo>
                <a:lnTo>
                  <a:pt x="338" y="1032"/>
                </a:lnTo>
                <a:lnTo>
                  <a:pt x="337" y="1032"/>
                </a:lnTo>
                <a:lnTo>
                  <a:pt x="330" y="1033"/>
                </a:lnTo>
                <a:lnTo>
                  <a:pt x="330" y="1023"/>
                </a:lnTo>
                <a:lnTo>
                  <a:pt x="329" y="1023"/>
                </a:lnTo>
                <a:lnTo>
                  <a:pt x="328" y="1024"/>
                </a:lnTo>
                <a:lnTo>
                  <a:pt x="327" y="1031"/>
                </a:lnTo>
                <a:lnTo>
                  <a:pt x="324" y="1031"/>
                </a:lnTo>
                <a:lnTo>
                  <a:pt x="324" y="1034"/>
                </a:lnTo>
                <a:lnTo>
                  <a:pt x="320" y="1034"/>
                </a:lnTo>
                <a:lnTo>
                  <a:pt x="319" y="1034"/>
                </a:lnTo>
                <a:lnTo>
                  <a:pt x="316" y="1036"/>
                </a:lnTo>
                <a:lnTo>
                  <a:pt x="316" y="1033"/>
                </a:lnTo>
                <a:lnTo>
                  <a:pt x="314" y="1033"/>
                </a:lnTo>
                <a:lnTo>
                  <a:pt x="312" y="1033"/>
                </a:lnTo>
                <a:lnTo>
                  <a:pt x="312" y="1032"/>
                </a:lnTo>
                <a:lnTo>
                  <a:pt x="312" y="1031"/>
                </a:lnTo>
                <a:lnTo>
                  <a:pt x="310" y="1031"/>
                </a:lnTo>
                <a:lnTo>
                  <a:pt x="310" y="1029"/>
                </a:lnTo>
                <a:lnTo>
                  <a:pt x="312" y="1029"/>
                </a:lnTo>
                <a:lnTo>
                  <a:pt x="312" y="1028"/>
                </a:lnTo>
                <a:lnTo>
                  <a:pt x="312" y="1026"/>
                </a:lnTo>
                <a:lnTo>
                  <a:pt x="312" y="1025"/>
                </a:lnTo>
                <a:lnTo>
                  <a:pt x="314" y="1024"/>
                </a:lnTo>
                <a:lnTo>
                  <a:pt x="315" y="1024"/>
                </a:lnTo>
                <a:lnTo>
                  <a:pt x="314" y="1020"/>
                </a:lnTo>
                <a:lnTo>
                  <a:pt x="316" y="1017"/>
                </a:lnTo>
                <a:lnTo>
                  <a:pt x="315" y="1016"/>
                </a:lnTo>
                <a:lnTo>
                  <a:pt x="315" y="1015"/>
                </a:lnTo>
                <a:lnTo>
                  <a:pt x="316" y="1014"/>
                </a:lnTo>
                <a:lnTo>
                  <a:pt x="317" y="1014"/>
                </a:lnTo>
                <a:lnTo>
                  <a:pt x="317" y="1013"/>
                </a:lnTo>
                <a:lnTo>
                  <a:pt x="321" y="1011"/>
                </a:lnTo>
                <a:lnTo>
                  <a:pt x="324" y="1013"/>
                </a:lnTo>
                <a:lnTo>
                  <a:pt x="328" y="1011"/>
                </a:lnTo>
                <a:lnTo>
                  <a:pt x="324" y="1008"/>
                </a:lnTo>
                <a:lnTo>
                  <a:pt x="324" y="1007"/>
                </a:lnTo>
                <a:lnTo>
                  <a:pt x="325" y="1005"/>
                </a:lnTo>
                <a:lnTo>
                  <a:pt x="328" y="1006"/>
                </a:lnTo>
                <a:lnTo>
                  <a:pt x="329" y="1006"/>
                </a:lnTo>
                <a:lnTo>
                  <a:pt x="330" y="1007"/>
                </a:lnTo>
                <a:lnTo>
                  <a:pt x="331" y="1008"/>
                </a:lnTo>
                <a:lnTo>
                  <a:pt x="332" y="1008"/>
                </a:lnTo>
                <a:lnTo>
                  <a:pt x="333" y="1008"/>
                </a:lnTo>
                <a:lnTo>
                  <a:pt x="334" y="1009"/>
                </a:lnTo>
                <a:lnTo>
                  <a:pt x="336" y="1009"/>
                </a:lnTo>
                <a:lnTo>
                  <a:pt x="337" y="1009"/>
                </a:lnTo>
                <a:lnTo>
                  <a:pt x="337" y="1011"/>
                </a:lnTo>
                <a:lnTo>
                  <a:pt x="338" y="1011"/>
                </a:lnTo>
                <a:lnTo>
                  <a:pt x="339" y="1011"/>
                </a:lnTo>
                <a:lnTo>
                  <a:pt x="340" y="1011"/>
                </a:lnTo>
                <a:lnTo>
                  <a:pt x="341" y="1012"/>
                </a:lnTo>
                <a:lnTo>
                  <a:pt x="342" y="1009"/>
                </a:lnTo>
                <a:lnTo>
                  <a:pt x="343" y="1009"/>
                </a:lnTo>
                <a:lnTo>
                  <a:pt x="349" y="1012"/>
                </a:lnTo>
                <a:lnTo>
                  <a:pt x="350" y="1012"/>
                </a:lnTo>
                <a:lnTo>
                  <a:pt x="350" y="1017"/>
                </a:lnTo>
                <a:lnTo>
                  <a:pt x="351" y="1017"/>
                </a:lnTo>
                <a:lnTo>
                  <a:pt x="351" y="1013"/>
                </a:lnTo>
                <a:lnTo>
                  <a:pt x="353" y="1013"/>
                </a:lnTo>
                <a:lnTo>
                  <a:pt x="353" y="1017"/>
                </a:lnTo>
                <a:lnTo>
                  <a:pt x="354" y="1017"/>
                </a:lnTo>
                <a:lnTo>
                  <a:pt x="355" y="1017"/>
                </a:lnTo>
                <a:lnTo>
                  <a:pt x="357" y="1017"/>
                </a:lnTo>
                <a:lnTo>
                  <a:pt x="357" y="1014"/>
                </a:lnTo>
                <a:lnTo>
                  <a:pt x="356" y="1014"/>
                </a:lnTo>
                <a:lnTo>
                  <a:pt x="354" y="1012"/>
                </a:lnTo>
                <a:lnTo>
                  <a:pt x="350" y="1011"/>
                </a:lnTo>
                <a:lnTo>
                  <a:pt x="346" y="1009"/>
                </a:lnTo>
                <a:lnTo>
                  <a:pt x="342" y="1008"/>
                </a:lnTo>
                <a:lnTo>
                  <a:pt x="341" y="1007"/>
                </a:lnTo>
                <a:lnTo>
                  <a:pt x="340" y="1007"/>
                </a:lnTo>
                <a:lnTo>
                  <a:pt x="337" y="1006"/>
                </a:lnTo>
                <a:lnTo>
                  <a:pt x="336" y="1006"/>
                </a:lnTo>
                <a:lnTo>
                  <a:pt x="334" y="1005"/>
                </a:lnTo>
                <a:lnTo>
                  <a:pt x="332" y="1004"/>
                </a:lnTo>
                <a:lnTo>
                  <a:pt x="333" y="1001"/>
                </a:lnTo>
                <a:lnTo>
                  <a:pt x="332" y="1001"/>
                </a:lnTo>
                <a:lnTo>
                  <a:pt x="329" y="999"/>
                </a:lnTo>
                <a:lnTo>
                  <a:pt x="328" y="999"/>
                </a:lnTo>
                <a:lnTo>
                  <a:pt x="329" y="997"/>
                </a:lnTo>
                <a:lnTo>
                  <a:pt x="330" y="995"/>
                </a:lnTo>
                <a:lnTo>
                  <a:pt x="331" y="992"/>
                </a:lnTo>
                <a:lnTo>
                  <a:pt x="331" y="991"/>
                </a:lnTo>
                <a:lnTo>
                  <a:pt x="331" y="990"/>
                </a:lnTo>
                <a:lnTo>
                  <a:pt x="332" y="990"/>
                </a:lnTo>
                <a:lnTo>
                  <a:pt x="332" y="989"/>
                </a:lnTo>
                <a:lnTo>
                  <a:pt x="332" y="988"/>
                </a:lnTo>
                <a:lnTo>
                  <a:pt x="333" y="987"/>
                </a:lnTo>
                <a:lnTo>
                  <a:pt x="333" y="983"/>
                </a:lnTo>
                <a:lnTo>
                  <a:pt x="333" y="982"/>
                </a:lnTo>
                <a:lnTo>
                  <a:pt x="332" y="982"/>
                </a:lnTo>
                <a:lnTo>
                  <a:pt x="331" y="982"/>
                </a:lnTo>
                <a:lnTo>
                  <a:pt x="330" y="981"/>
                </a:lnTo>
                <a:lnTo>
                  <a:pt x="329" y="981"/>
                </a:lnTo>
                <a:lnTo>
                  <a:pt x="328" y="980"/>
                </a:lnTo>
                <a:lnTo>
                  <a:pt x="327" y="979"/>
                </a:lnTo>
                <a:lnTo>
                  <a:pt x="325" y="979"/>
                </a:lnTo>
                <a:lnTo>
                  <a:pt x="324" y="978"/>
                </a:lnTo>
                <a:lnTo>
                  <a:pt x="322" y="975"/>
                </a:lnTo>
                <a:lnTo>
                  <a:pt x="321" y="974"/>
                </a:lnTo>
                <a:lnTo>
                  <a:pt x="320" y="973"/>
                </a:lnTo>
                <a:lnTo>
                  <a:pt x="319" y="971"/>
                </a:lnTo>
                <a:lnTo>
                  <a:pt x="317" y="970"/>
                </a:lnTo>
                <a:lnTo>
                  <a:pt x="316" y="969"/>
                </a:lnTo>
                <a:lnTo>
                  <a:pt x="316" y="966"/>
                </a:lnTo>
                <a:lnTo>
                  <a:pt x="314" y="964"/>
                </a:lnTo>
                <a:lnTo>
                  <a:pt x="313" y="961"/>
                </a:lnTo>
                <a:lnTo>
                  <a:pt x="313" y="958"/>
                </a:lnTo>
                <a:lnTo>
                  <a:pt x="311" y="957"/>
                </a:lnTo>
                <a:lnTo>
                  <a:pt x="310" y="955"/>
                </a:lnTo>
                <a:lnTo>
                  <a:pt x="310" y="954"/>
                </a:lnTo>
                <a:lnTo>
                  <a:pt x="307" y="952"/>
                </a:lnTo>
                <a:lnTo>
                  <a:pt x="306" y="952"/>
                </a:lnTo>
                <a:lnTo>
                  <a:pt x="305" y="950"/>
                </a:lnTo>
                <a:lnTo>
                  <a:pt x="304" y="950"/>
                </a:lnTo>
                <a:lnTo>
                  <a:pt x="304" y="948"/>
                </a:lnTo>
                <a:lnTo>
                  <a:pt x="303" y="947"/>
                </a:lnTo>
                <a:lnTo>
                  <a:pt x="302" y="946"/>
                </a:lnTo>
                <a:lnTo>
                  <a:pt x="302" y="945"/>
                </a:lnTo>
                <a:lnTo>
                  <a:pt x="302" y="944"/>
                </a:lnTo>
                <a:lnTo>
                  <a:pt x="300" y="942"/>
                </a:lnTo>
                <a:lnTo>
                  <a:pt x="300" y="941"/>
                </a:lnTo>
                <a:lnTo>
                  <a:pt x="299" y="940"/>
                </a:lnTo>
                <a:lnTo>
                  <a:pt x="299" y="939"/>
                </a:lnTo>
                <a:lnTo>
                  <a:pt x="299" y="937"/>
                </a:lnTo>
                <a:lnTo>
                  <a:pt x="299" y="936"/>
                </a:lnTo>
                <a:lnTo>
                  <a:pt x="299" y="934"/>
                </a:lnTo>
                <a:lnTo>
                  <a:pt x="298" y="930"/>
                </a:lnTo>
                <a:lnTo>
                  <a:pt x="297" y="930"/>
                </a:lnTo>
                <a:lnTo>
                  <a:pt x="296" y="929"/>
                </a:lnTo>
                <a:lnTo>
                  <a:pt x="295" y="928"/>
                </a:lnTo>
                <a:lnTo>
                  <a:pt x="294" y="927"/>
                </a:lnTo>
                <a:lnTo>
                  <a:pt x="293" y="925"/>
                </a:lnTo>
                <a:lnTo>
                  <a:pt x="291" y="925"/>
                </a:lnTo>
                <a:lnTo>
                  <a:pt x="290" y="923"/>
                </a:lnTo>
                <a:lnTo>
                  <a:pt x="290" y="922"/>
                </a:lnTo>
                <a:lnTo>
                  <a:pt x="289" y="921"/>
                </a:lnTo>
                <a:lnTo>
                  <a:pt x="289" y="920"/>
                </a:lnTo>
                <a:lnTo>
                  <a:pt x="288" y="919"/>
                </a:lnTo>
                <a:lnTo>
                  <a:pt x="288" y="917"/>
                </a:lnTo>
                <a:lnTo>
                  <a:pt x="287" y="916"/>
                </a:lnTo>
                <a:lnTo>
                  <a:pt x="286" y="916"/>
                </a:lnTo>
                <a:lnTo>
                  <a:pt x="281" y="912"/>
                </a:lnTo>
                <a:lnTo>
                  <a:pt x="280" y="912"/>
                </a:lnTo>
                <a:lnTo>
                  <a:pt x="278" y="909"/>
                </a:lnTo>
                <a:lnTo>
                  <a:pt x="276" y="907"/>
                </a:lnTo>
                <a:lnTo>
                  <a:pt x="274" y="905"/>
                </a:lnTo>
                <a:lnTo>
                  <a:pt x="273" y="904"/>
                </a:lnTo>
                <a:lnTo>
                  <a:pt x="272" y="903"/>
                </a:lnTo>
                <a:lnTo>
                  <a:pt x="271" y="900"/>
                </a:lnTo>
                <a:lnTo>
                  <a:pt x="270" y="899"/>
                </a:lnTo>
                <a:lnTo>
                  <a:pt x="269" y="898"/>
                </a:lnTo>
                <a:lnTo>
                  <a:pt x="268" y="897"/>
                </a:lnTo>
                <a:lnTo>
                  <a:pt x="267" y="895"/>
                </a:lnTo>
                <a:lnTo>
                  <a:pt x="265" y="892"/>
                </a:lnTo>
                <a:lnTo>
                  <a:pt x="263" y="890"/>
                </a:lnTo>
                <a:lnTo>
                  <a:pt x="261" y="889"/>
                </a:lnTo>
                <a:lnTo>
                  <a:pt x="256" y="887"/>
                </a:lnTo>
                <a:lnTo>
                  <a:pt x="255" y="887"/>
                </a:lnTo>
                <a:lnTo>
                  <a:pt x="255" y="886"/>
                </a:lnTo>
                <a:lnTo>
                  <a:pt x="254" y="886"/>
                </a:lnTo>
                <a:lnTo>
                  <a:pt x="254" y="885"/>
                </a:lnTo>
                <a:lnTo>
                  <a:pt x="253" y="883"/>
                </a:lnTo>
                <a:lnTo>
                  <a:pt x="253" y="881"/>
                </a:lnTo>
                <a:lnTo>
                  <a:pt x="253" y="880"/>
                </a:lnTo>
                <a:lnTo>
                  <a:pt x="252" y="878"/>
                </a:lnTo>
                <a:lnTo>
                  <a:pt x="252" y="877"/>
                </a:lnTo>
                <a:lnTo>
                  <a:pt x="252" y="875"/>
                </a:lnTo>
                <a:lnTo>
                  <a:pt x="252" y="874"/>
                </a:lnTo>
                <a:lnTo>
                  <a:pt x="252" y="873"/>
                </a:lnTo>
                <a:lnTo>
                  <a:pt x="253" y="872"/>
                </a:lnTo>
                <a:lnTo>
                  <a:pt x="253" y="871"/>
                </a:lnTo>
                <a:lnTo>
                  <a:pt x="253" y="870"/>
                </a:lnTo>
                <a:lnTo>
                  <a:pt x="254" y="869"/>
                </a:lnTo>
                <a:lnTo>
                  <a:pt x="254" y="867"/>
                </a:lnTo>
                <a:lnTo>
                  <a:pt x="255" y="866"/>
                </a:lnTo>
                <a:lnTo>
                  <a:pt x="255" y="865"/>
                </a:lnTo>
                <a:lnTo>
                  <a:pt x="255" y="864"/>
                </a:lnTo>
                <a:lnTo>
                  <a:pt x="256" y="862"/>
                </a:lnTo>
                <a:lnTo>
                  <a:pt x="256" y="860"/>
                </a:lnTo>
                <a:lnTo>
                  <a:pt x="256" y="857"/>
                </a:lnTo>
                <a:lnTo>
                  <a:pt x="256" y="856"/>
                </a:lnTo>
                <a:lnTo>
                  <a:pt x="256" y="855"/>
                </a:lnTo>
                <a:lnTo>
                  <a:pt x="256" y="854"/>
                </a:lnTo>
                <a:lnTo>
                  <a:pt x="256" y="853"/>
                </a:lnTo>
                <a:lnTo>
                  <a:pt x="258" y="852"/>
                </a:lnTo>
                <a:lnTo>
                  <a:pt x="258" y="850"/>
                </a:lnTo>
                <a:lnTo>
                  <a:pt x="258" y="849"/>
                </a:lnTo>
                <a:lnTo>
                  <a:pt x="258" y="848"/>
                </a:lnTo>
                <a:lnTo>
                  <a:pt x="259" y="847"/>
                </a:lnTo>
                <a:lnTo>
                  <a:pt x="259" y="846"/>
                </a:lnTo>
                <a:lnTo>
                  <a:pt x="260" y="844"/>
                </a:lnTo>
                <a:lnTo>
                  <a:pt x="260" y="842"/>
                </a:lnTo>
                <a:lnTo>
                  <a:pt x="262" y="840"/>
                </a:lnTo>
                <a:lnTo>
                  <a:pt x="262" y="838"/>
                </a:lnTo>
                <a:lnTo>
                  <a:pt x="262" y="837"/>
                </a:lnTo>
                <a:lnTo>
                  <a:pt x="263" y="836"/>
                </a:lnTo>
                <a:lnTo>
                  <a:pt x="264" y="835"/>
                </a:lnTo>
                <a:lnTo>
                  <a:pt x="264" y="833"/>
                </a:lnTo>
                <a:lnTo>
                  <a:pt x="265" y="829"/>
                </a:lnTo>
                <a:lnTo>
                  <a:pt x="265" y="822"/>
                </a:lnTo>
                <a:lnTo>
                  <a:pt x="267" y="820"/>
                </a:lnTo>
                <a:lnTo>
                  <a:pt x="267" y="819"/>
                </a:lnTo>
                <a:lnTo>
                  <a:pt x="268" y="819"/>
                </a:lnTo>
                <a:lnTo>
                  <a:pt x="268" y="817"/>
                </a:lnTo>
                <a:lnTo>
                  <a:pt x="269" y="816"/>
                </a:lnTo>
                <a:lnTo>
                  <a:pt x="270" y="815"/>
                </a:lnTo>
                <a:lnTo>
                  <a:pt x="272" y="813"/>
                </a:lnTo>
                <a:lnTo>
                  <a:pt x="276" y="810"/>
                </a:lnTo>
                <a:lnTo>
                  <a:pt x="277" y="810"/>
                </a:lnTo>
                <a:lnTo>
                  <a:pt x="278" y="807"/>
                </a:lnTo>
                <a:lnTo>
                  <a:pt x="279" y="805"/>
                </a:lnTo>
                <a:lnTo>
                  <a:pt x="280" y="803"/>
                </a:lnTo>
                <a:lnTo>
                  <a:pt x="282" y="798"/>
                </a:lnTo>
                <a:lnTo>
                  <a:pt x="284" y="795"/>
                </a:lnTo>
                <a:lnTo>
                  <a:pt x="284" y="794"/>
                </a:lnTo>
                <a:lnTo>
                  <a:pt x="285" y="791"/>
                </a:lnTo>
                <a:lnTo>
                  <a:pt x="285" y="789"/>
                </a:lnTo>
                <a:lnTo>
                  <a:pt x="286" y="786"/>
                </a:lnTo>
                <a:lnTo>
                  <a:pt x="286" y="783"/>
                </a:lnTo>
                <a:lnTo>
                  <a:pt x="287" y="780"/>
                </a:lnTo>
                <a:lnTo>
                  <a:pt x="288" y="775"/>
                </a:lnTo>
                <a:lnTo>
                  <a:pt x="288" y="772"/>
                </a:lnTo>
                <a:lnTo>
                  <a:pt x="290" y="766"/>
                </a:lnTo>
                <a:lnTo>
                  <a:pt x="290" y="764"/>
                </a:lnTo>
                <a:lnTo>
                  <a:pt x="290" y="763"/>
                </a:lnTo>
                <a:lnTo>
                  <a:pt x="290" y="762"/>
                </a:lnTo>
                <a:lnTo>
                  <a:pt x="290" y="761"/>
                </a:lnTo>
                <a:lnTo>
                  <a:pt x="290" y="760"/>
                </a:lnTo>
                <a:lnTo>
                  <a:pt x="289" y="760"/>
                </a:lnTo>
                <a:lnTo>
                  <a:pt x="289" y="758"/>
                </a:lnTo>
                <a:lnTo>
                  <a:pt x="289" y="757"/>
                </a:lnTo>
                <a:lnTo>
                  <a:pt x="290" y="757"/>
                </a:lnTo>
                <a:lnTo>
                  <a:pt x="291" y="757"/>
                </a:lnTo>
                <a:lnTo>
                  <a:pt x="291" y="755"/>
                </a:lnTo>
                <a:lnTo>
                  <a:pt x="293" y="752"/>
                </a:lnTo>
                <a:lnTo>
                  <a:pt x="293" y="748"/>
                </a:lnTo>
                <a:lnTo>
                  <a:pt x="293" y="745"/>
                </a:lnTo>
                <a:lnTo>
                  <a:pt x="293" y="743"/>
                </a:lnTo>
                <a:lnTo>
                  <a:pt x="293" y="740"/>
                </a:lnTo>
                <a:lnTo>
                  <a:pt x="293" y="739"/>
                </a:lnTo>
                <a:lnTo>
                  <a:pt x="290" y="728"/>
                </a:lnTo>
                <a:lnTo>
                  <a:pt x="291" y="721"/>
                </a:lnTo>
                <a:lnTo>
                  <a:pt x="291" y="720"/>
                </a:lnTo>
                <a:lnTo>
                  <a:pt x="290" y="720"/>
                </a:lnTo>
                <a:lnTo>
                  <a:pt x="289" y="720"/>
                </a:lnTo>
                <a:lnTo>
                  <a:pt x="289" y="719"/>
                </a:lnTo>
                <a:lnTo>
                  <a:pt x="288" y="719"/>
                </a:lnTo>
                <a:lnTo>
                  <a:pt x="288" y="718"/>
                </a:lnTo>
                <a:lnTo>
                  <a:pt x="287" y="718"/>
                </a:lnTo>
                <a:lnTo>
                  <a:pt x="287" y="716"/>
                </a:lnTo>
                <a:lnTo>
                  <a:pt x="287" y="715"/>
                </a:lnTo>
                <a:lnTo>
                  <a:pt x="287" y="714"/>
                </a:lnTo>
                <a:lnTo>
                  <a:pt x="287" y="713"/>
                </a:lnTo>
                <a:lnTo>
                  <a:pt x="287" y="712"/>
                </a:lnTo>
                <a:lnTo>
                  <a:pt x="288" y="712"/>
                </a:lnTo>
                <a:lnTo>
                  <a:pt x="288" y="711"/>
                </a:lnTo>
                <a:lnTo>
                  <a:pt x="289" y="710"/>
                </a:lnTo>
                <a:lnTo>
                  <a:pt x="289" y="708"/>
                </a:lnTo>
                <a:lnTo>
                  <a:pt x="288" y="707"/>
                </a:lnTo>
                <a:lnTo>
                  <a:pt x="282" y="699"/>
                </a:lnTo>
                <a:lnTo>
                  <a:pt x="282" y="698"/>
                </a:lnTo>
                <a:lnTo>
                  <a:pt x="280" y="697"/>
                </a:lnTo>
                <a:lnTo>
                  <a:pt x="277" y="694"/>
                </a:lnTo>
                <a:lnTo>
                  <a:pt x="271" y="690"/>
                </a:lnTo>
                <a:lnTo>
                  <a:pt x="269" y="688"/>
                </a:lnTo>
                <a:lnTo>
                  <a:pt x="268" y="688"/>
                </a:lnTo>
                <a:lnTo>
                  <a:pt x="267" y="687"/>
                </a:lnTo>
                <a:lnTo>
                  <a:pt x="265" y="687"/>
                </a:lnTo>
                <a:lnTo>
                  <a:pt x="264" y="686"/>
                </a:lnTo>
                <a:lnTo>
                  <a:pt x="264" y="685"/>
                </a:lnTo>
                <a:lnTo>
                  <a:pt x="258" y="680"/>
                </a:lnTo>
                <a:lnTo>
                  <a:pt x="247" y="673"/>
                </a:lnTo>
                <a:lnTo>
                  <a:pt x="248" y="671"/>
                </a:lnTo>
                <a:lnTo>
                  <a:pt x="248" y="670"/>
                </a:lnTo>
                <a:lnTo>
                  <a:pt x="250" y="669"/>
                </a:lnTo>
                <a:lnTo>
                  <a:pt x="253" y="671"/>
                </a:lnTo>
                <a:lnTo>
                  <a:pt x="259" y="676"/>
                </a:lnTo>
                <a:lnTo>
                  <a:pt x="262" y="678"/>
                </a:lnTo>
                <a:lnTo>
                  <a:pt x="263" y="679"/>
                </a:lnTo>
                <a:lnTo>
                  <a:pt x="265" y="680"/>
                </a:lnTo>
                <a:lnTo>
                  <a:pt x="267" y="680"/>
                </a:lnTo>
                <a:lnTo>
                  <a:pt x="268" y="680"/>
                </a:lnTo>
                <a:lnTo>
                  <a:pt x="272" y="685"/>
                </a:lnTo>
                <a:lnTo>
                  <a:pt x="272" y="679"/>
                </a:lnTo>
                <a:lnTo>
                  <a:pt x="274" y="679"/>
                </a:lnTo>
                <a:lnTo>
                  <a:pt x="282" y="680"/>
                </a:lnTo>
                <a:lnTo>
                  <a:pt x="289" y="680"/>
                </a:lnTo>
                <a:lnTo>
                  <a:pt x="289" y="681"/>
                </a:lnTo>
                <a:lnTo>
                  <a:pt x="288" y="683"/>
                </a:lnTo>
                <a:lnTo>
                  <a:pt x="288" y="685"/>
                </a:lnTo>
                <a:lnTo>
                  <a:pt x="287" y="688"/>
                </a:lnTo>
                <a:lnTo>
                  <a:pt x="286" y="689"/>
                </a:lnTo>
                <a:lnTo>
                  <a:pt x="285" y="690"/>
                </a:lnTo>
                <a:lnTo>
                  <a:pt x="285" y="691"/>
                </a:lnTo>
                <a:lnTo>
                  <a:pt x="286" y="691"/>
                </a:lnTo>
                <a:lnTo>
                  <a:pt x="288" y="694"/>
                </a:lnTo>
                <a:lnTo>
                  <a:pt x="290" y="694"/>
                </a:lnTo>
                <a:lnTo>
                  <a:pt x="290" y="695"/>
                </a:lnTo>
                <a:lnTo>
                  <a:pt x="291" y="695"/>
                </a:lnTo>
                <a:lnTo>
                  <a:pt x="293" y="695"/>
                </a:lnTo>
                <a:lnTo>
                  <a:pt x="294" y="695"/>
                </a:lnTo>
                <a:lnTo>
                  <a:pt x="295" y="695"/>
                </a:lnTo>
                <a:lnTo>
                  <a:pt x="296" y="695"/>
                </a:lnTo>
                <a:lnTo>
                  <a:pt x="297" y="695"/>
                </a:lnTo>
                <a:lnTo>
                  <a:pt x="298" y="695"/>
                </a:lnTo>
                <a:lnTo>
                  <a:pt x="300" y="694"/>
                </a:lnTo>
                <a:lnTo>
                  <a:pt x="304" y="689"/>
                </a:lnTo>
                <a:lnTo>
                  <a:pt x="305" y="688"/>
                </a:lnTo>
                <a:lnTo>
                  <a:pt x="306" y="686"/>
                </a:lnTo>
                <a:lnTo>
                  <a:pt x="307" y="686"/>
                </a:lnTo>
                <a:lnTo>
                  <a:pt x="310" y="687"/>
                </a:lnTo>
                <a:lnTo>
                  <a:pt x="312" y="687"/>
                </a:lnTo>
                <a:lnTo>
                  <a:pt x="312" y="688"/>
                </a:lnTo>
                <a:lnTo>
                  <a:pt x="312" y="690"/>
                </a:lnTo>
                <a:lnTo>
                  <a:pt x="312" y="694"/>
                </a:lnTo>
                <a:lnTo>
                  <a:pt x="312" y="697"/>
                </a:lnTo>
                <a:lnTo>
                  <a:pt x="312" y="698"/>
                </a:lnTo>
                <a:lnTo>
                  <a:pt x="312" y="701"/>
                </a:lnTo>
                <a:lnTo>
                  <a:pt x="312" y="702"/>
                </a:lnTo>
                <a:lnTo>
                  <a:pt x="312" y="705"/>
                </a:lnTo>
                <a:lnTo>
                  <a:pt x="313" y="707"/>
                </a:lnTo>
                <a:lnTo>
                  <a:pt x="313" y="708"/>
                </a:lnTo>
                <a:lnTo>
                  <a:pt x="314" y="711"/>
                </a:lnTo>
                <a:lnTo>
                  <a:pt x="316" y="712"/>
                </a:lnTo>
                <a:lnTo>
                  <a:pt x="316" y="711"/>
                </a:lnTo>
                <a:lnTo>
                  <a:pt x="315" y="711"/>
                </a:lnTo>
                <a:lnTo>
                  <a:pt x="315" y="710"/>
                </a:lnTo>
                <a:lnTo>
                  <a:pt x="315" y="708"/>
                </a:lnTo>
                <a:lnTo>
                  <a:pt x="314" y="708"/>
                </a:lnTo>
                <a:lnTo>
                  <a:pt x="314" y="707"/>
                </a:lnTo>
                <a:lnTo>
                  <a:pt x="314" y="706"/>
                </a:lnTo>
                <a:lnTo>
                  <a:pt x="313" y="706"/>
                </a:lnTo>
                <a:lnTo>
                  <a:pt x="313" y="705"/>
                </a:lnTo>
                <a:lnTo>
                  <a:pt x="314" y="705"/>
                </a:lnTo>
                <a:lnTo>
                  <a:pt x="314" y="704"/>
                </a:lnTo>
                <a:lnTo>
                  <a:pt x="315" y="704"/>
                </a:lnTo>
                <a:lnTo>
                  <a:pt x="315" y="703"/>
                </a:lnTo>
                <a:lnTo>
                  <a:pt x="316" y="704"/>
                </a:lnTo>
                <a:lnTo>
                  <a:pt x="317" y="704"/>
                </a:lnTo>
                <a:lnTo>
                  <a:pt x="319" y="704"/>
                </a:lnTo>
                <a:lnTo>
                  <a:pt x="319" y="703"/>
                </a:lnTo>
                <a:lnTo>
                  <a:pt x="320" y="703"/>
                </a:lnTo>
                <a:lnTo>
                  <a:pt x="320" y="702"/>
                </a:lnTo>
                <a:lnTo>
                  <a:pt x="321" y="702"/>
                </a:lnTo>
                <a:lnTo>
                  <a:pt x="321" y="701"/>
                </a:lnTo>
                <a:lnTo>
                  <a:pt x="322" y="701"/>
                </a:lnTo>
                <a:lnTo>
                  <a:pt x="322" y="699"/>
                </a:lnTo>
                <a:lnTo>
                  <a:pt x="322" y="698"/>
                </a:lnTo>
                <a:lnTo>
                  <a:pt x="323" y="698"/>
                </a:lnTo>
                <a:lnTo>
                  <a:pt x="323" y="697"/>
                </a:lnTo>
                <a:lnTo>
                  <a:pt x="322" y="697"/>
                </a:lnTo>
                <a:lnTo>
                  <a:pt x="322" y="696"/>
                </a:lnTo>
                <a:lnTo>
                  <a:pt x="322" y="695"/>
                </a:lnTo>
                <a:lnTo>
                  <a:pt x="321" y="695"/>
                </a:lnTo>
                <a:lnTo>
                  <a:pt x="322" y="695"/>
                </a:lnTo>
                <a:lnTo>
                  <a:pt x="322" y="694"/>
                </a:lnTo>
                <a:lnTo>
                  <a:pt x="322" y="693"/>
                </a:lnTo>
                <a:lnTo>
                  <a:pt x="323" y="693"/>
                </a:lnTo>
                <a:lnTo>
                  <a:pt x="323" y="691"/>
                </a:lnTo>
                <a:lnTo>
                  <a:pt x="324" y="691"/>
                </a:lnTo>
                <a:lnTo>
                  <a:pt x="325" y="691"/>
                </a:lnTo>
                <a:lnTo>
                  <a:pt x="327" y="691"/>
                </a:lnTo>
                <a:lnTo>
                  <a:pt x="328" y="691"/>
                </a:lnTo>
                <a:lnTo>
                  <a:pt x="328" y="690"/>
                </a:lnTo>
                <a:lnTo>
                  <a:pt x="328" y="691"/>
                </a:lnTo>
                <a:lnTo>
                  <a:pt x="329" y="691"/>
                </a:lnTo>
                <a:lnTo>
                  <a:pt x="329" y="690"/>
                </a:lnTo>
                <a:lnTo>
                  <a:pt x="329" y="689"/>
                </a:lnTo>
                <a:lnTo>
                  <a:pt x="329" y="688"/>
                </a:lnTo>
                <a:lnTo>
                  <a:pt x="325" y="687"/>
                </a:lnTo>
                <a:lnTo>
                  <a:pt x="327" y="687"/>
                </a:lnTo>
                <a:lnTo>
                  <a:pt x="325" y="685"/>
                </a:lnTo>
                <a:lnTo>
                  <a:pt x="325" y="683"/>
                </a:lnTo>
                <a:lnTo>
                  <a:pt x="324" y="682"/>
                </a:lnTo>
                <a:lnTo>
                  <a:pt x="324" y="681"/>
                </a:lnTo>
                <a:lnTo>
                  <a:pt x="324" y="680"/>
                </a:lnTo>
                <a:lnTo>
                  <a:pt x="314" y="679"/>
                </a:lnTo>
                <a:lnTo>
                  <a:pt x="293" y="678"/>
                </a:lnTo>
                <a:lnTo>
                  <a:pt x="294" y="679"/>
                </a:lnTo>
                <a:lnTo>
                  <a:pt x="294" y="680"/>
                </a:lnTo>
                <a:lnTo>
                  <a:pt x="293" y="680"/>
                </a:lnTo>
                <a:lnTo>
                  <a:pt x="291" y="681"/>
                </a:lnTo>
                <a:lnTo>
                  <a:pt x="290" y="681"/>
                </a:lnTo>
                <a:lnTo>
                  <a:pt x="289" y="680"/>
                </a:lnTo>
                <a:lnTo>
                  <a:pt x="290" y="678"/>
                </a:lnTo>
                <a:lnTo>
                  <a:pt x="291" y="676"/>
                </a:lnTo>
                <a:lnTo>
                  <a:pt x="291" y="674"/>
                </a:lnTo>
                <a:lnTo>
                  <a:pt x="293" y="672"/>
                </a:lnTo>
                <a:lnTo>
                  <a:pt x="294" y="671"/>
                </a:lnTo>
                <a:lnTo>
                  <a:pt x="294" y="670"/>
                </a:lnTo>
                <a:lnTo>
                  <a:pt x="295" y="668"/>
                </a:lnTo>
                <a:lnTo>
                  <a:pt x="295" y="666"/>
                </a:lnTo>
                <a:lnTo>
                  <a:pt x="296" y="666"/>
                </a:lnTo>
                <a:lnTo>
                  <a:pt x="296" y="665"/>
                </a:lnTo>
                <a:lnTo>
                  <a:pt x="297" y="664"/>
                </a:lnTo>
                <a:lnTo>
                  <a:pt x="298" y="663"/>
                </a:lnTo>
                <a:lnTo>
                  <a:pt x="298" y="662"/>
                </a:lnTo>
                <a:lnTo>
                  <a:pt x="298" y="663"/>
                </a:lnTo>
                <a:lnTo>
                  <a:pt x="299" y="664"/>
                </a:lnTo>
                <a:lnTo>
                  <a:pt x="300" y="664"/>
                </a:lnTo>
                <a:lnTo>
                  <a:pt x="302" y="665"/>
                </a:lnTo>
                <a:lnTo>
                  <a:pt x="302" y="668"/>
                </a:lnTo>
                <a:lnTo>
                  <a:pt x="303" y="668"/>
                </a:lnTo>
                <a:lnTo>
                  <a:pt x="303" y="669"/>
                </a:lnTo>
                <a:lnTo>
                  <a:pt x="303" y="670"/>
                </a:lnTo>
                <a:lnTo>
                  <a:pt x="304" y="669"/>
                </a:lnTo>
                <a:lnTo>
                  <a:pt x="305" y="668"/>
                </a:lnTo>
                <a:lnTo>
                  <a:pt x="306" y="666"/>
                </a:lnTo>
                <a:lnTo>
                  <a:pt x="307" y="665"/>
                </a:lnTo>
                <a:lnTo>
                  <a:pt x="307" y="664"/>
                </a:lnTo>
                <a:lnTo>
                  <a:pt x="308" y="664"/>
                </a:lnTo>
                <a:lnTo>
                  <a:pt x="310" y="663"/>
                </a:lnTo>
                <a:lnTo>
                  <a:pt x="313" y="661"/>
                </a:lnTo>
                <a:lnTo>
                  <a:pt x="314" y="660"/>
                </a:lnTo>
                <a:lnTo>
                  <a:pt x="312" y="658"/>
                </a:lnTo>
                <a:lnTo>
                  <a:pt x="311" y="656"/>
                </a:lnTo>
                <a:lnTo>
                  <a:pt x="310" y="654"/>
                </a:lnTo>
                <a:lnTo>
                  <a:pt x="312" y="652"/>
                </a:lnTo>
                <a:lnTo>
                  <a:pt x="313" y="653"/>
                </a:lnTo>
                <a:lnTo>
                  <a:pt x="314" y="654"/>
                </a:lnTo>
                <a:lnTo>
                  <a:pt x="314" y="655"/>
                </a:lnTo>
                <a:lnTo>
                  <a:pt x="317" y="660"/>
                </a:lnTo>
                <a:lnTo>
                  <a:pt x="317" y="661"/>
                </a:lnTo>
                <a:lnTo>
                  <a:pt x="319" y="662"/>
                </a:lnTo>
                <a:lnTo>
                  <a:pt x="319" y="663"/>
                </a:lnTo>
                <a:lnTo>
                  <a:pt x="319" y="664"/>
                </a:lnTo>
                <a:lnTo>
                  <a:pt x="319" y="666"/>
                </a:lnTo>
                <a:lnTo>
                  <a:pt x="319" y="668"/>
                </a:lnTo>
                <a:lnTo>
                  <a:pt x="319" y="669"/>
                </a:lnTo>
                <a:lnTo>
                  <a:pt x="320" y="671"/>
                </a:lnTo>
                <a:lnTo>
                  <a:pt x="321" y="671"/>
                </a:lnTo>
                <a:lnTo>
                  <a:pt x="321" y="672"/>
                </a:lnTo>
                <a:lnTo>
                  <a:pt x="322" y="672"/>
                </a:lnTo>
                <a:lnTo>
                  <a:pt x="323" y="672"/>
                </a:lnTo>
                <a:lnTo>
                  <a:pt x="324" y="672"/>
                </a:lnTo>
                <a:lnTo>
                  <a:pt x="325" y="671"/>
                </a:lnTo>
                <a:lnTo>
                  <a:pt x="327" y="670"/>
                </a:lnTo>
                <a:lnTo>
                  <a:pt x="328" y="669"/>
                </a:lnTo>
                <a:lnTo>
                  <a:pt x="328" y="666"/>
                </a:lnTo>
                <a:lnTo>
                  <a:pt x="327" y="665"/>
                </a:lnTo>
                <a:lnTo>
                  <a:pt x="325" y="664"/>
                </a:lnTo>
                <a:lnTo>
                  <a:pt x="327" y="664"/>
                </a:lnTo>
                <a:lnTo>
                  <a:pt x="328" y="664"/>
                </a:lnTo>
                <a:lnTo>
                  <a:pt x="328" y="663"/>
                </a:lnTo>
                <a:lnTo>
                  <a:pt x="329" y="662"/>
                </a:lnTo>
                <a:lnTo>
                  <a:pt x="329" y="661"/>
                </a:lnTo>
                <a:lnTo>
                  <a:pt x="329" y="662"/>
                </a:lnTo>
                <a:lnTo>
                  <a:pt x="330" y="661"/>
                </a:lnTo>
                <a:lnTo>
                  <a:pt x="331" y="661"/>
                </a:lnTo>
                <a:lnTo>
                  <a:pt x="333" y="660"/>
                </a:lnTo>
                <a:lnTo>
                  <a:pt x="336" y="657"/>
                </a:lnTo>
                <a:lnTo>
                  <a:pt x="334" y="656"/>
                </a:lnTo>
                <a:lnTo>
                  <a:pt x="333" y="652"/>
                </a:lnTo>
                <a:lnTo>
                  <a:pt x="333" y="649"/>
                </a:lnTo>
                <a:lnTo>
                  <a:pt x="338" y="647"/>
                </a:lnTo>
                <a:lnTo>
                  <a:pt x="341" y="647"/>
                </a:lnTo>
                <a:lnTo>
                  <a:pt x="341" y="644"/>
                </a:lnTo>
                <a:lnTo>
                  <a:pt x="341" y="643"/>
                </a:lnTo>
                <a:lnTo>
                  <a:pt x="337" y="640"/>
                </a:lnTo>
                <a:lnTo>
                  <a:pt x="337" y="641"/>
                </a:lnTo>
                <a:lnTo>
                  <a:pt x="336" y="643"/>
                </a:lnTo>
                <a:lnTo>
                  <a:pt x="334" y="643"/>
                </a:lnTo>
                <a:lnTo>
                  <a:pt x="333" y="644"/>
                </a:lnTo>
                <a:lnTo>
                  <a:pt x="330" y="649"/>
                </a:lnTo>
                <a:lnTo>
                  <a:pt x="328" y="652"/>
                </a:lnTo>
                <a:lnTo>
                  <a:pt x="327" y="653"/>
                </a:lnTo>
                <a:lnTo>
                  <a:pt x="325" y="652"/>
                </a:lnTo>
                <a:lnTo>
                  <a:pt x="321" y="648"/>
                </a:lnTo>
                <a:lnTo>
                  <a:pt x="319" y="649"/>
                </a:lnTo>
                <a:lnTo>
                  <a:pt x="315" y="651"/>
                </a:lnTo>
                <a:lnTo>
                  <a:pt x="314" y="651"/>
                </a:lnTo>
                <a:lnTo>
                  <a:pt x="312" y="652"/>
                </a:lnTo>
                <a:lnTo>
                  <a:pt x="308" y="648"/>
                </a:lnTo>
                <a:lnTo>
                  <a:pt x="307" y="653"/>
                </a:lnTo>
                <a:lnTo>
                  <a:pt x="308" y="654"/>
                </a:lnTo>
                <a:lnTo>
                  <a:pt x="306" y="655"/>
                </a:lnTo>
                <a:lnTo>
                  <a:pt x="305" y="656"/>
                </a:lnTo>
                <a:lnTo>
                  <a:pt x="303" y="657"/>
                </a:lnTo>
                <a:lnTo>
                  <a:pt x="302" y="658"/>
                </a:lnTo>
                <a:lnTo>
                  <a:pt x="300" y="660"/>
                </a:lnTo>
                <a:lnTo>
                  <a:pt x="299" y="661"/>
                </a:lnTo>
                <a:lnTo>
                  <a:pt x="298" y="662"/>
                </a:lnTo>
                <a:lnTo>
                  <a:pt x="298" y="661"/>
                </a:lnTo>
                <a:lnTo>
                  <a:pt x="297" y="660"/>
                </a:lnTo>
                <a:lnTo>
                  <a:pt x="297" y="661"/>
                </a:lnTo>
                <a:lnTo>
                  <a:pt x="295" y="658"/>
                </a:lnTo>
                <a:lnTo>
                  <a:pt x="295" y="657"/>
                </a:lnTo>
                <a:lnTo>
                  <a:pt x="294" y="656"/>
                </a:lnTo>
                <a:lnTo>
                  <a:pt x="293" y="655"/>
                </a:lnTo>
                <a:lnTo>
                  <a:pt x="293" y="654"/>
                </a:lnTo>
                <a:lnTo>
                  <a:pt x="291" y="653"/>
                </a:lnTo>
                <a:lnTo>
                  <a:pt x="288" y="653"/>
                </a:lnTo>
                <a:lnTo>
                  <a:pt x="286" y="653"/>
                </a:lnTo>
                <a:lnTo>
                  <a:pt x="280" y="652"/>
                </a:lnTo>
                <a:lnTo>
                  <a:pt x="280" y="653"/>
                </a:lnTo>
                <a:lnTo>
                  <a:pt x="280" y="662"/>
                </a:lnTo>
                <a:lnTo>
                  <a:pt x="280" y="666"/>
                </a:lnTo>
                <a:lnTo>
                  <a:pt x="280" y="671"/>
                </a:lnTo>
                <a:lnTo>
                  <a:pt x="279" y="671"/>
                </a:lnTo>
                <a:lnTo>
                  <a:pt x="273" y="670"/>
                </a:lnTo>
                <a:lnTo>
                  <a:pt x="272" y="670"/>
                </a:lnTo>
                <a:lnTo>
                  <a:pt x="271" y="669"/>
                </a:lnTo>
                <a:lnTo>
                  <a:pt x="267" y="669"/>
                </a:lnTo>
                <a:lnTo>
                  <a:pt x="253" y="669"/>
                </a:lnTo>
                <a:lnTo>
                  <a:pt x="253" y="657"/>
                </a:lnTo>
                <a:lnTo>
                  <a:pt x="252" y="657"/>
                </a:lnTo>
                <a:lnTo>
                  <a:pt x="252" y="656"/>
                </a:lnTo>
                <a:lnTo>
                  <a:pt x="251" y="656"/>
                </a:lnTo>
                <a:lnTo>
                  <a:pt x="250" y="656"/>
                </a:lnTo>
                <a:lnTo>
                  <a:pt x="248" y="656"/>
                </a:lnTo>
                <a:lnTo>
                  <a:pt x="248" y="655"/>
                </a:lnTo>
                <a:lnTo>
                  <a:pt x="247" y="655"/>
                </a:lnTo>
                <a:lnTo>
                  <a:pt x="246" y="655"/>
                </a:lnTo>
                <a:lnTo>
                  <a:pt x="246" y="654"/>
                </a:lnTo>
                <a:lnTo>
                  <a:pt x="245" y="654"/>
                </a:lnTo>
                <a:lnTo>
                  <a:pt x="245" y="653"/>
                </a:lnTo>
                <a:lnTo>
                  <a:pt x="245" y="649"/>
                </a:lnTo>
                <a:lnTo>
                  <a:pt x="239" y="646"/>
                </a:lnTo>
                <a:lnTo>
                  <a:pt x="231" y="646"/>
                </a:lnTo>
                <a:lnTo>
                  <a:pt x="231" y="634"/>
                </a:lnTo>
                <a:lnTo>
                  <a:pt x="218" y="634"/>
                </a:lnTo>
                <a:lnTo>
                  <a:pt x="217" y="634"/>
                </a:lnTo>
                <a:lnTo>
                  <a:pt x="212" y="634"/>
                </a:lnTo>
                <a:lnTo>
                  <a:pt x="210" y="634"/>
                </a:lnTo>
                <a:lnTo>
                  <a:pt x="210" y="613"/>
                </a:lnTo>
                <a:lnTo>
                  <a:pt x="210" y="597"/>
                </a:lnTo>
                <a:lnTo>
                  <a:pt x="210" y="595"/>
                </a:lnTo>
                <a:lnTo>
                  <a:pt x="210" y="596"/>
                </a:lnTo>
                <a:lnTo>
                  <a:pt x="209" y="596"/>
                </a:lnTo>
                <a:lnTo>
                  <a:pt x="209" y="597"/>
                </a:lnTo>
                <a:lnTo>
                  <a:pt x="208" y="597"/>
                </a:lnTo>
                <a:lnTo>
                  <a:pt x="208" y="598"/>
                </a:lnTo>
                <a:lnTo>
                  <a:pt x="207" y="598"/>
                </a:lnTo>
                <a:lnTo>
                  <a:pt x="205" y="597"/>
                </a:lnTo>
                <a:lnTo>
                  <a:pt x="204" y="597"/>
                </a:lnTo>
                <a:lnTo>
                  <a:pt x="204" y="596"/>
                </a:lnTo>
                <a:lnTo>
                  <a:pt x="203" y="596"/>
                </a:lnTo>
                <a:lnTo>
                  <a:pt x="203" y="595"/>
                </a:lnTo>
                <a:lnTo>
                  <a:pt x="202" y="595"/>
                </a:lnTo>
                <a:lnTo>
                  <a:pt x="201" y="594"/>
                </a:lnTo>
                <a:lnTo>
                  <a:pt x="200" y="594"/>
                </a:lnTo>
                <a:lnTo>
                  <a:pt x="200" y="593"/>
                </a:lnTo>
                <a:lnTo>
                  <a:pt x="199" y="593"/>
                </a:lnTo>
                <a:lnTo>
                  <a:pt x="198" y="593"/>
                </a:lnTo>
                <a:lnTo>
                  <a:pt x="198" y="591"/>
                </a:lnTo>
                <a:lnTo>
                  <a:pt x="196" y="591"/>
                </a:lnTo>
                <a:lnTo>
                  <a:pt x="196" y="590"/>
                </a:lnTo>
                <a:lnTo>
                  <a:pt x="195" y="590"/>
                </a:lnTo>
                <a:lnTo>
                  <a:pt x="194" y="589"/>
                </a:lnTo>
                <a:lnTo>
                  <a:pt x="193" y="588"/>
                </a:lnTo>
                <a:lnTo>
                  <a:pt x="193" y="587"/>
                </a:lnTo>
                <a:lnTo>
                  <a:pt x="192" y="587"/>
                </a:lnTo>
                <a:lnTo>
                  <a:pt x="192" y="586"/>
                </a:lnTo>
                <a:lnTo>
                  <a:pt x="191" y="585"/>
                </a:lnTo>
                <a:lnTo>
                  <a:pt x="191" y="584"/>
                </a:lnTo>
                <a:lnTo>
                  <a:pt x="191" y="582"/>
                </a:lnTo>
                <a:lnTo>
                  <a:pt x="190" y="582"/>
                </a:lnTo>
                <a:lnTo>
                  <a:pt x="190" y="581"/>
                </a:lnTo>
                <a:lnTo>
                  <a:pt x="188" y="581"/>
                </a:lnTo>
                <a:lnTo>
                  <a:pt x="187" y="581"/>
                </a:lnTo>
                <a:lnTo>
                  <a:pt x="186" y="581"/>
                </a:lnTo>
                <a:lnTo>
                  <a:pt x="185" y="582"/>
                </a:lnTo>
                <a:lnTo>
                  <a:pt x="184" y="582"/>
                </a:lnTo>
                <a:lnTo>
                  <a:pt x="184" y="584"/>
                </a:lnTo>
                <a:lnTo>
                  <a:pt x="183" y="585"/>
                </a:lnTo>
                <a:lnTo>
                  <a:pt x="183" y="586"/>
                </a:lnTo>
                <a:lnTo>
                  <a:pt x="158" y="585"/>
                </a:lnTo>
                <a:lnTo>
                  <a:pt x="157" y="585"/>
                </a:lnTo>
                <a:lnTo>
                  <a:pt x="153" y="585"/>
                </a:lnTo>
                <a:lnTo>
                  <a:pt x="153" y="578"/>
                </a:lnTo>
                <a:lnTo>
                  <a:pt x="153" y="576"/>
                </a:lnTo>
                <a:lnTo>
                  <a:pt x="153" y="573"/>
                </a:lnTo>
                <a:lnTo>
                  <a:pt x="153" y="572"/>
                </a:lnTo>
                <a:lnTo>
                  <a:pt x="153" y="571"/>
                </a:lnTo>
                <a:lnTo>
                  <a:pt x="153" y="569"/>
                </a:lnTo>
                <a:lnTo>
                  <a:pt x="155" y="554"/>
                </a:lnTo>
                <a:lnTo>
                  <a:pt x="155" y="551"/>
                </a:lnTo>
                <a:lnTo>
                  <a:pt x="155" y="547"/>
                </a:lnTo>
                <a:lnTo>
                  <a:pt x="150" y="546"/>
                </a:lnTo>
                <a:lnTo>
                  <a:pt x="147" y="546"/>
                </a:lnTo>
                <a:lnTo>
                  <a:pt x="129" y="545"/>
                </a:lnTo>
                <a:lnTo>
                  <a:pt x="124" y="545"/>
                </a:lnTo>
                <a:lnTo>
                  <a:pt x="123" y="539"/>
                </a:lnTo>
                <a:lnTo>
                  <a:pt x="123" y="531"/>
                </a:lnTo>
                <a:lnTo>
                  <a:pt x="123" y="527"/>
                </a:lnTo>
                <a:lnTo>
                  <a:pt x="122" y="524"/>
                </a:lnTo>
                <a:lnTo>
                  <a:pt x="125" y="524"/>
                </a:lnTo>
                <a:lnTo>
                  <a:pt x="130" y="524"/>
                </a:lnTo>
                <a:lnTo>
                  <a:pt x="134" y="524"/>
                </a:lnTo>
                <a:lnTo>
                  <a:pt x="142" y="523"/>
                </a:lnTo>
                <a:lnTo>
                  <a:pt x="145" y="523"/>
                </a:lnTo>
                <a:lnTo>
                  <a:pt x="147" y="523"/>
                </a:lnTo>
                <a:lnTo>
                  <a:pt x="148" y="523"/>
                </a:lnTo>
                <a:lnTo>
                  <a:pt x="148" y="522"/>
                </a:lnTo>
                <a:lnTo>
                  <a:pt x="149" y="522"/>
                </a:lnTo>
                <a:lnTo>
                  <a:pt x="150" y="522"/>
                </a:lnTo>
                <a:lnTo>
                  <a:pt x="151" y="522"/>
                </a:lnTo>
                <a:lnTo>
                  <a:pt x="152" y="522"/>
                </a:lnTo>
                <a:lnTo>
                  <a:pt x="152" y="521"/>
                </a:lnTo>
                <a:lnTo>
                  <a:pt x="152" y="520"/>
                </a:lnTo>
                <a:lnTo>
                  <a:pt x="153" y="520"/>
                </a:lnTo>
                <a:lnTo>
                  <a:pt x="153" y="519"/>
                </a:lnTo>
                <a:lnTo>
                  <a:pt x="153" y="518"/>
                </a:lnTo>
                <a:lnTo>
                  <a:pt x="155" y="518"/>
                </a:lnTo>
                <a:lnTo>
                  <a:pt x="156" y="518"/>
                </a:lnTo>
                <a:lnTo>
                  <a:pt x="156" y="517"/>
                </a:lnTo>
                <a:lnTo>
                  <a:pt x="157" y="517"/>
                </a:lnTo>
                <a:lnTo>
                  <a:pt x="157" y="515"/>
                </a:lnTo>
                <a:lnTo>
                  <a:pt x="158" y="515"/>
                </a:lnTo>
                <a:lnTo>
                  <a:pt x="158" y="517"/>
                </a:lnTo>
                <a:lnTo>
                  <a:pt x="159" y="515"/>
                </a:lnTo>
                <a:lnTo>
                  <a:pt x="160" y="515"/>
                </a:lnTo>
                <a:lnTo>
                  <a:pt x="160" y="517"/>
                </a:lnTo>
                <a:lnTo>
                  <a:pt x="161" y="517"/>
                </a:lnTo>
                <a:lnTo>
                  <a:pt x="162" y="517"/>
                </a:lnTo>
                <a:lnTo>
                  <a:pt x="164" y="517"/>
                </a:lnTo>
                <a:lnTo>
                  <a:pt x="166" y="518"/>
                </a:lnTo>
                <a:lnTo>
                  <a:pt x="167" y="513"/>
                </a:lnTo>
                <a:lnTo>
                  <a:pt x="167" y="507"/>
                </a:lnTo>
                <a:lnTo>
                  <a:pt x="167" y="504"/>
                </a:lnTo>
                <a:lnTo>
                  <a:pt x="167" y="503"/>
                </a:lnTo>
                <a:lnTo>
                  <a:pt x="168" y="503"/>
                </a:lnTo>
                <a:lnTo>
                  <a:pt x="173" y="503"/>
                </a:lnTo>
                <a:lnTo>
                  <a:pt x="176" y="503"/>
                </a:lnTo>
                <a:lnTo>
                  <a:pt x="177" y="503"/>
                </a:lnTo>
                <a:lnTo>
                  <a:pt x="181" y="504"/>
                </a:lnTo>
                <a:lnTo>
                  <a:pt x="182" y="504"/>
                </a:lnTo>
                <a:lnTo>
                  <a:pt x="182" y="505"/>
                </a:lnTo>
                <a:lnTo>
                  <a:pt x="183" y="507"/>
                </a:lnTo>
                <a:lnTo>
                  <a:pt x="184" y="506"/>
                </a:lnTo>
                <a:lnTo>
                  <a:pt x="185" y="506"/>
                </a:lnTo>
                <a:lnTo>
                  <a:pt x="188" y="504"/>
                </a:lnTo>
                <a:lnTo>
                  <a:pt x="190" y="502"/>
                </a:lnTo>
                <a:lnTo>
                  <a:pt x="198" y="492"/>
                </a:lnTo>
                <a:lnTo>
                  <a:pt x="199" y="490"/>
                </a:lnTo>
                <a:lnTo>
                  <a:pt x="193" y="486"/>
                </a:lnTo>
                <a:lnTo>
                  <a:pt x="181" y="473"/>
                </a:lnTo>
                <a:lnTo>
                  <a:pt x="177" y="469"/>
                </a:lnTo>
                <a:lnTo>
                  <a:pt x="178" y="423"/>
                </a:lnTo>
                <a:lnTo>
                  <a:pt x="178" y="420"/>
                </a:lnTo>
                <a:lnTo>
                  <a:pt x="179" y="418"/>
                </a:lnTo>
                <a:lnTo>
                  <a:pt x="178" y="418"/>
                </a:lnTo>
                <a:lnTo>
                  <a:pt x="179" y="418"/>
                </a:lnTo>
                <a:lnTo>
                  <a:pt x="179" y="417"/>
                </a:lnTo>
                <a:lnTo>
                  <a:pt x="179" y="413"/>
                </a:lnTo>
                <a:lnTo>
                  <a:pt x="181" y="412"/>
                </a:lnTo>
                <a:lnTo>
                  <a:pt x="183" y="410"/>
                </a:lnTo>
                <a:lnTo>
                  <a:pt x="184" y="409"/>
                </a:lnTo>
                <a:lnTo>
                  <a:pt x="185" y="409"/>
                </a:lnTo>
                <a:lnTo>
                  <a:pt x="185" y="407"/>
                </a:lnTo>
                <a:lnTo>
                  <a:pt x="185" y="405"/>
                </a:lnTo>
                <a:lnTo>
                  <a:pt x="184" y="404"/>
                </a:lnTo>
                <a:lnTo>
                  <a:pt x="183" y="401"/>
                </a:lnTo>
                <a:lnTo>
                  <a:pt x="182" y="400"/>
                </a:lnTo>
                <a:lnTo>
                  <a:pt x="184" y="400"/>
                </a:lnTo>
                <a:lnTo>
                  <a:pt x="188" y="400"/>
                </a:lnTo>
                <a:lnTo>
                  <a:pt x="194" y="401"/>
                </a:lnTo>
                <a:lnTo>
                  <a:pt x="199" y="401"/>
                </a:lnTo>
                <a:lnTo>
                  <a:pt x="204" y="401"/>
                </a:lnTo>
                <a:lnTo>
                  <a:pt x="204" y="379"/>
                </a:lnTo>
                <a:lnTo>
                  <a:pt x="204" y="363"/>
                </a:lnTo>
                <a:lnTo>
                  <a:pt x="208" y="363"/>
                </a:lnTo>
                <a:lnTo>
                  <a:pt x="216" y="363"/>
                </a:lnTo>
                <a:lnTo>
                  <a:pt x="219" y="364"/>
                </a:lnTo>
                <a:lnTo>
                  <a:pt x="221" y="364"/>
                </a:lnTo>
                <a:lnTo>
                  <a:pt x="221" y="362"/>
                </a:lnTo>
                <a:lnTo>
                  <a:pt x="221" y="361"/>
                </a:lnTo>
                <a:lnTo>
                  <a:pt x="221" y="360"/>
                </a:lnTo>
                <a:lnTo>
                  <a:pt x="221" y="358"/>
                </a:lnTo>
                <a:lnTo>
                  <a:pt x="220" y="358"/>
                </a:lnTo>
                <a:lnTo>
                  <a:pt x="219" y="358"/>
                </a:lnTo>
                <a:lnTo>
                  <a:pt x="220" y="348"/>
                </a:lnTo>
                <a:lnTo>
                  <a:pt x="219" y="348"/>
                </a:lnTo>
                <a:lnTo>
                  <a:pt x="220" y="348"/>
                </a:lnTo>
                <a:lnTo>
                  <a:pt x="219" y="347"/>
                </a:lnTo>
                <a:lnTo>
                  <a:pt x="217" y="347"/>
                </a:lnTo>
                <a:lnTo>
                  <a:pt x="215" y="346"/>
                </a:lnTo>
                <a:lnTo>
                  <a:pt x="211" y="345"/>
                </a:lnTo>
                <a:lnTo>
                  <a:pt x="210" y="345"/>
                </a:lnTo>
                <a:lnTo>
                  <a:pt x="209" y="344"/>
                </a:lnTo>
                <a:lnTo>
                  <a:pt x="208" y="343"/>
                </a:lnTo>
                <a:lnTo>
                  <a:pt x="210" y="340"/>
                </a:lnTo>
                <a:lnTo>
                  <a:pt x="208" y="338"/>
                </a:lnTo>
                <a:lnTo>
                  <a:pt x="207" y="339"/>
                </a:lnTo>
                <a:lnTo>
                  <a:pt x="199" y="348"/>
                </a:lnTo>
                <a:lnTo>
                  <a:pt x="194" y="348"/>
                </a:lnTo>
                <a:lnTo>
                  <a:pt x="193" y="347"/>
                </a:lnTo>
                <a:lnTo>
                  <a:pt x="192" y="345"/>
                </a:lnTo>
                <a:lnTo>
                  <a:pt x="187" y="348"/>
                </a:lnTo>
                <a:lnTo>
                  <a:pt x="187" y="350"/>
                </a:lnTo>
                <a:lnTo>
                  <a:pt x="187" y="339"/>
                </a:lnTo>
                <a:lnTo>
                  <a:pt x="187" y="338"/>
                </a:lnTo>
                <a:lnTo>
                  <a:pt x="187" y="331"/>
                </a:lnTo>
                <a:lnTo>
                  <a:pt x="185" y="330"/>
                </a:lnTo>
                <a:lnTo>
                  <a:pt x="185" y="329"/>
                </a:lnTo>
                <a:lnTo>
                  <a:pt x="187" y="327"/>
                </a:lnTo>
                <a:lnTo>
                  <a:pt x="185" y="325"/>
                </a:lnTo>
                <a:lnTo>
                  <a:pt x="184" y="323"/>
                </a:lnTo>
                <a:lnTo>
                  <a:pt x="183" y="323"/>
                </a:lnTo>
                <a:lnTo>
                  <a:pt x="184" y="325"/>
                </a:lnTo>
                <a:lnTo>
                  <a:pt x="182" y="327"/>
                </a:lnTo>
                <a:lnTo>
                  <a:pt x="179" y="328"/>
                </a:lnTo>
                <a:lnTo>
                  <a:pt x="178" y="330"/>
                </a:lnTo>
                <a:lnTo>
                  <a:pt x="177" y="329"/>
                </a:lnTo>
                <a:lnTo>
                  <a:pt x="177" y="328"/>
                </a:lnTo>
                <a:lnTo>
                  <a:pt x="174" y="327"/>
                </a:lnTo>
                <a:lnTo>
                  <a:pt x="174" y="326"/>
                </a:lnTo>
                <a:lnTo>
                  <a:pt x="174" y="327"/>
                </a:lnTo>
                <a:lnTo>
                  <a:pt x="174" y="328"/>
                </a:lnTo>
                <a:lnTo>
                  <a:pt x="174" y="329"/>
                </a:lnTo>
                <a:lnTo>
                  <a:pt x="174" y="330"/>
                </a:lnTo>
                <a:lnTo>
                  <a:pt x="173" y="330"/>
                </a:lnTo>
                <a:lnTo>
                  <a:pt x="162" y="327"/>
                </a:lnTo>
                <a:lnTo>
                  <a:pt x="164" y="322"/>
                </a:lnTo>
                <a:lnTo>
                  <a:pt x="165" y="318"/>
                </a:lnTo>
                <a:lnTo>
                  <a:pt x="161" y="318"/>
                </a:lnTo>
                <a:lnTo>
                  <a:pt x="153" y="318"/>
                </a:lnTo>
                <a:lnTo>
                  <a:pt x="153" y="325"/>
                </a:lnTo>
                <a:lnTo>
                  <a:pt x="145" y="333"/>
                </a:lnTo>
                <a:lnTo>
                  <a:pt x="144" y="331"/>
                </a:lnTo>
                <a:lnTo>
                  <a:pt x="143" y="331"/>
                </a:lnTo>
                <a:lnTo>
                  <a:pt x="141" y="334"/>
                </a:lnTo>
                <a:lnTo>
                  <a:pt x="139" y="336"/>
                </a:lnTo>
                <a:lnTo>
                  <a:pt x="136" y="336"/>
                </a:lnTo>
                <a:lnTo>
                  <a:pt x="133" y="336"/>
                </a:lnTo>
                <a:lnTo>
                  <a:pt x="132" y="336"/>
                </a:lnTo>
                <a:lnTo>
                  <a:pt x="132" y="338"/>
                </a:lnTo>
                <a:lnTo>
                  <a:pt x="131" y="339"/>
                </a:lnTo>
                <a:lnTo>
                  <a:pt x="131" y="342"/>
                </a:lnTo>
                <a:lnTo>
                  <a:pt x="130" y="346"/>
                </a:lnTo>
                <a:lnTo>
                  <a:pt x="127" y="346"/>
                </a:lnTo>
                <a:lnTo>
                  <a:pt x="125" y="345"/>
                </a:lnTo>
                <a:lnTo>
                  <a:pt x="124" y="344"/>
                </a:lnTo>
                <a:lnTo>
                  <a:pt x="124" y="346"/>
                </a:lnTo>
                <a:lnTo>
                  <a:pt x="118" y="346"/>
                </a:lnTo>
                <a:lnTo>
                  <a:pt x="115" y="346"/>
                </a:lnTo>
                <a:lnTo>
                  <a:pt x="114" y="346"/>
                </a:lnTo>
                <a:lnTo>
                  <a:pt x="116" y="348"/>
                </a:lnTo>
                <a:lnTo>
                  <a:pt x="121" y="348"/>
                </a:lnTo>
                <a:lnTo>
                  <a:pt x="121" y="350"/>
                </a:lnTo>
                <a:lnTo>
                  <a:pt x="121" y="355"/>
                </a:lnTo>
                <a:lnTo>
                  <a:pt x="114" y="355"/>
                </a:lnTo>
                <a:lnTo>
                  <a:pt x="113" y="355"/>
                </a:lnTo>
                <a:lnTo>
                  <a:pt x="113" y="356"/>
                </a:lnTo>
                <a:lnTo>
                  <a:pt x="113" y="359"/>
                </a:lnTo>
                <a:lnTo>
                  <a:pt x="113" y="361"/>
                </a:lnTo>
                <a:lnTo>
                  <a:pt x="113" y="364"/>
                </a:lnTo>
                <a:lnTo>
                  <a:pt x="105" y="363"/>
                </a:lnTo>
                <a:lnTo>
                  <a:pt x="104" y="363"/>
                </a:lnTo>
                <a:lnTo>
                  <a:pt x="93" y="363"/>
                </a:lnTo>
                <a:lnTo>
                  <a:pt x="89" y="363"/>
                </a:lnTo>
                <a:lnTo>
                  <a:pt x="89" y="362"/>
                </a:lnTo>
                <a:lnTo>
                  <a:pt x="88" y="362"/>
                </a:lnTo>
                <a:lnTo>
                  <a:pt x="88" y="363"/>
                </a:lnTo>
                <a:lnTo>
                  <a:pt x="88" y="364"/>
                </a:lnTo>
                <a:lnTo>
                  <a:pt x="87" y="365"/>
                </a:lnTo>
                <a:lnTo>
                  <a:pt x="87" y="367"/>
                </a:lnTo>
                <a:lnTo>
                  <a:pt x="86" y="368"/>
                </a:lnTo>
                <a:lnTo>
                  <a:pt x="84" y="369"/>
                </a:lnTo>
                <a:lnTo>
                  <a:pt x="82" y="369"/>
                </a:lnTo>
                <a:lnTo>
                  <a:pt x="81" y="369"/>
                </a:lnTo>
                <a:lnTo>
                  <a:pt x="79" y="369"/>
                </a:lnTo>
                <a:lnTo>
                  <a:pt x="80" y="370"/>
                </a:lnTo>
                <a:lnTo>
                  <a:pt x="81" y="370"/>
                </a:lnTo>
                <a:lnTo>
                  <a:pt x="82" y="370"/>
                </a:lnTo>
                <a:lnTo>
                  <a:pt x="82" y="372"/>
                </a:lnTo>
                <a:lnTo>
                  <a:pt x="82" y="375"/>
                </a:lnTo>
                <a:lnTo>
                  <a:pt x="80" y="375"/>
                </a:lnTo>
                <a:lnTo>
                  <a:pt x="80" y="377"/>
                </a:lnTo>
                <a:lnTo>
                  <a:pt x="80" y="378"/>
                </a:lnTo>
                <a:lnTo>
                  <a:pt x="78" y="378"/>
                </a:lnTo>
                <a:lnTo>
                  <a:pt x="73" y="378"/>
                </a:lnTo>
                <a:lnTo>
                  <a:pt x="72" y="378"/>
                </a:lnTo>
                <a:lnTo>
                  <a:pt x="72" y="377"/>
                </a:lnTo>
                <a:lnTo>
                  <a:pt x="72" y="375"/>
                </a:lnTo>
                <a:lnTo>
                  <a:pt x="71" y="375"/>
                </a:lnTo>
                <a:lnTo>
                  <a:pt x="69" y="375"/>
                </a:lnTo>
                <a:lnTo>
                  <a:pt x="67" y="373"/>
                </a:lnTo>
                <a:lnTo>
                  <a:pt x="66" y="372"/>
                </a:lnTo>
                <a:lnTo>
                  <a:pt x="66" y="371"/>
                </a:lnTo>
                <a:lnTo>
                  <a:pt x="65" y="369"/>
                </a:lnTo>
                <a:lnTo>
                  <a:pt x="65" y="368"/>
                </a:lnTo>
                <a:lnTo>
                  <a:pt x="64" y="368"/>
                </a:lnTo>
                <a:lnTo>
                  <a:pt x="64" y="367"/>
                </a:lnTo>
                <a:lnTo>
                  <a:pt x="63" y="365"/>
                </a:lnTo>
                <a:lnTo>
                  <a:pt x="63" y="364"/>
                </a:lnTo>
                <a:lnTo>
                  <a:pt x="62" y="363"/>
                </a:lnTo>
                <a:lnTo>
                  <a:pt x="62" y="362"/>
                </a:lnTo>
                <a:lnTo>
                  <a:pt x="62" y="361"/>
                </a:lnTo>
                <a:lnTo>
                  <a:pt x="61" y="360"/>
                </a:lnTo>
                <a:lnTo>
                  <a:pt x="60" y="356"/>
                </a:lnTo>
                <a:lnTo>
                  <a:pt x="60" y="355"/>
                </a:lnTo>
                <a:lnTo>
                  <a:pt x="60" y="354"/>
                </a:lnTo>
                <a:lnTo>
                  <a:pt x="58" y="354"/>
                </a:lnTo>
                <a:lnTo>
                  <a:pt x="57" y="354"/>
                </a:lnTo>
                <a:lnTo>
                  <a:pt x="56" y="354"/>
                </a:lnTo>
                <a:lnTo>
                  <a:pt x="55" y="354"/>
                </a:lnTo>
                <a:lnTo>
                  <a:pt x="54" y="354"/>
                </a:lnTo>
                <a:lnTo>
                  <a:pt x="53" y="354"/>
                </a:lnTo>
                <a:lnTo>
                  <a:pt x="48" y="354"/>
                </a:lnTo>
                <a:lnTo>
                  <a:pt x="46" y="355"/>
                </a:lnTo>
                <a:lnTo>
                  <a:pt x="45" y="355"/>
                </a:lnTo>
                <a:lnTo>
                  <a:pt x="43" y="355"/>
                </a:lnTo>
                <a:lnTo>
                  <a:pt x="40" y="355"/>
                </a:lnTo>
                <a:lnTo>
                  <a:pt x="39" y="355"/>
                </a:lnTo>
                <a:lnTo>
                  <a:pt x="38" y="355"/>
                </a:lnTo>
                <a:lnTo>
                  <a:pt x="37" y="355"/>
                </a:lnTo>
                <a:lnTo>
                  <a:pt x="33" y="356"/>
                </a:lnTo>
                <a:lnTo>
                  <a:pt x="30" y="356"/>
                </a:lnTo>
                <a:lnTo>
                  <a:pt x="26" y="356"/>
                </a:lnTo>
                <a:lnTo>
                  <a:pt x="19" y="358"/>
                </a:lnTo>
                <a:lnTo>
                  <a:pt x="18" y="358"/>
                </a:lnTo>
                <a:lnTo>
                  <a:pt x="17" y="358"/>
                </a:lnTo>
                <a:lnTo>
                  <a:pt x="13" y="358"/>
                </a:lnTo>
                <a:lnTo>
                  <a:pt x="12" y="358"/>
                </a:lnTo>
                <a:lnTo>
                  <a:pt x="12" y="355"/>
                </a:lnTo>
                <a:lnTo>
                  <a:pt x="12" y="353"/>
                </a:lnTo>
                <a:lnTo>
                  <a:pt x="12" y="352"/>
                </a:lnTo>
                <a:lnTo>
                  <a:pt x="12" y="342"/>
                </a:lnTo>
                <a:lnTo>
                  <a:pt x="10" y="342"/>
                </a:lnTo>
                <a:lnTo>
                  <a:pt x="4" y="340"/>
                </a:lnTo>
                <a:lnTo>
                  <a:pt x="2" y="340"/>
                </a:lnTo>
                <a:lnTo>
                  <a:pt x="0" y="340"/>
                </a:lnTo>
                <a:lnTo>
                  <a:pt x="0" y="339"/>
                </a:lnTo>
                <a:lnTo>
                  <a:pt x="2" y="339"/>
                </a:lnTo>
                <a:lnTo>
                  <a:pt x="3" y="338"/>
                </a:lnTo>
                <a:lnTo>
                  <a:pt x="3" y="337"/>
                </a:lnTo>
                <a:lnTo>
                  <a:pt x="3" y="336"/>
                </a:lnTo>
                <a:lnTo>
                  <a:pt x="5" y="335"/>
                </a:lnTo>
                <a:lnTo>
                  <a:pt x="5" y="334"/>
                </a:lnTo>
                <a:lnTo>
                  <a:pt x="4" y="334"/>
                </a:lnTo>
                <a:lnTo>
                  <a:pt x="1" y="333"/>
                </a:lnTo>
                <a:lnTo>
                  <a:pt x="2" y="330"/>
                </a:lnTo>
                <a:lnTo>
                  <a:pt x="2" y="329"/>
                </a:lnTo>
                <a:lnTo>
                  <a:pt x="2" y="328"/>
                </a:lnTo>
                <a:lnTo>
                  <a:pt x="2" y="327"/>
                </a:lnTo>
                <a:lnTo>
                  <a:pt x="3" y="325"/>
                </a:lnTo>
                <a:lnTo>
                  <a:pt x="3" y="323"/>
                </a:lnTo>
                <a:lnTo>
                  <a:pt x="3" y="322"/>
                </a:lnTo>
                <a:lnTo>
                  <a:pt x="3" y="320"/>
                </a:lnTo>
                <a:lnTo>
                  <a:pt x="3" y="318"/>
                </a:lnTo>
                <a:lnTo>
                  <a:pt x="3" y="317"/>
                </a:lnTo>
                <a:lnTo>
                  <a:pt x="3" y="315"/>
                </a:lnTo>
                <a:lnTo>
                  <a:pt x="3" y="313"/>
                </a:lnTo>
                <a:lnTo>
                  <a:pt x="3" y="312"/>
                </a:lnTo>
                <a:lnTo>
                  <a:pt x="3" y="311"/>
                </a:lnTo>
                <a:lnTo>
                  <a:pt x="3" y="310"/>
                </a:lnTo>
                <a:lnTo>
                  <a:pt x="6" y="310"/>
                </a:lnTo>
                <a:lnTo>
                  <a:pt x="6" y="309"/>
                </a:lnTo>
                <a:lnTo>
                  <a:pt x="7" y="309"/>
                </a:lnTo>
                <a:lnTo>
                  <a:pt x="9" y="309"/>
                </a:lnTo>
                <a:lnTo>
                  <a:pt x="9" y="308"/>
                </a:lnTo>
                <a:lnTo>
                  <a:pt x="9" y="306"/>
                </a:lnTo>
                <a:lnTo>
                  <a:pt x="11" y="306"/>
                </a:lnTo>
                <a:lnTo>
                  <a:pt x="11" y="308"/>
                </a:lnTo>
                <a:lnTo>
                  <a:pt x="11" y="306"/>
                </a:lnTo>
                <a:lnTo>
                  <a:pt x="12" y="306"/>
                </a:lnTo>
                <a:lnTo>
                  <a:pt x="12" y="305"/>
                </a:lnTo>
                <a:lnTo>
                  <a:pt x="12" y="304"/>
                </a:lnTo>
                <a:lnTo>
                  <a:pt x="12" y="303"/>
                </a:lnTo>
                <a:lnTo>
                  <a:pt x="11" y="303"/>
                </a:lnTo>
                <a:lnTo>
                  <a:pt x="10" y="303"/>
                </a:lnTo>
                <a:lnTo>
                  <a:pt x="10" y="302"/>
                </a:lnTo>
                <a:lnTo>
                  <a:pt x="6" y="302"/>
                </a:lnTo>
                <a:lnTo>
                  <a:pt x="6" y="301"/>
                </a:lnTo>
                <a:lnTo>
                  <a:pt x="6" y="300"/>
                </a:lnTo>
                <a:lnTo>
                  <a:pt x="7" y="298"/>
                </a:lnTo>
                <a:lnTo>
                  <a:pt x="7" y="297"/>
                </a:lnTo>
                <a:lnTo>
                  <a:pt x="11" y="297"/>
                </a:lnTo>
                <a:lnTo>
                  <a:pt x="11" y="298"/>
                </a:lnTo>
                <a:lnTo>
                  <a:pt x="13" y="298"/>
                </a:lnTo>
                <a:lnTo>
                  <a:pt x="14" y="297"/>
                </a:lnTo>
                <a:lnTo>
                  <a:pt x="14" y="298"/>
                </a:lnTo>
                <a:lnTo>
                  <a:pt x="14" y="300"/>
                </a:lnTo>
                <a:lnTo>
                  <a:pt x="15" y="301"/>
                </a:lnTo>
                <a:lnTo>
                  <a:pt x="17" y="300"/>
                </a:lnTo>
                <a:lnTo>
                  <a:pt x="18" y="300"/>
                </a:lnTo>
                <a:lnTo>
                  <a:pt x="18" y="298"/>
                </a:lnTo>
                <a:lnTo>
                  <a:pt x="18" y="297"/>
                </a:lnTo>
                <a:lnTo>
                  <a:pt x="20" y="296"/>
                </a:lnTo>
                <a:lnTo>
                  <a:pt x="26" y="294"/>
                </a:lnTo>
                <a:lnTo>
                  <a:pt x="24" y="294"/>
                </a:lnTo>
                <a:lnTo>
                  <a:pt x="22" y="293"/>
                </a:lnTo>
                <a:lnTo>
                  <a:pt x="21" y="292"/>
                </a:lnTo>
                <a:lnTo>
                  <a:pt x="20" y="292"/>
                </a:lnTo>
                <a:lnTo>
                  <a:pt x="19" y="291"/>
                </a:lnTo>
                <a:lnTo>
                  <a:pt x="18" y="294"/>
                </a:lnTo>
                <a:lnTo>
                  <a:pt x="17" y="295"/>
                </a:lnTo>
                <a:lnTo>
                  <a:pt x="17" y="296"/>
                </a:lnTo>
                <a:lnTo>
                  <a:pt x="15" y="294"/>
                </a:lnTo>
                <a:lnTo>
                  <a:pt x="14" y="294"/>
                </a:lnTo>
                <a:lnTo>
                  <a:pt x="14" y="293"/>
                </a:lnTo>
                <a:lnTo>
                  <a:pt x="13" y="293"/>
                </a:lnTo>
                <a:lnTo>
                  <a:pt x="12" y="291"/>
                </a:lnTo>
                <a:lnTo>
                  <a:pt x="10" y="288"/>
                </a:lnTo>
                <a:lnTo>
                  <a:pt x="9" y="287"/>
                </a:lnTo>
                <a:lnTo>
                  <a:pt x="7" y="286"/>
                </a:lnTo>
                <a:lnTo>
                  <a:pt x="7" y="284"/>
                </a:lnTo>
                <a:lnTo>
                  <a:pt x="7" y="281"/>
                </a:lnTo>
                <a:lnTo>
                  <a:pt x="7" y="279"/>
                </a:lnTo>
                <a:lnTo>
                  <a:pt x="9" y="277"/>
                </a:lnTo>
                <a:lnTo>
                  <a:pt x="9" y="273"/>
                </a:lnTo>
                <a:lnTo>
                  <a:pt x="9" y="272"/>
                </a:lnTo>
                <a:lnTo>
                  <a:pt x="9" y="271"/>
                </a:lnTo>
                <a:lnTo>
                  <a:pt x="10" y="268"/>
                </a:lnTo>
                <a:lnTo>
                  <a:pt x="10" y="267"/>
                </a:lnTo>
                <a:lnTo>
                  <a:pt x="10" y="266"/>
                </a:lnTo>
                <a:lnTo>
                  <a:pt x="10" y="264"/>
                </a:lnTo>
                <a:lnTo>
                  <a:pt x="10" y="263"/>
                </a:lnTo>
                <a:lnTo>
                  <a:pt x="10" y="262"/>
                </a:lnTo>
                <a:lnTo>
                  <a:pt x="11" y="262"/>
                </a:lnTo>
                <a:lnTo>
                  <a:pt x="11" y="261"/>
                </a:lnTo>
                <a:lnTo>
                  <a:pt x="11" y="260"/>
                </a:lnTo>
                <a:lnTo>
                  <a:pt x="12" y="259"/>
                </a:lnTo>
                <a:lnTo>
                  <a:pt x="17" y="260"/>
                </a:lnTo>
                <a:lnTo>
                  <a:pt x="22" y="261"/>
                </a:lnTo>
                <a:lnTo>
                  <a:pt x="26" y="262"/>
                </a:lnTo>
                <a:lnTo>
                  <a:pt x="29" y="263"/>
                </a:lnTo>
                <a:lnTo>
                  <a:pt x="31" y="263"/>
                </a:lnTo>
                <a:lnTo>
                  <a:pt x="33" y="263"/>
                </a:lnTo>
                <a:lnTo>
                  <a:pt x="32" y="267"/>
                </a:lnTo>
                <a:lnTo>
                  <a:pt x="31" y="268"/>
                </a:lnTo>
                <a:lnTo>
                  <a:pt x="31" y="270"/>
                </a:lnTo>
                <a:lnTo>
                  <a:pt x="31" y="271"/>
                </a:lnTo>
                <a:lnTo>
                  <a:pt x="31" y="272"/>
                </a:lnTo>
                <a:lnTo>
                  <a:pt x="31" y="273"/>
                </a:lnTo>
                <a:lnTo>
                  <a:pt x="33" y="275"/>
                </a:lnTo>
                <a:lnTo>
                  <a:pt x="36" y="269"/>
                </a:lnTo>
                <a:lnTo>
                  <a:pt x="36" y="264"/>
                </a:lnTo>
                <a:lnTo>
                  <a:pt x="36" y="251"/>
                </a:lnTo>
                <a:lnTo>
                  <a:pt x="40" y="251"/>
                </a:lnTo>
                <a:lnTo>
                  <a:pt x="43" y="243"/>
                </a:lnTo>
                <a:lnTo>
                  <a:pt x="44" y="239"/>
                </a:lnTo>
                <a:lnTo>
                  <a:pt x="45" y="239"/>
                </a:lnTo>
                <a:lnTo>
                  <a:pt x="47" y="241"/>
                </a:lnTo>
                <a:lnTo>
                  <a:pt x="48" y="241"/>
                </a:lnTo>
                <a:lnTo>
                  <a:pt x="49" y="241"/>
                </a:lnTo>
                <a:lnTo>
                  <a:pt x="50" y="241"/>
                </a:lnTo>
                <a:lnTo>
                  <a:pt x="52" y="241"/>
                </a:lnTo>
                <a:lnTo>
                  <a:pt x="52" y="239"/>
                </a:lnTo>
                <a:lnTo>
                  <a:pt x="54" y="239"/>
                </a:lnTo>
                <a:lnTo>
                  <a:pt x="55" y="238"/>
                </a:lnTo>
                <a:lnTo>
                  <a:pt x="55" y="237"/>
                </a:lnTo>
                <a:lnTo>
                  <a:pt x="55" y="236"/>
                </a:lnTo>
                <a:lnTo>
                  <a:pt x="55" y="235"/>
                </a:lnTo>
                <a:lnTo>
                  <a:pt x="55" y="234"/>
                </a:lnTo>
                <a:lnTo>
                  <a:pt x="54" y="234"/>
                </a:lnTo>
                <a:lnTo>
                  <a:pt x="54" y="233"/>
                </a:lnTo>
                <a:lnTo>
                  <a:pt x="54" y="231"/>
                </a:lnTo>
                <a:lnTo>
                  <a:pt x="54" y="230"/>
                </a:lnTo>
                <a:lnTo>
                  <a:pt x="53" y="230"/>
                </a:lnTo>
                <a:lnTo>
                  <a:pt x="52" y="228"/>
                </a:lnTo>
                <a:lnTo>
                  <a:pt x="50" y="227"/>
                </a:lnTo>
                <a:lnTo>
                  <a:pt x="50" y="226"/>
                </a:lnTo>
                <a:lnTo>
                  <a:pt x="53" y="224"/>
                </a:lnTo>
                <a:lnTo>
                  <a:pt x="54" y="221"/>
                </a:lnTo>
                <a:lnTo>
                  <a:pt x="55" y="221"/>
                </a:lnTo>
                <a:lnTo>
                  <a:pt x="55" y="225"/>
                </a:lnTo>
                <a:lnTo>
                  <a:pt x="65" y="225"/>
                </a:lnTo>
                <a:lnTo>
                  <a:pt x="65" y="221"/>
                </a:lnTo>
                <a:lnTo>
                  <a:pt x="61" y="221"/>
                </a:lnTo>
                <a:lnTo>
                  <a:pt x="61" y="214"/>
                </a:lnTo>
                <a:lnTo>
                  <a:pt x="61" y="208"/>
                </a:lnTo>
                <a:lnTo>
                  <a:pt x="62" y="206"/>
                </a:lnTo>
                <a:lnTo>
                  <a:pt x="64" y="206"/>
                </a:lnTo>
                <a:lnTo>
                  <a:pt x="65" y="205"/>
                </a:lnTo>
                <a:lnTo>
                  <a:pt x="66" y="206"/>
                </a:lnTo>
                <a:lnTo>
                  <a:pt x="66" y="213"/>
                </a:lnTo>
                <a:lnTo>
                  <a:pt x="73" y="213"/>
                </a:lnTo>
                <a:lnTo>
                  <a:pt x="73" y="214"/>
                </a:lnTo>
                <a:lnTo>
                  <a:pt x="88" y="227"/>
                </a:lnTo>
                <a:lnTo>
                  <a:pt x="90" y="229"/>
                </a:lnTo>
                <a:lnTo>
                  <a:pt x="92" y="231"/>
                </a:lnTo>
                <a:lnTo>
                  <a:pt x="96" y="234"/>
                </a:lnTo>
                <a:lnTo>
                  <a:pt x="97" y="235"/>
                </a:lnTo>
                <a:lnTo>
                  <a:pt x="99" y="237"/>
                </a:lnTo>
                <a:lnTo>
                  <a:pt x="103" y="239"/>
                </a:lnTo>
                <a:lnTo>
                  <a:pt x="104" y="241"/>
                </a:lnTo>
                <a:lnTo>
                  <a:pt x="107" y="245"/>
                </a:lnTo>
                <a:lnTo>
                  <a:pt x="109" y="246"/>
                </a:lnTo>
                <a:lnTo>
                  <a:pt x="112" y="248"/>
                </a:lnTo>
                <a:lnTo>
                  <a:pt x="113" y="250"/>
                </a:lnTo>
                <a:lnTo>
                  <a:pt x="114" y="250"/>
                </a:lnTo>
                <a:lnTo>
                  <a:pt x="114" y="251"/>
                </a:lnTo>
                <a:lnTo>
                  <a:pt x="115" y="251"/>
                </a:lnTo>
                <a:lnTo>
                  <a:pt x="117" y="253"/>
                </a:lnTo>
                <a:lnTo>
                  <a:pt x="118" y="254"/>
                </a:lnTo>
                <a:lnTo>
                  <a:pt x="122" y="256"/>
                </a:lnTo>
                <a:lnTo>
                  <a:pt x="122" y="255"/>
                </a:lnTo>
                <a:lnTo>
                  <a:pt x="123" y="255"/>
                </a:lnTo>
                <a:lnTo>
                  <a:pt x="122" y="253"/>
                </a:lnTo>
                <a:lnTo>
                  <a:pt x="122" y="252"/>
                </a:lnTo>
                <a:lnTo>
                  <a:pt x="121" y="252"/>
                </a:lnTo>
                <a:lnTo>
                  <a:pt x="121" y="251"/>
                </a:lnTo>
                <a:lnTo>
                  <a:pt x="118" y="251"/>
                </a:lnTo>
                <a:lnTo>
                  <a:pt x="119" y="248"/>
                </a:lnTo>
                <a:lnTo>
                  <a:pt x="119" y="247"/>
                </a:lnTo>
                <a:lnTo>
                  <a:pt x="119" y="246"/>
                </a:lnTo>
                <a:lnTo>
                  <a:pt x="119" y="244"/>
                </a:lnTo>
                <a:lnTo>
                  <a:pt x="119" y="243"/>
                </a:lnTo>
                <a:lnTo>
                  <a:pt x="121" y="242"/>
                </a:lnTo>
                <a:lnTo>
                  <a:pt x="122" y="242"/>
                </a:lnTo>
                <a:lnTo>
                  <a:pt x="123" y="242"/>
                </a:lnTo>
                <a:lnTo>
                  <a:pt x="124" y="242"/>
                </a:lnTo>
                <a:lnTo>
                  <a:pt x="125" y="242"/>
                </a:lnTo>
                <a:lnTo>
                  <a:pt x="126" y="242"/>
                </a:lnTo>
                <a:lnTo>
                  <a:pt x="126" y="241"/>
                </a:lnTo>
                <a:lnTo>
                  <a:pt x="126" y="239"/>
                </a:lnTo>
                <a:lnTo>
                  <a:pt x="126" y="234"/>
                </a:lnTo>
                <a:lnTo>
                  <a:pt x="126" y="233"/>
                </a:lnTo>
                <a:lnTo>
                  <a:pt x="126" y="230"/>
                </a:lnTo>
                <a:lnTo>
                  <a:pt x="129" y="231"/>
                </a:lnTo>
                <a:lnTo>
                  <a:pt x="130" y="231"/>
                </a:lnTo>
                <a:lnTo>
                  <a:pt x="134" y="231"/>
                </a:lnTo>
                <a:lnTo>
                  <a:pt x="141" y="231"/>
                </a:lnTo>
                <a:lnTo>
                  <a:pt x="144" y="231"/>
                </a:lnTo>
                <a:lnTo>
                  <a:pt x="144" y="227"/>
                </a:lnTo>
                <a:lnTo>
                  <a:pt x="151" y="228"/>
                </a:lnTo>
                <a:lnTo>
                  <a:pt x="152" y="228"/>
                </a:lnTo>
                <a:lnTo>
                  <a:pt x="155" y="228"/>
                </a:lnTo>
                <a:lnTo>
                  <a:pt x="158" y="228"/>
                </a:lnTo>
                <a:lnTo>
                  <a:pt x="161" y="228"/>
                </a:lnTo>
                <a:lnTo>
                  <a:pt x="161" y="227"/>
                </a:lnTo>
                <a:lnTo>
                  <a:pt x="161" y="226"/>
                </a:lnTo>
                <a:lnTo>
                  <a:pt x="165" y="226"/>
                </a:lnTo>
                <a:lnTo>
                  <a:pt x="166" y="226"/>
                </a:lnTo>
                <a:lnTo>
                  <a:pt x="172" y="226"/>
                </a:lnTo>
                <a:lnTo>
                  <a:pt x="174" y="226"/>
                </a:lnTo>
                <a:lnTo>
                  <a:pt x="174" y="230"/>
                </a:lnTo>
                <a:lnTo>
                  <a:pt x="174" y="237"/>
                </a:lnTo>
                <a:lnTo>
                  <a:pt x="173" y="254"/>
                </a:lnTo>
                <a:lnTo>
                  <a:pt x="187" y="254"/>
                </a:lnTo>
                <a:lnTo>
                  <a:pt x="188" y="254"/>
                </a:lnTo>
                <a:lnTo>
                  <a:pt x="188" y="261"/>
                </a:lnTo>
                <a:lnTo>
                  <a:pt x="188" y="263"/>
                </a:lnTo>
                <a:lnTo>
                  <a:pt x="186" y="267"/>
                </a:lnTo>
                <a:lnTo>
                  <a:pt x="186" y="268"/>
                </a:lnTo>
                <a:lnTo>
                  <a:pt x="186" y="269"/>
                </a:lnTo>
                <a:lnTo>
                  <a:pt x="188" y="269"/>
                </a:lnTo>
                <a:lnTo>
                  <a:pt x="188" y="270"/>
                </a:lnTo>
                <a:lnTo>
                  <a:pt x="191" y="272"/>
                </a:lnTo>
                <a:lnTo>
                  <a:pt x="193" y="268"/>
                </a:lnTo>
                <a:lnTo>
                  <a:pt x="193" y="267"/>
                </a:lnTo>
                <a:lnTo>
                  <a:pt x="194" y="266"/>
                </a:lnTo>
                <a:lnTo>
                  <a:pt x="194" y="264"/>
                </a:lnTo>
                <a:lnTo>
                  <a:pt x="194" y="263"/>
                </a:lnTo>
                <a:lnTo>
                  <a:pt x="195" y="263"/>
                </a:lnTo>
                <a:lnTo>
                  <a:pt x="195" y="262"/>
                </a:lnTo>
                <a:lnTo>
                  <a:pt x="196" y="260"/>
                </a:lnTo>
                <a:lnTo>
                  <a:pt x="196" y="259"/>
                </a:lnTo>
                <a:lnTo>
                  <a:pt x="198" y="255"/>
                </a:lnTo>
                <a:lnTo>
                  <a:pt x="199" y="255"/>
                </a:lnTo>
                <a:lnTo>
                  <a:pt x="199" y="254"/>
                </a:lnTo>
                <a:lnTo>
                  <a:pt x="199" y="253"/>
                </a:lnTo>
                <a:lnTo>
                  <a:pt x="199" y="252"/>
                </a:lnTo>
                <a:lnTo>
                  <a:pt x="200" y="247"/>
                </a:lnTo>
                <a:lnTo>
                  <a:pt x="201" y="242"/>
                </a:lnTo>
                <a:lnTo>
                  <a:pt x="202" y="237"/>
                </a:lnTo>
                <a:lnTo>
                  <a:pt x="203" y="237"/>
                </a:lnTo>
                <a:lnTo>
                  <a:pt x="208" y="238"/>
                </a:lnTo>
                <a:lnTo>
                  <a:pt x="211" y="245"/>
                </a:lnTo>
                <a:lnTo>
                  <a:pt x="212" y="244"/>
                </a:lnTo>
                <a:lnTo>
                  <a:pt x="212" y="245"/>
                </a:lnTo>
                <a:lnTo>
                  <a:pt x="218" y="245"/>
                </a:lnTo>
                <a:lnTo>
                  <a:pt x="218" y="246"/>
                </a:lnTo>
                <a:lnTo>
                  <a:pt x="222" y="246"/>
                </a:lnTo>
                <a:lnTo>
                  <a:pt x="225" y="247"/>
                </a:lnTo>
                <a:lnTo>
                  <a:pt x="227" y="247"/>
                </a:lnTo>
                <a:lnTo>
                  <a:pt x="227" y="246"/>
                </a:lnTo>
                <a:lnTo>
                  <a:pt x="229" y="245"/>
                </a:lnTo>
                <a:lnTo>
                  <a:pt x="235" y="251"/>
                </a:lnTo>
                <a:lnTo>
                  <a:pt x="236" y="252"/>
                </a:lnTo>
                <a:lnTo>
                  <a:pt x="237" y="253"/>
                </a:lnTo>
                <a:lnTo>
                  <a:pt x="238" y="254"/>
                </a:lnTo>
                <a:lnTo>
                  <a:pt x="237" y="248"/>
                </a:lnTo>
                <a:lnTo>
                  <a:pt x="237" y="247"/>
                </a:lnTo>
                <a:lnTo>
                  <a:pt x="237" y="246"/>
                </a:lnTo>
                <a:lnTo>
                  <a:pt x="237" y="245"/>
                </a:lnTo>
                <a:lnTo>
                  <a:pt x="236" y="245"/>
                </a:lnTo>
                <a:lnTo>
                  <a:pt x="236" y="244"/>
                </a:lnTo>
                <a:lnTo>
                  <a:pt x="236" y="243"/>
                </a:lnTo>
                <a:lnTo>
                  <a:pt x="235" y="241"/>
                </a:lnTo>
                <a:lnTo>
                  <a:pt x="236" y="237"/>
                </a:lnTo>
                <a:lnTo>
                  <a:pt x="236" y="236"/>
                </a:lnTo>
                <a:lnTo>
                  <a:pt x="237" y="237"/>
                </a:lnTo>
                <a:lnTo>
                  <a:pt x="239" y="237"/>
                </a:lnTo>
                <a:lnTo>
                  <a:pt x="239" y="236"/>
                </a:lnTo>
                <a:lnTo>
                  <a:pt x="239" y="235"/>
                </a:lnTo>
                <a:lnTo>
                  <a:pt x="239" y="234"/>
                </a:lnTo>
                <a:lnTo>
                  <a:pt x="238" y="233"/>
                </a:lnTo>
                <a:lnTo>
                  <a:pt x="239" y="233"/>
                </a:lnTo>
                <a:lnTo>
                  <a:pt x="243" y="233"/>
                </a:lnTo>
                <a:lnTo>
                  <a:pt x="242" y="238"/>
                </a:lnTo>
                <a:lnTo>
                  <a:pt x="243" y="238"/>
                </a:lnTo>
                <a:lnTo>
                  <a:pt x="245" y="238"/>
                </a:lnTo>
                <a:lnTo>
                  <a:pt x="247" y="238"/>
                </a:lnTo>
                <a:lnTo>
                  <a:pt x="247" y="235"/>
                </a:lnTo>
                <a:lnTo>
                  <a:pt x="247" y="233"/>
                </a:lnTo>
                <a:lnTo>
                  <a:pt x="248" y="233"/>
                </a:lnTo>
                <a:lnTo>
                  <a:pt x="250" y="233"/>
                </a:lnTo>
                <a:lnTo>
                  <a:pt x="252" y="233"/>
                </a:lnTo>
                <a:lnTo>
                  <a:pt x="254" y="233"/>
                </a:lnTo>
                <a:lnTo>
                  <a:pt x="256" y="234"/>
                </a:lnTo>
                <a:lnTo>
                  <a:pt x="256" y="231"/>
                </a:lnTo>
                <a:lnTo>
                  <a:pt x="256" y="227"/>
                </a:lnTo>
                <a:lnTo>
                  <a:pt x="258" y="217"/>
                </a:lnTo>
                <a:lnTo>
                  <a:pt x="244" y="216"/>
                </a:lnTo>
                <a:lnTo>
                  <a:pt x="243" y="216"/>
                </a:lnTo>
                <a:lnTo>
                  <a:pt x="242" y="216"/>
                </a:lnTo>
                <a:lnTo>
                  <a:pt x="242" y="213"/>
                </a:lnTo>
                <a:lnTo>
                  <a:pt x="239" y="213"/>
                </a:lnTo>
                <a:lnTo>
                  <a:pt x="237" y="213"/>
                </a:lnTo>
                <a:lnTo>
                  <a:pt x="235" y="213"/>
                </a:lnTo>
                <a:lnTo>
                  <a:pt x="235" y="233"/>
                </a:lnTo>
                <a:lnTo>
                  <a:pt x="231" y="233"/>
                </a:lnTo>
                <a:lnTo>
                  <a:pt x="229" y="233"/>
                </a:lnTo>
                <a:lnTo>
                  <a:pt x="227" y="233"/>
                </a:lnTo>
                <a:lnTo>
                  <a:pt x="227" y="231"/>
                </a:lnTo>
                <a:lnTo>
                  <a:pt x="226" y="230"/>
                </a:lnTo>
                <a:lnTo>
                  <a:pt x="226" y="229"/>
                </a:lnTo>
                <a:lnTo>
                  <a:pt x="226" y="228"/>
                </a:lnTo>
                <a:lnTo>
                  <a:pt x="226" y="227"/>
                </a:lnTo>
                <a:lnTo>
                  <a:pt x="225" y="226"/>
                </a:lnTo>
                <a:lnTo>
                  <a:pt x="226" y="226"/>
                </a:lnTo>
                <a:lnTo>
                  <a:pt x="226" y="225"/>
                </a:lnTo>
                <a:lnTo>
                  <a:pt x="227" y="225"/>
                </a:lnTo>
                <a:lnTo>
                  <a:pt x="227" y="224"/>
                </a:lnTo>
                <a:lnTo>
                  <a:pt x="227" y="222"/>
                </a:lnTo>
                <a:lnTo>
                  <a:pt x="228" y="221"/>
                </a:lnTo>
                <a:lnTo>
                  <a:pt x="229" y="221"/>
                </a:lnTo>
                <a:lnTo>
                  <a:pt x="229" y="220"/>
                </a:lnTo>
                <a:lnTo>
                  <a:pt x="229" y="219"/>
                </a:lnTo>
                <a:lnTo>
                  <a:pt x="230" y="219"/>
                </a:lnTo>
                <a:lnTo>
                  <a:pt x="230" y="218"/>
                </a:lnTo>
                <a:lnTo>
                  <a:pt x="230" y="217"/>
                </a:lnTo>
                <a:lnTo>
                  <a:pt x="229" y="216"/>
                </a:lnTo>
                <a:lnTo>
                  <a:pt x="227" y="214"/>
                </a:lnTo>
                <a:lnTo>
                  <a:pt x="220" y="214"/>
                </a:lnTo>
                <a:lnTo>
                  <a:pt x="220" y="213"/>
                </a:lnTo>
                <a:lnTo>
                  <a:pt x="219" y="212"/>
                </a:lnTo>
                <a:lnTo>
                  <a:pt x="219" y="211"/>
                </a:lnTo>
                <a:lnTo>
                  <a:pt x="218" y="210"/>
                </a:lnTo>
                <a:lnTo>
                  <a:pt x="217" y="210"/>
                </a:lnTo>
                <a:lnTo>
                  <a:pt x="217" y="209"/>
                </a:lnTo>
                <a:lnTo>
                  <a:pt x="216" y="209"/>
                </a:lnTo>
                <a:lnTo>
                  <a:pt x="215" y="208"/>
                </a:lnTo>
                <a:lnTo>
                  <a:pt x="216" y="204"/>
                </a:lnTo>
                <a:lnTo>
                  <a:pt x="217" y="203"/>
                </a:lnTo>
                <a:lnTo>
                  <a:pt x="217" y="202"/>
                </a:lnTo>
                <a:lnTo>
                  <a:pt x="218" y="202"/>
                </a:lnTo>
                <a:lnTo>
                  <a:pt x="218" y="201"/>
                </a:lnTo>
                <a:lnTo>
                  <a:pt x="220" y="199"/>
                </a:lnTo>
                <a:lnTo>
                  <a:pt x="221" y="196"/>
                </a:lnTo>
                <a:lnTo>
                  <a:pt x="228" y="186"/>
                </a:lnTo>
                <a:lnTo>
                  <a:pt x="231" y="183"/>
                </a:lnTo>
                <a:lnTo>
                  <a:pt x="234" y="181"/>
                </a:lnTo>
                <a:lnTo>
                  <a:pt x="235" y="180"/>
                </a:lnTo>
                <a:lnTo>
                  <a:pt x="236" y="179"/>
                </a:lnTo>
                <a:lnTo>
                  <a:pt x="236" y="171"/>
                </a:lnTo>
                <a:lnTo>
                  <a:pt x="237" y="171"/>
                </a:lnTo>
                <a:lnTo>
                  <a:pt x="239" y="171"/>
                </a:lnTo>
                <a:lnTo>
                  <a:pt x="241" y="171"/>
                </a:lnTo>
                <a:lnTo>
                  <a:pt x="242" y="171"/>
                </a:lnTo>
                <a:lnTo>
                  <a:pt x="242" y="170"/>
                </a:lnTo>
                <a:lnTo>
                  <a:pt x="243" y="170"/>
                </a:lnTo>
                <a:lnTo>
                  <a:pt x="242" y="175"/>
                </a:lnTo>
                <a:lnTo>
                  <a:pt x="247" y="175"/>
                </a:lnTo>
                <a:lnTo>
                  <a:pt x="248" y="175"/>
                </a:lnTo>
                <a:lnTo>
                  <a:pt x="250" y="175"/>
                </a:lnTo>
                <a:lnTo>
                  <a:pt x="250" y="184"/>
                </a:lnTo>
                <a:lnTo>
                  <a:pt x="250" y="185"/>
                </a:lnTo>
                <a:lnTo>
                  <a:pt x="251" y="185"/>
                </a:lnTo>
                <a:lnTo>
                  <a:pt x="252" y="183"/>
                </a:lnTo>
                <a:lnTo>
                  <a:pt x="252" y="181"/>
                </a:lnTo>
                <a:lnTo>
                  <a:pt x="252" y="179"/>
                </a:lnTo>
                <a:lnTo>
                  <a:pt x="252" y="178"/>
                </a:lnTo>
                <a:lnTo>
                  <a:pt x="253" y="178"/>
                </a:lnTo>
                <a:lnTo>
                  <a:pt x="254" y="177"/>
                </a:lnTo>
                <a:lnTo>
                  <a:pt x="255" y="176"/>
                </a:lnTo>
                <a:lnTo>
                  <a:pt x="256" y="175"/>
                </a:lnTo>
                <a:lnTo>
                  <a:pt x="258" y="174"/>
                </a:lnTo>
                <a:lnTo>
                  <a:pt x="260" y="172"/>
                </a:lnTo>
                <a:lnTo>
                  <a:pt x="261" y="171"/>
                </a:lnTo>
                <a:lnTo>
                  <a:pt x="261" y="170"/>
                </a:lnTo>
                <a:lnTo>
                  <a:pt x="261" y="169"/>
                </a:lnTo>
                <a:lnTo>
                  <a:pt x="262" y="167"/>
                </a:lnTo>
                <a:lnTo>
                  <a:pt x="262" y="166"/>
                </a:lnTo>
                <a:lnTo>
                  <a:pt x="263" y="166"/>
                </a:lnTo>
                <a:lnTo>
                  <a:pt x="267" y="163"/>
                </a:lnTo>
                <a:lnTo>
                  <a:pt x="268" y="163"/>
                </a:lnTo>
                <a:lnTo>
                  <a:pt x="269" y="166"/>
                </a:lnTo>
                <a:lnTo>
                  <a:pt x="270" y="164"/>
                </a:lnTo>
                <a:lnTo>
                  <a:pt x="270" y="163"/>
                </a:lnTo>
                <a:lnTo>
                  <a:pt x="271" y="163"/>
                </a:lnTo>
                <a:lnTo>
                  <a:pt x="271" y="162"/>
                </a:lnTo>
                <a:lnTo>
                  <a:pt x="272" y="162"/>
                </a:lnTo>
                <a:lnTo>
                  <a:pt x="271" y="161"/>
                </a:lnTo>
                <a:lnTo>
                  <a:pt x="272" y="161"/>
                </a:lnTo>
                <a:lnTo>
                  <a:pt x="273" y="160"/>
                </a:lnTo>
                <a:lnTo>
                  <a:pt x="274" y="160"/>
                </a:lnTo>
                <a:lnTo>
                  <a:pt x="276" y="160"/>
                </a:lnTo>
                <a:lnTo>
                  <a:pt x="278" y="159"/>
                </a:lnTo>
                <a:lnTo>
                  <a:pt x="279" y="159"/>
                </a:lnTo>
                <a:lnTo>
                  <a:pt x="280" y="159"/>
                </a:lnTo>
                <a:lnTo>
                  <a:pt x="281" y="159"/>
                </a:lnTo>
                <a:lnTo>
                  <a:pt x="284" y="158"/>
                </a:lnTo>
                <a:lnTo>
                  <a:pt x="285" y="158"/>
                </a:lnTo>
                <a:lnTo>
                  <a:pt x="286" y="156"/>
                </a:lnTo>
                <a:lnTo>
                  <a:pt x="286" y="159"/>
                </a:lnTo>
                <a:lnTo>
                  <a:pt x="286" y="161"/>
                </a:lnTo>
                <a:lnTo>
                  <a:pt x="285" y="162"/>
                </a:lnTo>
                <a:lnTo>
                  <a:pt x="285" y="164"/>
                </a:lnTo>
                <a:lnTo>
                  <a:pt x="285" y="167"/>
                </a:lnTo>
                <a:lnTo>
                  <a:pt x="285" y="168"/>
                </a:lnTo>
                <a:lnTo>
                  <a:pt x="285" y="169"/>
                </a:lnTo>
                <a:lnTo>
                  <a:pt x="285" y="170"/>
                </a:lnTo>
                <a:lnTo>
                  <a:pt x="286" y="170"/>
                </a:lnTo>
                <a:lnTo>
                  <a:pt x="286" y="171"/>
                </a:lnTo>
                <a:lnTo>
                  <a:pt x="287" y="174"/>
                </a:lnTo>
                <a:lnTo>
                  <a:pt x="287" y="175"/>
                </a:lnTo>
                <a:lnTo>
                  <a:pt x="288" y="177"/>
                </a:lnTo>
                <a:lnTo>
                  <a:pt x="289" y="179"/>
                </a:lnTo>
                <a:lnTo>
                  <a:pt x="290" y="183"/>
                </a:lnTo>
                <a:lnTo>
                  <a:pt x="290" y="184"/>
                </a:lnTo>
                <a:lnTo>
                  <a:pt x="290" y="185"/>
                </a:lnTo>
                <a:lnTo>
                  <a:pt x="291" y="187"/>
                </a:lnTo>
                <a:lnTo>
                  <a:pt x="291" y="188"/>
                </a:lnTo>
                <a:lnTo>
                  <a:pt x="293" y="189"/>
                </a:lnTo>
                <a:lnTo>
                  <a:pt x="293" y="191"/>
                </a:lnTo>
                <a:lnTo>
                  <a:pt x="293" y="193"/>
                </a:lnTo>
                <a:lnTo>
                  <a:pt x="294" y="195"/>
                </a:lnTo>
                <a:lnTo>
                  <a:pt x="295" y="196"/>
                </a:lnTo>
                <a:lnTo>
                  <a:pt x="295" y="199"/>
                </a:lnTo>
                <a:lnTo>
                  <a:pt x="295" y="200"/>
                </a:lnTo>
                <a:lnTo>
                  <a:pt x="296" y="201"/>
                </a:lnTo>
                <a:lnTo>
                  <a:pt x="296" y="202"/>
                </a:lnTo>
                <a:lnTo>
                  <a:pt x="295" y="202"/>
                </a:lnTo>
                <a:lnTo>
                  <a:pt x="295" y="203"/>
                </a:lnTo>
                <a:lnTo>
                  <a:pt x="295" y="204"/>
                </a:lnTo>
                <a:lnTo>
                  <a:pt x="294" y="213"/>
                </a:lnTo>
                <a:lnTo>
                  <a:pt x="294" y="214"/>
                </a:lnTo>
                <a:lnTo>
                  <a:pt x="294" y="216"/>
                </a:lnTo>
                <a:lnTo>
                  <a:pt x="293" y="217"/>
                </a:lnTo>
                <a:lnTo>
                  <a:pt x="293" y="219"/>
                </a:lnTo>
                <a:lnTo>
                  <a:pt x="293" y="220"/>
                </a:lnTo>
                <a:lnTo>
                  <a:pt x="291" y="221"/>
                </a:lnTo>
                <a:lnTo>
                  <a:pt x="291" y="222"/>
                </a:lnTo>
                <a:lnTo>
                  <a:pt x="290" y="224"/>
                </a:lnTo>
                <a:lnTo>
                  <a:pt x="290" y="225"/>
                </a:lnTo>
                <a:lnTo>
                  <a:pt x="290" y="226"/>
                </a:lnTo>
                <a:lnTo>
                  <a:pt x="290" y="227"/>
                </a:lnTo>
                <a:lnTo>
                  <a:pt x="289" y="229"/>
                </a:lnTo>
                <a:lnTo>
                  <a:pt x="289" y="230"/>
                </a:lnTo>
                <a:lnTo>
                  <a:pt x="289" y="231"/>
                </a:lnTo>
                <a:lnTo>
                  <a:pt x="291" y="233"/>
                </a:lnTo>
                <a:lnTo>
                  <a:pt x="293" y="233"/>
                </a:lnTo>
                <a:lnTo>
                  <a:pt x="296" y="234"/>
                </a:lnTo>
                <a:lnTo>
                  <a:pt x="302" y="236"/>
                </a:lnTo>
                <a:lnTo>
                  <a:pt x="303" y="236"/>
                </a:lnTo>
                <a:lnTo>
                  <a:pt x="304" y="236"/>
                </a:lnTo>
                <a:lnTo>
                  <a:pt x="305" y="236"/>
                </a:lnTo>
                <a:lnTo>
                  <a:pt x="306" y="236"/>
                </a:lnTo>
                <a:lnTo>
                  <a:pt x="310" y="236"/>
                </a:lnTo>
                <a:lnTo>
                  <a:pt x="311" y="236"/>
                </a:lnTo>
                <a:lnTo>
                  <a:pt x="312" y="236"/>
                </a:lnTo>
                <a:lnTo>
                  <a:pt x="313" y="236"/>
                </a:lnTo>
                <a:lnTo>
                  <a:pt x="314" y="236"/>
                </a:lnTo>
                <a:lnTo>
                  <a:pt x="319" y="237"/>
                </a:lnTo>
                <a:lnTo>
                  <a:pt x="322" y="237"/>
                </a:lnTo>
                <a:lnTo>
                  <a:pt x="323" y="238"/>
                </a:lnTo>
                <a:lnTo>
                  <a:pt x="324" y="238"/>
                </a:lnTo>
                <a:lnTo>
                  <a:pt x="327" y="241"/>
                </a:lnTo>
                <a:lnTo>
                  <a:pt x="328" y="241"/>
                </a:lnTo>
                <a:lnTo>
                  <a:pt x="328" y="242"/>
                </a:lnTo>
                <a:lnTo>
                  <a:pt x="329" y="245"/>
                </a:lnTo>
                <a:lnTo>
                  <a:pt x="330" y="245"/>
                </a:lnTo>
                <a:lnTo>
                  <a:pt x="329" y="245"/>
                </a:lnTo>
                <a:lnTo>
                  <a:pt x="327" y="245"/>
                </a:lnTo>
                <a:lnTo>
                  <a:pt x="321" y="245"/>
                </a:lnTo>
                <a:lnTo>
                  <a:pt x="314" y="245"/>
                </a:lnTo>
                <a:lnTo>
                  <a:pt x="313" y="246"/>
                </a:lnTo>
                <a:lnTo>
                  <a:pt x="313" y="248"/>
                </a:lnTo>
                <a:lnTo>
                  <a:pt x="313" y="251"/>
                </a:lnTo>
                <a:lnTo>
                  <a:pt x="312" y="260"/>
                </a:lnTo>
                <a:lnTo>
                  <a:pt x="312" y="261"/>
                </a:lnTo>
                <a:lnTo>
                  <a:pt x="314" y="263"/>
                </a:lnTo>
                <a:lnTo>
                  <a:pt x="316" y="263"/>
                </a:lnTo>
                <a:lnTo>
                  <a:pt x="317" y="264"/>
                </a:lnTo>
                <a:lnTo>
                  <a:pt x="321" y="267"/>
                </a:lnTo>
                <a:lnTo>
                  <a:pt x="322" y="267"/>
                </a:lnTo>
                <a:lnTo>
                  <a:pt x="331" y="253"/>
                </a:lnTo>
                <a:lnTo>
                  <a:pt x="332" y="255"/>
                </a:lnTo>
                <a:lnTo>
                  <a:pt x="333" y="256"/>
                </a:lnTo>
                <a:lnTo>
                  <a:pt x="333" y="258"/>
                </a:lnTo>
                <a:lnTo>
                  <a:pt x="334" y="260"/>
                </a:lnTo>
                <a:lnTo>
                  <a:pt x="334" y="266"/>
                </a:lnTo>
                <a:lnTo>
                  <a:pt x="334" y="268"/>
                </a:lnTo>
                <a:lnTo>
                  <a:pt x="332" y="269"/>
                </a:lnTo>
                <a:lnTo>
                  <a:pt x="331" y="270"/>
                </a:lnTo>
                <a:lnTo>
                  <a:pt x="330" y="270"/>
                </a:lnTo>
                <a:lnTo>
                  <a:pt x="329" y="271"/>
                </a:lnTo>
                <a:lnTo>
                  <a:pt x="328" y="271"/>
                </a:lnTo>
                <a:lnTo>
                  <a:pt x="327" y="272"/>
                </a:lnTo>
                <a:lnTo>
                  <a:pt x="325" y="273"/>
                </a:lnTo>
                <a:lnTo>
                  <a:pt x="324" y="275"/>
                </a:lnTo>
                <a:lnTo>
                  <a:pt x="323" y="275"/>
                </a:lnTo>
                <a:lnTo>
                  <a:pt x="322" y="275"/>
                </a:lnTo>
                <a:lnTo>
                  <a:pt x="322" y="276"/>
                </a:lnTo>
                <a:lnTo>
                  <a:pt x="321" y="276"/>
                </a:lnTo>
                <a:lnTo>
                  <a:pt x="320" y="276"/>
                </a:lnTo>
                <a:lnTo>
                  <a:pt x="319" y="277"/>
                </a:lnTo>
                <a:lnTo>
                  <a:pt x="317" y="277"/>
                </a:lnTo>
                <a:lnTo>
                  <a:pt x="316" y="277"/>
                </a:lnTo>
                <a:lnTo>
                  <a:pt x="315" y="277"/>
                </a:lnTo>
                <a:lnTo>
                  <a:pt x="313" y="277"/>
                </a:lnTo>
                <a:lnTo>
                  <a:pt x="310" y="278"/>
                </a:lnTo>
                <a:lnTo>
                  <a:pt x="307" y="279"/>
                </a:lnTo>
                <a:lnTo>
                  <a:pt x="304" y="279"/>
                </a:lnTo>
                <a:lnTo>
                  <a:pt x="302" y="280"/>
                </a:lnTo>
                <a:lnTo>
                  <a:pt x="302" y="281"/>
                </a:lnTo>
                <a:lnTo>
                  <a:pt x="302" y="283"/>
                </a:lnTo>
                <a:lnTo>
                  <a:pt x="304" y="283"/>
                </a:lnTo>
                <a:lnTo>
                  <a:pt x="306" y="281"/>
                </a:lnTo>
                <a:lnTo>
                  <a:pt x="310" y="281"/>
                </a:lnTo>
                <a:lnTo>
                  <a:pt x="315" y="280"/>
                </a:lnTo>
                <a:lnTo>
                  <a:pt x="316" y="281"/>
                </a:lnTo>
                <a:lnTo>
                  <a:pt x="317" y="283"/>
                </a:lnTo>
                <a:lnTo>
                  <a:pt x="316" y="286"/>
                </a:lnTo>
                <a:lnTo>
                  <a:pt x="323" y="287"/>
                </a:lnTo>
                <a:lnTo>
                  <a:pt x="325" y="287"/>
                </a:lnTo>
                <a:lnTo>
                  <a:pt x="327" y="288"/>
                </a:lnTo>
                <a:lnTo>
                  <a:pt x="328" y="288"/>
                </a:lnTo>
                <a:lnTo>
                  <a:pt x="329" y="285"/>
                </a:lnTo>
                <a:lnTo>
                  <a:pt x="330" y="283"/>
                </a:lnTo>
                <a:lnTo>
                  <a:pt x="331" y="283"/>
                </a:lnTo>
                <a:lnTo>
                  <a:pt x="333" y="283"/>
                </a:lnTo>
                <a:lnTo>
                  <a:pt x="334" y="283"/>
                </a:lnTo>
                <a:lnTo>
                  <a:pt x="334" y="284"/>
                </a:lnTo>
                <a:lnTo>
                  <a:pt x="336" y="285"/>
                </a:lnTo>
                <a:lnTo>
                  <a:pt x="336" y="287"/>
                </a:lnTo>
                <a:lnTo>
                  <a:pt x="336" y="288"/>
                </a:lnTo>
                <a:lnTo>
                  <a:pt x="336" y="289"/>
                </a:lnTo>
                <a:lnTo>
                  <a:pt x="337" y="289"/>
                </a:lnTo>
                <a:lnTo>
                  <a:pt x="338" y="291"/>
                </a:lnTo>
                <a:lnTo>
                  <a:pt x="338" y="289"/>
                </a:lnTo>
                <a:lnTo>
                  <a:pt x="337" y="288"/>
                </a:lnTo>
                <a:lnTo>
                  <a:pt x="337" y="287"/>
                </a:lnTo>
                <a:lnTo>
                  <a:pt x="338" y="286"/>
                </a:lnTo>
                <a:lnTo>
                  <a:pt x="338" y="285"/>
                </a:lnTo>
                <a:lnTo>
                  <a:pt x="338" y="284"/>
                </a:lnTo>
                <a:lnTo>
                  <a:pt x="338" y="281"/>
                </a:lnTo>
                <a:lnTo>
                  <a:pt x="339" y="281"/>
                </a:lnTo>
                <a:lnTo>
                  <a:pt x="340" y="281"/>
                </a:lnTo>
                <a:lnTo>
                  <a:pt x="340" y="280"/>
                </a:lnTo>
                <a:lnTo>
                  <a:pt x="341" y="280"/>
                </a:lnTo>
                <a:lnTo>
                  <a:pt x="345" y="280"/>
                </a:lnTo>
                <a:lnTo>
                  <a:pt x="347" y="281"/>
                </a:lnTo>
                <a:lnTo>
                  <a:pt x="349" y="283"/>
                </a:lnTo>
                <a:lnTo>
                  <a:pt x="350" y="284"/>
                </a:lnTo>
                <a:lnTo>
                  <a:pt x="350" y="287"/>
                </a:lnTo>
                <a:lnTo>
                  <a:pt x="350" y="289"/>
                </a:lnTo>
                <a:lnTo>
                  <a:pt x="350" y="291"/>
                </a:lnTo>
                <a:lnTo>
                  <a:pt x="349" y="294"/>
                </a:lnTo>
                <a:lnTo>
                  <a:pt x="348" y="294"/>
                </a:lnTo>
                <a:lnTo>
                  <a:pt x="348" y="296"/>
                </a:lnTo>
                <a:lnTo>
                  <a:pt x="347" y="295"/>
                </a:lnTo>
                <a:lnTo>
                  <a:pt x="346" y="295"/>
                </a:lnTo>
                <a:lnTo>
                  <a:pt x="345" y="294"/>
                </a:lnTo>
                <a:lnTo>
                  <a:pt x="345" y="295"/>
                </a:lnTo>
                <a:lnTo>
                  <a:pt x="345" y="296"/>
                </a:lnTo>
                <a:lnTo>
                  <a:pt x="345" y="297"/>
                </a:lnTo>
                <a:lnTo>
                  <a:pt x="343" y="297"/>
                </a:lnTo>
                <a:lnTo>
                  <a:pt x="343" y="298"/>
                </a:lnTo>
                <a:lnTo>
                  <a:pt x="343" y="300"/>
                </a:lnTo>
                <a:lnTo>
                  <a:pt x="343" y="301"/>
                </a:lnTo>
                <a:lnTo>
                  <a:pt x="348" y="301"/>
                </a:lnTo>
                <a:lnTo>
                  <a:pt x="350" y="301"/>
                </a:lnTo>
                <a:lnTo>
                  <a:pt x="353" y="301"/>
                </a:lnTo>
                <a:lnTo>
                  <a:pt x="354" y="303"/>
                </a:lnTo>
                <a:lnTo>
                  <a:pt x="354" y="306"/>
                </a:lnTo>
                <a:lnTo>
                  <a:pt x="354" y="309"/>
                </a:lnTo>
                <a:lnTo>
                  <a:pt x="354" y="312"/>
                </a:lnTo>
                <a:lnTo>
                  <a:pt x="351" y="312"/>
                </a:lnTo>
                <a:lnTo>
                  <a:pt x="350" y="312"/>
                </a:lnTo>
                <a:lnTo>
                  <a:pt x="349" y="312"/>
                </a:lnTo>
                <a:lnTo>
                  <a:pt x="348" y="313"/>
                </a:lnTo>
                <a:lnTo>
                  <a:pt x="346" y="314"/>
                </a:lnTo>
                <a:lnTo>
                  <a:pt x="345" y="315"/>
                </a:lnTo>
                <a:lnTo>
                  <a:pt x="345" y="314"/>
                </a:lnTo>
                <a:lnTo>
                  <a:pt x="343" y="313"/>
                </a:lnTo>
                <a:lnTo>
                  <a:pt x="343" y="312"/>
                </a:lnTo>
                <a:lnTo>
                  <a:pt x="343" y="311"/>
                </a:lnTo>
                <a:lnTo>
                  <a:pt x="343" y="310"/>
                </a:lnTo>
                <a:lnTo>
                  <a:pt x="342" y="310"/>
                </a:lnTo>
                <a:lnTo>
                  <a:pt x="341" y="310"/>
                </a:lnTo>
                <a:lnTo>
                  <a:pt x="341" y="309"/>
                </a:lnTo>
                <a:lnTo>
                  <a:pt x="340" y="308"/>
                </a:lnTo>
                <a:lnTo>
                  <a:pt x="340" y="306"/>
                </a:lnTo>
                <a:lnTo>
                  <a:pt x="339" y="305"/>
                </a:lnTo>
                <a:lnTo>
                  <a:pt x="337" y="302"/>
                </a:lnTo>
                <a:lnTo>
                  <a:pt x="337" y="301"/>
                </a:lnTo>
                <a:lnTo>
                  <a:pt x="337" y="300"/>
                </a:lnTo>
                <a:lnTo>
                  <a:pt x="337" y="298"/>
                </a:lnTo>
                <a:lnTo>
                  <a:pt x="337" y="296"/>
                </a:lnTo>
                <a:lnTo>
                  <a:pt x="337" y="294"/>
                </a:lnTo>
                <a:lnTo>
                  <a:pt x="337" y="293"/>
                </a:lnTo>
                <a:lnTo>
                  <a:pt x="336" y="293"/>
                </a:lnTo>
                <a:lnTo>
                  <a:pt x="334" y="294"/>
                </a:lnTo>
                <a:lnTo>
                  <a:pt x="334" y="295"/>
                </a:lnTo>
                <a:lnTo>
                  <a:pt x="334" y="296"/>
                </a:lnTo>
                <a:lnTo>
                  <a:pt x="334" y="297"/>
                </a:lnTo>
                <a:lnTo>
                  <a:pt x="334" y="301"/>
                </a:lnTo>
                <a:lnTo>
                  <a:pt x="336" y="301"/>
                </a:lnTo>
                <a:lnTo>
                  <a:pt x="337" y="302"/>
                </a:lnTo>
                <a:lnTo>
                  <a:pt x="339" y="306"/>
                </a:lnTo>
                <a:lnTo>
                  <a:pt x="339" y="308"/>
                </a:lnTo>
                <a:lnTo>
                  <a:pt x="340" y="309"/>
                </a:lnTo>
                <a:lnTo>
                  <a:pt x="340" y="310"/>
                </a:lnTo>
                <a:lnTo>
                  <a:pt x="340" y="311"/>
                </a:lnTo>
                <a:lnTo>
                  <a:pt x="341" y="311"/>
                </a:lnTo>
                <a:lnTo>
                  <a:pt x="342" y="311"/>
                </a:lnTo>
                <a:lnTo>
                  <a:pt x="342" y="312"/>
                </a:lnTo>
                <a:lnTo>
                  <a:pt x="343" y="313"/>
                </a:lnTo>
                <a:lnTo>
                  <a:pt x="343" y="314"/>
                </a:lnTo>
                <a:lnTo>
                  <a:pt x="346" y="323"/>
                </a:lnTo>
                <a:lnTo>
                  <a:pt x="346" y="325"/>
                </a:lnTo>
                <a:lnTo>
                  <a:pt x="347" y="328"/>
                </a:lnTo>
                <a:lnTo>
                  <a:pt x="348" y="328"/>
                </a:lnTo>
                <a:lnTo>
                  <a:pt x="348" y="329"/>
                </a:lnTo>
                <a:lnTo>
                  <a:pt x="348" y="330"/>
                </a:lnTo>
                <a:lnTo>
                  <a:pt x="348" y="331"/>
                </a:lnTo>
                <a:lnTo>
                  <a:pt x="349" y="333"/>
                </a:lnTo>
                <a:lnTo>
                  <a:pt x="349" y="334"/>
                </a:lnTo>
                <a:lnTo>
                  <a:pt x="349" y="335"/>
                </a:lnTo>
                <a:lnTo>
                  <a:pt x="350" y="335"/>
                </a:lnTo>
                <a:lnTo>
                  <a:pt x="350" y="336"/>
                </a:lnTo>
                <a:lnTo>
                  <a:pt x="350" y="337"/>
                </a:lnTo>
                <a:lnTo>
                  <a:pt x="351" y="337"/>
                </a:lnTo>
                <a:lnTo>
                  <a:pt x="353" y="339"/>
                </a:lnTo>
                <a:lnTo>
                  <a:pt x="354" y="340"/>
                </a:lnTo>
                <a:lnTo>
                  <a:pt x="355" y="340"/>
                </a:lnTo>
                <a:lnTo>
                  <a:pt x="355" y="342"/>
                </a:lnTo>
                <a:lnTo>
                  <a:pt x="356" y="342"/>
                </a:lnTo>
                <a:lnTo>
                  <a:pt x="357" y="343"/>
                </a:lnTo>
                <a:lnTo>
                  <a:pt x="359" y="344"/>
                </a:lnTo>
                <a:lnTo>
                  <a:pt x="358" y="345"/>
                </a:lnTo>
                <a:lnTo>
                  <a:pt x="358" y="346"/>
                </a:lnTo>
                <a:lnTo>
                  <a:pt x="357" y="347"/>
                </a:lnTo>
                <a:lnTo>
                  <a:pt x="356" y="347"/>
                </a:lnTo>
                <a:lnTo>
                  <a:pt x="356" y="348"/>
                </a:lnTo>
                <a:lnTo>
                  <a:pt x="356" y="350"/>
                </a:lnTo>
                <a:lnTo>
                  <a:pt x="356" y="351"/>
                </a:lnTo>
                <a:lnTo>
                  <a:pt x="355" y="351"/>
                </a:lnTo>
                <a:lnTo>
                  <a:pt x="353" y="351"/>
                </a:lnTo>
                <a:lnTo>
                  <a:pt x="353" y="347"/>
                </a:lnTo>
                <a:lnTo>
                  <a:pt x="353" y="346"/>
                </a:lnTo>
                <a:lnTo>
                  <a:pt x="353" y="345"/>
                </a:lnTo>
                <a:lnTo>
                  <a:pt x="351" y="344"/>
                </a:lnTo>
                <a:lnTo>
                  <a:pt x="351" y="345"/>
                </a:lnTo>
                <a:lnTo>
                  <a:pt x="350" y="346"/>
                </a:lnTo>
                <a:lnTo>
                  <a:pt x="350" y="347"/>
                </a:lnTo>
                <a:lnTo>
                  <a:pt x="347" y="347"/>
                </a:lnTo>
                <a:lnTo>
                  <a:pt x="346" y="347"/>
                </a:lnTo>
                <a:lnTo>
                  <a:pt x="345" y="347"/>
                </a:lnTo>
                <a:lnTo>
                  <a:pt x="345" y="346"/>
                </a:lnTo>
                <a:lnTo>
                  <a:pt x="345" y="345"/>
                </a:lnTo>
                <a:lnTo>
                  <a:pt x="345" y="344"/>
                </a:lnTo>
                <a:lnTo>
                  <a:pt x="343" y="343"/>
                </a:lnTo>
                <a:lnTo>
                  <a:pt x="341" y="343"/>
                </a:lnTo>
                <a:lnTo>
                  <a:pt x="340" y="343"/>
                </a:lnTo>
                <a:lnTo>
                  <a:pt x="340" y="342"/>
                </a:lnTo>
                <a:lnTo>
                  <a:pt x="339" y="342"/>
                </a:lnTo>
                <a:lnTo>
                  <a:pt x="338" y="342"/>
                </a:lnTo>
                <a:lnTo>
                  <a:pt x="336" y="342"/>
                </a:lnTo>
                <a:lnTo>
                  <a:pt x="331" y="342"/>
                </a:lnTo>
                <a:lnTo>
                  <a:pt x="330" y="342"/>
                </a:lnTo>
                <a:lnTo>
                  <a:pt x="329" y="342"/>
                </a:lnTo>
                <a:lnTo>
                  <a:pt x="329" y="343"/>
                </a:lnTo>
                <a:lnTo>
                  <a:pt x="329" y="344"/>
                </a:lnTo>
                <a:lnTo>
                  <a:pt x="328" y="346"/>
                </a:lnTo>
                <a:lnTo>
                  <a:pt x="328" y="347"/>
                </a:lnTo>
                <a:lnTo>
                  <a:pt x="328" y="348"/>
                </a:lnTo>
                <a:lnTo>
                  <a:pt x="328" y="350"/>
                </a:lnTo>
                <a:lnTo>
                  <a:pt x="328" y="351"/>
                </a:lnTo>
                <a:lnTo>
                  <a:pt x="328" y="354"/>
                </a:lnTo>
                <a:lnTo>
                  <a:pt x="329" y="354"/>
                </a:lnTo>
                <a:lnTo>
                  <a:pt x="331" y="354"/>
                </a:lnTo>
                <a:lnTo>
                  <a:pt x="331" y="358"/>
                </a:lnTo>
                <a:lnTo>
                  <a:pt x="330" y="358"/>
                </a:lnTo>
                <a:lnTo>
                  <a:pt x="329" y="358"/>
                </a:lnTo>
                <a:lnTo>
                  <a:pt x="328" y="358"/>
                </a:lnTo>
                <a:lnTo>
                  <a:pt x="328" y="359"/>
                </a:lnTo>
                <a:lnTo>
                  <a:pt x="328" y="360"/>
                </a:lnTo>
                <a:lnTo>
                  <a:pt x="328" y="362"/>
                </a:lnTo>
                <a:lnTo>
                  <a:pt x="325" y="362"/>
                </a:lnTo>
                <a:lnTo>
                  <a:pt x="324" y="362"/>
                </a:lnTo>
                <a:lnTo>
                  <a:pt x="323" y="362"/>
                </a:lnTo>
                <a:lnTo>
                  <a:pt x="323" y="360"/>
                </a:lnTo>
                <a:lnTo>
                  <a:pt x="323" y="359"/>
                </a:lnTo>
                <a:lnTo>
                  <a:pt x="323" y="358"/>
                </a:lnTo>
                <a:lnTo>
                  <a:pt x="323" y="355"/>
                </a:lnTo>
                <a:lnTo>
                  <a:pt x="323" y="354"/>
                </a:lnTo>
                <a:lnTo>
                  <a:pt x="323" y="353"/>
                </a:lnTo>
                <a:lnTo>
                  <a:pt x="323" y="351"/>
                </a:lnTo>
                <a:lnTo>
                  <a:pt x="323" y="350"/>
                </a:lnTo>
                <a:lnTo>
                  <a:pt x="323" y="348"/>
                </a:lnTo>
                <a:lnTo>
                  <a:pt x="323" y="346"/>
                </a:lnTo>
                <a:lnTo>
                  <a:pt x="323" y="345"/>
                </a:lnTo>
                <a:lnTo>
                  <a:pt x="323" y="344"/>
                </a:lnTo>
                <a:lnTo>
                  <a:pt x="323" y="342"/>
                </a:lnTo>
                <a:lnTo>
                  <a:pt x="322" y="343"/>
                </a:lnTo>
                <a:lnTo>
                  <a:pt x="321" y="345"/>
                </a:lnTo>
                <a:lnTo>
                  <a:pt x="320" y="346"/>
                </a:lnTo>
                <a:lnTo>
                  <a:pt x="320" y="348"/>
                </a:lnTo>
                <a:lnTo>
                  <a:pt x="320" y="350"/>
                </a:lnTo>
                <a:lnTo>
                  <a:pt x="317" y="351"/>
                </a:lnTo>
                <a:lnTo>
                  <a:pt x="316" y="352"/>
                </a:lnTo>
                <a:lnTo>
                  <a:pt x="315" y="352"/>
                </a:lnTo>
                <a:lnTo>
                  <a:pt x="314" y="352"/>
                </a:lnTo>
                <a:lnTo>
                  <a:pt x="314" y="353"/>
                </a:lnTo>
                <a:lnTo>
                  <a:pt x="313" y="353"/>
                </a:lnTo>
                <a:lnTo>
                  <a:pt x="303" y="358"/>
                </a:lnTo>
                <a:lnTo>
                  <a:pt x="302" y="358"/>
                </a:lnTo>
                <a:lnTo>
                  <a:pt x="300" y="359"/>
                </a:lnTo>
                <a:lnTo>
                  <a:pt x="299" y="360"/>
                </a:lnTo>
                <a:lnTo>
                  <a:pt x="298" y="360"/>
                </a:lnTo>
                <a:lnTo>
                  <a:pt x="297" y="360"/>
                </a:lnTo>
                <a:lnTo>
                  <a:pt x="296" y="360"/>
                </a:lnTo>
                <a:lnTo>
                  <a:pt x="295" y="360"/>
                </a:lnTo>
                <a:lnTo>
                  <a:pt x="290" y="361"/>
                </a:lnTo>
                <a:lnTo>
                  <a:pt x="290" y="360"/>
                </a:lnTo>
                <a:lnTo>
                  <a:pt x="289" y="365"/>
                </a:lnTo>
                <a:lnTo>
                  <a:pt x="297" y="364"/>
                </a:lnTo>
                <a:lnTo>
                  <a:pt x="298" y="364"/>
                </a:lnTo>
                <a:lnTo>
                  <a:pt x="303" y="364"/>
                </a:lnTo>
                <a:lnTo>
                  <a:pt x="305" y="364"/>
                </a:lnTo>
                <a:lnTo>
                  <a:pt x="306" y="364"/>
                </a:lnTo>
                <a:lnTo>
                  <a:pt x="314" y="364"/>
                </a:lnTo>
                <a:lnTo>
                  <a:pt x="315" y="364"/>
                </a:lnTo>
                <a:lnTo>
                  <a:pt x="316" y="364"/>
                </a:lnTo>
                <a:lnTo>
                  <a:pt x="317" y="364"/>
                </a:lnTo>
                <a:lnTo>
                  <a:pt x="319" y="364"/>
                </a:lnTo>
                <a:lnTo>
                  <a:pt x="320" y="364"/>
                </a:lnTo>
                <a:lnTo>
                  <a:pt x="322" y="364"/>
                </a:lnTo>
                <a:lnTo>
                  <a:pt x="322" y="365"/>
                </a:lnTo>
                <a:lnTo>
                  <a:pt x="322" y="367"/>
                </a:lnTo>
                <a:lnTo>
                  <a:pt x="322" y="369"/>
                </a:lnTo>
                <a:lnTo>
                  <a:pt x="322" y="370"/>
                </a:lnTo>
                <a:lnTo>
                  <a:pt x="322" y="371"/>
                </a:lnTo>
                <a:lnTo>
                  <a:pt x="322" y="372"/>
                </a:lnTo>
                <a:lnTo>
                  <a:pt x="322" y="373"/>
                </a:lnTo>
                <a:lnTo>
                  <a:pt x="323" y="373"/>
                </a:lnTo>
                <a:lnTo>
                  <a:pt x="323" y="377"/>
                </a:lnTo>
                <a:lnTo>
                  <a:pt x="323" y="379"/>
                </a:lnTo>
                <a:lnTo>
                  <a:pt x="325" y="379"/>
                </a:lnTo>
                <a:lnTo>
                  <a:pt x="332" y="379"/>
                </a:lnTo>
                <a:lnTo>
                  <a:pt x="339" y="380"/>
                </a:lnTo>
                <a:lnTo>
                  <a:pt x="339" y="383"/>
                </a:lnTo>
                <a:lnTo>
                  <a:pt x="339" y="384"/>
                </a:lnTo>
                <a:lnTo>
                  <a:pt x="339" y="385"/>
                </a:lnTo>
                <a:lnTo>
                  <a:pt x="339" y="386"/>
                </a:lnTo>
                <a:lnTo>
                  <a:pt x="339" y="387"/>
                </a:lnTo>
                <a:lnTo>
                  <a:pt x="339" y="388"/>
                </a:lnTo>
                <a:lnTo>
                  <a:pt x="340" y="389"/>
                </a:lnTo>
                <a:lnTo>
                  <a:pt x="340" y="390"/>
                </a:lnTo>
                <a:lnTo>
                  <a:pt x="341" y="393"/>
                </a:lnTo>
                <a:lnTo>
                  <a:pt x="341" y="394"/>
                </a:lnTo>
                <a:lnTo>
                  <a:pt x="341" y="395"/>
                </a:lnTo>
                <a:lnTo>
                  <a:pt x="342" y="396"/>
                </a:lnTo>
                <a:lnTo>
                  <a:pt x="342" y="397"/>
                </a:lnTo>
                <a:lnTo>
                  <a:pt x="342" y="398"/>
                </a:lnTo>
                <a:lnTo>
                  <a:pt x="341" y="400"/>
                </a:lnTo>
                <a:lnTo>
                  <a:pt x="341" y="401"/>
                </a:lnTo>
                <a:lnTo>
                  <a:pt x="341" y="402"/>
                </a:lnTo>
                <a:lnTo>
                  <a:pt x="339" y="407"/>
                </a:lnTo>
                <a:lnTo>
                  <a:pt x="338" y="409"/>
                </a:lnTo>
                <a:lnTo>
                  <a:pt x="338" y="410"/>
                </a:lnTo>
                <a:lnTo>
                  <a:pt x="338" y="411"/>
                </a:lnTo>
                <a:lnTo>
                  <a:pt x="339" y="412"/>
                </a:lnTo>
                <a:lnTo>
                  <a:pt x="339" y="414"/>
                </a:lnTo>
                <a:lnTo>
                  <a:pt x="339" y="418"/>
                </a:lnTo>
                <a:lnTo>
                  <a:pt x="339" y="419"/>
                </a:lnTo>
                <a:lnTo>
                  <a:pt x="340" y="423"/>
                </a:lnTo>
                <a:lnTo>
                  <a:pt x="341" y="426"/>
                </a:lnTo>
                <a:lnTo>
                  <a:pt x="341" y="427"/>
                </a:lnTo>
                <a:lnTo>
                  <a:pt x="343" y="427"/>
                </a:lnTo>
                <a:lnTo>
                  <a:pt x="345" y="427"/>
                </a:lnTo>
                <a:lnTo>
                  <a:pt x="346" y="427"/>
                </a:lnTo>
                <a:lnTo>
                  <a:pt x="347" y="427"/>
                </a:lnTo>
                <a:lnTo>
                  <a:pt x="347" y="429"/>
                </a:lnTo>
                <a:lnTo>
                  <a:pt x="347" y="430"/>
                </a:lnTo>
                <a:lnTo>
                  <a:pt x="347" y="431"/>
                </a:lnTo>
                <a:lnTo>
                  <a:pt x="351" y="431"/>
                </a:lnTo>
                <a:lnTo>
                  <a:pt x="353" y="431"/>
                </a:lnTo>
                <a:lnTo>
                  <a:pt x="354" y="431"/>
                </a:lnTo>
                <a:lnTo>
                  <a:pt x="357" y="431"/>
                </a:lnTo>
                <a:lnTo>
                  <a:pt x="360" y="431"/>
                </a:lnTo>
                <a:lnTo>
                  <a:pt x="362" y="431"/>
                </a:lnTo>
                <a:lnTo>
                  <a:pt x="364" y="431"/>
                </a:lnTo>
                <a:lnTo>
                  <a:pt x="365" y="431"/>
                </a:lnTo>
                <a:lnTo>
                  <a:pt x="366" y="431"/>
                </a:lnTo>
                <a:lnTo>
                  <a:pt x="367" y="431"/>
                </a:lnTo>
                <a:lnTo>
                  <a:pt x="368" y="431"/>
                </a:lnTo>
                <a:lnTo>
                  <a:pt x="371" y="431"/>
                </a:lnTo>
                <a:lnTo>
                  <a:pt x="371" y="428"/>
                </a:lnTo>
                <a:lnTo>
                  <a:pt x="371" y="422"/>
                </a:lnTo>
                <a:lnTo>
                  <a:pt x="373" y="423"/>
                </a:lnTo>
                <a:lnTo>
                  <a:pt x="374" y="425"/>
                </a:lnTo>
                <a:lnTo>
                  <a:pt x="374" y="426"/>
                </a:lnTo>
                <a:lnTo>
                  <a:pt x="374" y="427"/>
                </a:lnTo>
                <a:lnTo>
                  <a:pt x="373" y="427"/>
                </a:lnTo>
                <a:lnTo>
                  <a:pt x="373" y="428"/>
                </a:lnTo>
                <a:lnTo>
                  <a:pt x="375" y="428"/>
                </a:lnTo>
                <a:lnTo>
                  <a:pt x="375" y="429"/>
                </a:lnTo>
                <a:lnTo>
                  <a:pt x="376" y="429"/>
                </a:lnTo>
                <a:lnTo>
                  <a:pt x="377" y="429"/>
                </a:lnTo>
                <a:lnTo>
                  <a:pt x="377" y="428"/>
                </a:lnTo>
                <a:lnTo>
                  <a:pt x="377" y="426"/>
                </a:lnTo>
                <a:lnTo>
                  <a:pt x="377" y="425"/>
                </a:lnTo>
                <a:lnTo>
                  <a:pt x="377" y="423"/>
                </a:lnTo>
                <a:lnTo>
                  <a:pt x="377" y="422"/>
                </a:lnTo>
                <a:lnTo>
                  <a:pt x="376" y="422"/>
                </a:lnTo>
                <a:lnTo>
                  <a:pt x="374" y="422"/>
                </a:lnTo>
                <a:lnTo>
                  <a:pt x="373" y="421"/>
                </a:lnTo>
                <a:lnTo>
                  <a:pt x="372" y="421"/>
                </a:lnTo>
                <a:lnTo>
                  <a:pt x="371" y="421"/>
                </a:lnTo>
                <a:lnTo>
                  <a:pt x="371" y="420"/>
                </a:lnTo>
                <a:lnTo>
                  <a:pt x="371" y="419"/>
                </a:lnTo>
                <a:lnTo>
                  <a:pt x="371" y="417"/>
                </a:lnTo>
                <a:lnTo>
                  <a:pt x="371" y="414"/>
                </a:lnTo>
                <a:lnTo>
                  <a:pt x="371" y="413"/>
                </a:lnTo>
                <a:lnTo>
                  <a:pt x="371" y="412"/>
                </a:lnTo>
                <a:lnTo>
                  <a:pt x="371" y="411"/>
                </a:lnTo>
                <a:lnTo>
                  <a:pt x="371" y="409"/>
                </a:lnTo>
                <a:lnTo>
                  <a:pt x="371" y="406"/>
                </a:lnTo>
                <a:lnTo>
                  <a:pt x="372" y="406"/>
                </a:lnTo>
                <a:lnTo>
                  <a:pt x="373" y="401"/>
                </a:lnTo>
                <a:lnTo>
                  <a:pt x="373" y="400"/>
                </a:lnTo>
                <a:lnTo>
                  <a:pt x="373" y="395"/>
                </a:lnTo>
                <a:lnTo>
                  <a:pt x="373" y="393"/>
                </a:lnTo>
                <a:lnTo>
                  <a:pt x="373" y="392"/>
                </a:lnTo>
                <a:lnTo>
                  <a:pt x="367" y="392"/>
                </a:lnTo>
                <a:lnTo>
                  <a:pt x="363" y="390"/>
                </a:lnTo>
                <a:lnTo>
                  <a:pt x="362" y="390"/>
                </a:lnTo>
                <a:lnTo>
                  <a:pt x="360" y="390"/>
                </a:lnTo>
                <a:lnTo>
                  <a:pt x="359" y="390"/>
                </a:lnTo>
                <a:lnTo>
                  <a:pt x="358" y="390"/>
                </a:lnTo>
                <a:lnTo>
                  <a:pt x="358" y="393"/>
                </a:lnTo>
                <a:lnTo>
                  <a:pt x="357" y="395"/>
                </a:lnTo>
                <a:lnTo>
                  <a:pt x="357" y="396"/>
                </a:lnTo>
                <a:lnTo>
                  <a:pt x="357" y="397"/>
                </a:lnTo>
                <a:lnTo>
                  <a:pt x="357" y="398"/>
                </a:lnTo>
                <a:lnTo>
                  <a:pt x="357" y="400"/>
                </a:lnTo>
                <a:lnTo>
                  <a:pt x="357" y="401"/>
                </a:lnTo>
                <a:lnTo>
                  <a:pt x="357" y="402"/>
                </a:lnTo>
                <a:lnTo>
                  <a:pt x="357" y="403"/>
                </a:lnTo>
                <a:lnTo>
                  <a:pt x="357" y="404"/>
                </a:lnTo>
                <a:lnTo>
                  <a:pt x="357" y="405"/>
                </a:lnTo>
                <a:lnTo>
                  <a:pt x="357" y="406"/>
                </a:lnTo>
                <a:lnTo>
                  <a:pt x="358" y="406"/>
                </a:lnTo>
                <a:lnTo>
                  <a:pt x="357" y="406"/>
                </a:lnTo>
                <a:lnTo>
                  <a:pt x="357" y="407"/>
                </a:lnTo>
                <a:lnTo>
                  <a:pt x="357" y="410"/>
                </a:lnTo>
                <a:lnTo>
                  <a:pt x="357" y="412"/>
                </a:lnTo>
                <a:lnTo>
                  <a:pt x="356" y="412"/>
                </a:lnTo>
                <a:lnTo>
                  <a:pt x="355" y="412"/>
                </a:lnTo>
                <a:lnTo>
                  <a:pt x="355" y="414"/>
                </a:lnTo>
                <a:lnTo>
                  <a:pt x="356" y="417"/>
                </a:lnTo>
                <a:lnTo>
                  <a:pt x="353" y="417"/>
                </a:lnTo>
                <a:lnTo>
                  <a:pt x="350" y="414"/>
                </a:lnTo>
                <a:lnTo>
                  <a:pt x="350" y="412"/>
                </a:lnTo>
                <a:lnTo>
                  <a:pt x="350" y="421"/>
                </a:lnTo>
                <a:lnTo>
                  <a:pt x="349" y="421"/>
                </a:lnTo>
                <a:lnTo>
                  <a:pt x="347" y="421"/>
                </a:lnTo>
                <a:lnTo>
                  <a:pt x="345" y="420"/>
                </a:lnTo>
                <a:lnTo>
                  <a:pt x="343" y="418"/>
                </a:lnTo>
                <a:lnTo>
                  <a:pt x="341" y="418"/>
                </a:lnTo>
                <a:lnTo>
                  <a:pt x="340" y="418"/>
                </a:lnTo>
                <a:lnTo>
                  <a:pt x="339" y="412"/>
                </a:lnTo>
                <a:lnTo>
                  <a:pt x="339" y="411"/>
                </a:lnTo>
                <a:lnTo>
                  <a:pt x="339" y="410"/>
                </a:lnTo>
                <a:lnTo>
                  <a:pt x="339" y="409"/>
                </a:lnTo>
                <a:lnTo>
                  <a:pt x="340" y="409"/>
                </a:lnTo>
                <a:lnTo>
                  <a:pt x="340" y="407"/>
                </a:lnTo>
                <a:lnTo>
                  <a:pt x="340" y="406"/>
                </a:lnTo>
                <a:lnTo>
                  <a:pt x="340" y="405"/>
                </a:lnTo>
                <a:lnTo>
                  <a:pt x="341" y="404"/>
                </a:lnTo>
                <a:lnTo>
                  <a:pt x="341" y="403"/>
                </a:lnTo>
                <a:lnTo>
                  <a:pt x="342" y="403"/>
                </a:lnTo>
                <a:lnTo>
                  <a:pt x="342" y="402"/>
                </a:lnTo>
                <a:lnTo>
                  <a:pt x="345" y="403"/>
                </a:lnTo>
                <a:lnTo>
                  <a:pt x="346" y="398"/>
                </a:lnTo>
                <a:lnTo>
                  <a:pt x="345" y="398"/>
                </a:lnTo>
                <a:lnTo>
                  <a:pt x="343" y="400"/>
                </a:lnTo>
                <a:lnTo>
                  <a:pt x="342" y="400"/>
                </a:lnTo>
                <a:lnTo>
                  <a:pt x="342" y="398"/>
                </a:lnTo>
                <a:lnTo>
                  <a:pt x="342" y="397"/>
                </a:lnTo>
                <a:lnTo>
                  <a:pt x="342" y="396"/>
                </a:lnTo>
                <a:lnTo>
                  <a:pt x="342" y="395"/>
                </a:lnTo>
                <a:lnTo>
                  <a:pt x="342" y="394"/>
                </a:lnTo>
                <a:lnTo>
                  <a:pt x="341" y="394"/>
                </a:lnTo>
                <a:lnTo>
                  <a:pt x="341" y="393"/>
                </a:lnTo>
                <a:lnTo>
                  <a:pt x="342" y="393"/>
                </a:lnTo>
                <a:lnTo>
                  <a:pt x="346" y="392"/>
                </a:lnTo>
                <a:lnTo>
                  <a:pt x="348" y="392"/>
                </a:lnTo>
                <a:lnTo>
                  <a:pt x="349" y="392"/>
                </a:lnTo>
                <a:lnTo>
                  <a:pt x="350" y="393"/>
                </a:lnTo>
                <a:lnTo>
                  <a:pt x="351" y="393"/>
                </a:lnTo>
                <a:lnTo>
                  <a:pt x="354" y="393"/>
                </a:lnTo>
                <a:lnTo>
                  <a:pt x="356" y="393"/>
                </a:lnTo>
                <a:lnTo>
                  <a:pt x="356" y="387"/>
                </a:lnTo>
                <a:lnTo>
                  <a:pt x="358" y="387"/>
                </a:lnTo>
                <a:lnTo>
                  <a:pt x="360" y="387"/>
                </a:lnTo>
                <a:lnTo>
                  <a:pt x="360" y="385"/>
                </a:lnTo>
                <a:lnTo>
                  <a:pt x="360" y="384"/>
                </a:lnTo>
                <a:lnTo>
                  <a:pt x="360" y="383"/>
                </a:lnTo>
                <a:lnTo>
                  <a:pt x="360" y="380"/>
                </a:lnTo>
                <a:lnTo>
                  <a:pt x="360" y="378"/>
                </a:lnTo>
                <a:lnTo>
                  <a:pt x="362" y="377"/>
                </a:lnTo>
                <a:lnTo>
                  <a:pt x="362" y="376"/>
                </a:lnTo>
                <a:lnTo>
                  <a:pt x="362" y="375"/>
                </a:lnTo>
                <a:lnTo>
                  <a:pt x="359" y="375"/>
                </a:lnTo>
                <a:lnTo>
                  <a:pt x="358" y="375"/>
                </a:lnTo>
                <a:lnTo>
                  <a:pt x="356" y="376"/>
                </a:lnTo>
                <a:lnTo>
                  <a:pt x="354" y="376"/>
                </a:lnTo>
                <a:lnTo>
                  <a:pt x="350" y="376"/>
                </a:lnTo>
                <a:lnTo>
                  <a:pt x="349" y="376"/>
                </a:lnTo>
                <a:lnTo>
                  <a:pt x="347" y="377"/>
                </a:lnTo>
                <a:lnTo>
                  <a:pt x="345" y="377"/>
                </a:lnTo>
                <a:lnTo>
                  <a:pt x="343" y="377"/>
                </a:lnTo>
                <a:lnTo>
                  <a:pt x="340" y="377"/>
                </a:lnTo>
                <a:lnTo>
                  <a:pt x="340" y="378"/>
                </a:lnTo>
                <a:lnTo>
                  <a:pt x="340" y="377"/>
                </a:lnTo>
                <a:lnTo>
                  <a:pt x="340" y="376"/>
                </a:lnTo>
                <a:lnTo>
                  <a:pt x="340" y="372"/>
                </a:lnTo>
                <a:lnTo>
                  <a:pt x="340" y="371"/>
                </a:lnTo>
                <a:lnTo>
                  <a:pt x="340" y="370"/>
                </a:lnTo>
                <a:lnTo>
                  <a:pt x="340" y="367"/>
                </a:lnTo>
                <a:lnTo>
                  <a:pt x="341" y="365"/>
                </a:lnTo>
                <a:lnTo>
                  <a:pt x="341" y="364"/>
                </a:lnTo>
                <a:lnTo>
                  <a:pt x="341" y="361"/>
                </a:lnTo>
                <a:lnTo>
                  <a:pt x="341" y="360"/>
                </a:lnTo>
                <a:lnTo>
                  <a:pt x="343" y="360"/>
                </a:lnTo>
                <a:lnTo>
                  <a:pt x="346" y="360"/>
                </a:lnTo>
                <a:lnTo>
                  <a:pt x="347" y="360"/>
                </a:lnTo>
                <a:lnTo>
                  <a:pt x="348" y="360"/>
                </a:lnTo>
                <a:lnTo>
                  <a:pt x="349" y="360"/>
                </a:lnTo>
                <a:lnTo>
                  <a:pt x="353" y="360"/>
                </a:lnTo>
                <a:lnTo>
                  <a:pt x="359" y="361"/>
                </a:lnTo>
                <a:lnTo>
                  <a:pt x="362" y="361"/>
                </a:lnTo>
                <a:lnTo>
                  <a:pt x="363" y="361"/>
                </a:lnTo>
                <a:lnTo>
                  <a:pt x="364" y="361"/>
                </a:lnTo>
                <a:lnTo>
                  <a:pt x="367" y="361"/>
                </a:lnTo>
                <a:lnTo>
                  <a:pt x="371" y="361"/>
                </a:lnTo>
                <a:lnTo>
                  <a:pt x="373" y="361"/>
                </a:lnTo>
                <a:lnTo>
                  <a:pt x="375" y="361"/>
                </a:lnTo>
                <a:lnTo>
                  <a:pt x="377" y="361"/>
                </a:lnTo>
                <a:lnTo>
                  <a:pt x="379" y="361"/>
                </a:lnTo>
                <a:lnTo>
                  <a:pt x="380" y="363"/>
                </a:lnTo>
                <a:lnTo>
                  <a:pt x="381" y="364"/>
                </a:lnTo>
                <a:lnTo>
                  <a:pt x="383" y="362"/>
                </a:lnTo>
                <a:lnTo>
                  <a:pt x="384" y="364"/>
                </a:lnTo>
                <a:lnTo>
                  <a:pt x="385" y="365"/>
                </a:lnTo>
                <a:lnTo>
                  <a:pt x="386" y="365"/>
                </a:lnTo>
                <a:lnTo>
                  <a:pt x="386" y="367"/>
                </a:lnTo>
                <a:lnTo>
                  <a:pt x="389" y="369"/>
                </a:lnTo>
                <a:lnTo>
                  <a:pt x="389" y="386"/>
                </a:lnTo>
                <a:lnTo>
                  <a:pt x="393" y="385"/>
                </a:lnTo>
                <a:lnTo>
                  <a:pt x="396" y="385"/>
                </a:lnTo>
                <a:lnTo>
                  <a:pt x="399" y="384"/>
                </a:lnTo>
                <a:lnTo>
                  <a:pt x="400" y="384"/>
                </a:lnTo>
                <a:lnTo>
                  <a:pt x="400" y="386"/>
                </a:lnTo>
                <a:lnTo>
                  <a:pt x="400" y="387"/>
                </a:lnTo>
                <a:lnTo>
                  <a:pt x="401" y="388"/>
                </a:lnTo>
                <a:lnTo>
                  <a:pt x="397" y="389"/>
                </a:lnTo>
                <a:lnTo>
                  <a:pt x="397" y="390"/>
                </a:lnTo>
                <a:lnTo>
                  <a:pt x="401" y="389"/>
                </a:lnTo>
                <a:lnTo>
                  <a:pt x="401" y="390"/>
                </a:lnTo>
                <a:lnTo>
                  <a:pt x="399" y="392"/>
                </a:lnTo>
                <a:lnTo>
                  <a:pt x="398" y="392"/>
                </a:lnTo>
                <a:lnTo>
                  <a:pt x="398" y="393"/>
                </a:lnTo>
                <a:lnTo>
                  <a:pt x="398" y="394"/>
                </a:lnTo>
                <a:lnTo>
                  <a:pt x="402" y="393"/>
                </a:lnTo>
                <a:lnTo>
                  <a:pt x="402" y="394"/>
                </a:lnTo>
                <a:lnTo>
                  <a:pt x="402" y="395"/>
                </a:lnTo>
                <a:lnTo>
                  <a:pt x="403" y="396"/>
                </a:lnTo>
                <a:lnTo>
                  <a:pt x="403" y="397"/>
                </a:lnTo>
                <a:lnTo>
                  <a:pt x="403" y="398"/>
                </a:lnTo>
                <a:lnTo>
                  <a:pt x="405" y="400"/>
                </a:lnTo>
                <a:lnTo>
                  <a:pt x="405" y="401"/>
                </a:lnTo>
                <a:lnTo>
                  <a:pt x="406" y="401"/>
                </a:lnTo>
                <a:lnTo>
                  <a:pt x="406" y="402"/>
                </a:lnTo>
                <a:lnTo>
                  <a:pt x="406" y="403"/>
                </a:lnTo>
                <a:lnTo>
                  <a:pt x="407" y="404"/>
                </a:lnTo>
                <a:lnTo>
                  <a:pt x="407" y="405"/>
                </a:lnTo>
                <a:lnTo>
                  <a:pt x="406" y="405"/>
                </a:lnTo>
                <a:lnTo>
                  <a:pt x="406" y="406"/>
                </a:lnTo>
                <a:lnTo>
                  <a:pt x="405" y="406"/>
                </a:lnTo>
                <a:lnTo>
                  <a:pt x="402" y="407"/>
                </a:lnTo>
                <a:lnTo>
                  <a:pt x="396" y="410"/>
                </a:lnTo>
                <a:lnTo>
                  <a:pt x="396" y="411"/>
                </a:lnTo>
                <a:lnTo>
                  <a:pt x="396" y="412"/>
                </a:lnTo>
                <a:lnTo>
                  <a:pt x="396" y="413"/>
                </a:lnTo>
                <a:lnTo>
                  <a:pt x="403" y="411"/>
                </a:lnTo>
                <a:lnTo>
                  <a:pt x="406" y="410"/>
                </a:lnTo>
                <a:lnTo>
                  <a:pt x="409" y="409"/>
                </a:lnTo>
                <a:lnTo>
                  <a:pt x="410" y="410"/>
                </a:lnTo>
                <a:lnTo>
                  <a:pt x="410" y="411"/>
                </a:lnTo>
                <a:lnTo>
                  <a:pt x="411" y="412"/>
                </a:lnTo>
                <a:lnTo>
                  <a:pt x="416" y="410"/>
                </a:lnTo>
                <a:lnTo>
                  <a:pt x="415" y="409"/>
                </a:lnTo>
                <a:lnTo>
                  <a:pt x="415" y="407"/>
                </a:lnTo>
                <a:lnTo>
                  <a:pt x="414" y="407"/>
                </a:lnTo>
                <a:lnTo>
                  <a:pt x="414" y="405"/>
                </a:lnTo>
                <a:lnTo>
                  <a:pt x="411" y="406"/>
                </a:lnTo>
                <a:lnTo>
                  <a:pt x="409" y="407"/>
                </a:lnTo>
                <a:lnTo>
                  <a:pt x="408" y="406"/>
                </a:lnTo>
                <a:lnTo>
                  <a:pt x="408" y="404"/>
                </a:lnTo>
                <a:lnTo>
                  <a:pt x="407" y="402"/>
                </a:lnTo>
                <a:lnTo>
                  <a:pt x="408" y="402"/>
                </a:lnTo>
                <a:lnTo>
                  <a:pt x="409" y="401"/>
                </a:lnTo>
                <a:lnTo>
                  <a:pt x="407" y="401"/>
                </a:lnTo>
                <a:lnTo>
                  <a:pt x="406" y="401"/>
                </a:lnTo>
                <a:lnTo>
                  <a:pt x="406" y="398"/>
                </a:lnTo>
                <a:lnTo>
                  <a:pt x="405" y="397"/>
                </a:lnTo>
                <a:lnTo>
                  <a:pt x="403" y="395"/>
                </a:lnTo>
                <a:lnTo>
                  <a:pt x="403" y="394"/>
                </a:lnTo>
                <a:lnTo>
                  <a:pt x="403" y="393"/>
                </a:lnTo>
                <a:lnTo>
                  <a:pt x="402" y="393"/>
                </a:lnTo>
                <a:lnTo>
                  <a:pt x="402" y="392"/>
                </a:lnTo>
                <a:lnTo>
                  <a:pt x="401" y="388"/>
                </a:lnTo>
                <a:lnTo>
                  <a:pt x="401" y="387"/>
                </a:lnTo>
                <a:lnTo>
                  <a:pt x="400" y="385"/>
                </a:lnTo>
                <a:lnTo>
                  <a:pt x="400" y="384"/>
                </a:lnTo>
                <a:lnTo>
                  <a:pt x="399" y="379"/>
                </a:lnTo>
                <a:lnTo>
                  <a:pt x="398" y="377"/>
                </a:lnTo>
                <a:lnTo>
                  <a:pt x="398" y="376"/>
                </a:lnTo>
                <a:lnTo>
                  <a:pt x="399" y="373"/>
                </a:lnTo>
                <a:lnTo>
                  <a:pt x="399" y="372"/>
                </a:lnTo>
                <a:lnTo>
                  <a:pt x="400" y="371"/>
                </a:lnTo>
                <a:lnTo>
                  <a:pt x="401" y="371"/>
                </a:lnTo>
                <a:lnTo>
                  <a:pt x="402" y="370"/>
                </a:lnTo>
                <a:lnTo>
                  <a:pt x="403" y="369"/>
                </a:lnTo>
                <a:lnTo>
                  <a:pt x="401" y="367"/>
                </a:lnTo>
                <a:lnTo>
                  <a:pt x="400" y="365"/>
                </a:lnTo>
                <a:lnTo>
                  <a:pt x="399" y="367"/>
                </a:lnTo>
                <a:lnTo>
                  <a:pt x="398" y="368"/>
                </a:lnTo>
                <a:lnTo>
                  <a:pt x="398" y="369"/>
                </a:lnTo>
                <a:lnTo>
                  <a:pt x="393" y="372"/>
                </a:lnTo>
                <a:lnTo>
                  <a:pt x="392" y="371"/>
                </a:lnTo>
                <a:lnTo>
                  <a:pt x="391" y="370"/>
                </a:lnTo>
                <a:lnTo>
                  <a:pt x="391" y="369"/>
                </a:lnTo>
                <a:lnTo>
                  <a:pt x="391" y="368"/>
                </a:lnTo>
                <a:lnTo>
                  <a:pt x="391" y="364"/>
                </a:lnTo>
                <a:lnTo>
                  <a:pt x="391" y="359"/>
                </a:lnTo>
                <a:lnTo>
                  <a:pt x="390" y="358"/>
                </a:lnTo>
                <a:lnTo>
                  <a:pt x="390" y="355"/>
                </a:lnTo>
                <a:lnTo>
                  <a:pt x="390" y="353"/>
                </a:lnTo>
                <a:lnTo>
                  <a:pt x="390" y="351"/>
                </a:lnTo>
                <a:lnTo>
                  <a:pt x="390" y="350"/>
                </a:lnTo>
                <a:lnTo>
                  <a:pt x="391" y="350"/>
                </a:lnTo>
                <a:lnTo>
                  <a:pt x="396" y="350"/>
                </a:lnTo>
                <a:lnTo>
                  <a:pt x="396" y="348"/>
                </a:lnTo>
                <a:lnTo>
                  <a:pt x="396" y="347"/>
                </a:lnTo>
                <a:lnTo>
                  <a:pt x="397" y="348"/>
                </a:lnTo>
                <a:lnTo>
                  <a:pt x="399" y="348"/>
                </a:lnTo>
                <a:lnTo>
                  <a:pt x="399" y="352"/>
                </a:lnTo>
                <a:lnTo>
                  <a:pt x="402" y="353"/>
                </a:lnTo>
                <a:lnTo>
                  <a:pt x="402" y="356"/>
                </a:lnTo>
                <a:lnTo>
                  <a:pt x="406" y="356"/>
                </a:lnTo>
                <a:lnTo>
                  <a:pt x="407" y="356"/>
                </a:lnTo>
                <a:lnTo>
                  <a:pt x="408" y="356"/>
                </a:lnTo>
                <a:lnTo>
                  <a:pt x="410" y="358"/>
                </a:lnTo>
                <a:lnTo>
                  <a:pt x="411" y="358"/>
                </a:lnTo>
                <a:lnTo>
                  <a:pt x="414" y="358"/>
                </a:lnTo>
                <a:lnTo>
                  <a:pt x="416" y="358"/>
                </a:lnTo>
                <a:lnTo>
                  <a:pt x="416" y="356"/>
                </a:lnTo>
                <a:lnTo>
                  <a:pt x="417" y="355"/>
                </a:lnTo>
                <a:lnTo>
                  <a:pt x="417" y="353"/>
                </a:lnTo>
                <a:lnTo>
                  <a:pt x="417" y="351"/>
                </a:lnTo>
                <a:lnTo>
                  <a:pt x="417" y="347"/>
                </a:lnTo>
                <a:lnTo>
                  <a:pt x="417" y="345"/>
                </a:lnTo>
                <a:lnTo>
                  <a:pt x="418" y="345"/>
                </a:lnTo>
                <a:lnTo>
                  <a:pt x="419" y="345"/>
                </a:lnTo>
                <a:lnTo>
                  <a:pt x="420" y="345"/>
                </a:lnTo>
                <a:lnTo>
                  <a:pt x="423" y="345"/>
                </a:lnTo>
                <a:lnTo>
                  <a:pt x="424" y="345"/>
                </a:lnTo>
                <a:lnTo>
                  <a:pt x="425" y="345"/>
                </a:lnTo>
                <a:lnTo>
                  <a:pt x="426" y="344"/>
                </a:lnTo>
                <a:lnTo>
                  <a:pt x="426" y="342"/>
                </a:lnTo>
                <a:lnTo>
                  <a:pt x="426" y="340"/>
                </a:lnTo>
                <a:lnTo>
                  <a:pt x="426" y="339"/>
                </a:lnTo>
                <a:lnTo>
                  <a:pt x="426" y="338"/>
                </a:lnTo>
                <a:lnTo>
                  <a:pt x="426" y="337"/>
                </a:lnTo>
                <a:lnTo>
                  <a:pt x="426" y="336"/>
                </a:lnTo>
                <a:lnTo>
                  <a:pt x="426" y="334"/>
                </a:lnTo>
                <a:lnTo>
                  <a:pt x="427" y="334"/>
                </a:lnTo>
                <a:lnTo>
                  <a:pt x="427" y="331"/>
                </a:lnTo>
                <a:lnTo>
                  <a:pt x="427" y="329"/>
                </a:lnTo>
                <a:lnTo>
                  <a:pt x="427" y="328"/>
                </a:lnTo>
                <a:lnTo>
                  <a:pt x="427" y="327"/>
                </a:lnTo>
                <a:lnTo>
                  <a:pt x="427" y="325"/>
                </a:lnTo>
                <a:lnTo>
                  <a:pt x="427" y="323"/>
                </a:lnTo>
                <a:lnTo>
                  <a:pt x="427" y="321"/>
                </a:lnTo>
                <a:lnTo>
                  <a:pt x="427" y="319"/>
                </a:lnTo>
                <a:lnTo>
                  <a:pt x="432" y="318"/>
                </a:lnTo>
                <a:lnTo>
                  <a:pt x="432" y="319"/>
                </a:lnTo>
                <a:lnTo>
                  <a:pt x="432" y="322"/>
                </a:lnTo>
                <a:lnTo>
                  <a:pt x="432" y="323"/>
                </a:lnTo>
                <a:lnTo>
                  <a:pt x="432" y="326"/>
                </a:lnTo>
                <a:lnTo>
                  <a:pt x="432" y="327"/>
                </a:lnTo>
                <a:lnTo>
                  <a:pt x="432" y="328"/>
                </a:lnTo>
                <a:lnTo>
                  <a:pt x="432" y="330"/>
                </a:lnTo>
                <a:lnTo>
                  <a:pt x="432" y="331"/>
                </a:lnTo>
                <a:lnTo>
                  <a:pt x="433" y="331"/>
                </a:lnTo>
                <a:lnTo>
                  <a:pt x="436" y="333"/>
                </a:lnTo>
                <a:lnTo>
                  <a:pt x="439" y="333"/>
                </a:lnTo>
                <a:lnTo>
                  <a:pt x="452" y="333"/>
                </a:lnTo>
                <a:lnTo>
                  <a:pt x="453" y="333"/>
                </a:lnTo>
                <a:lnTo>
                  <a:pt x="453" y="334"/>
                </a:lnTo>
                <a:lnTo>
                  <a:pt x="453" y="335"/>
                </a:lnTo>
                <a:lnTo>
                  <a:pt x="453" y="336"/>
                </a:lnTo>
                <a:lnTo>
                  <a:pt x="452" y="336"/>
                </a:lnTo>
                <a:lnTo>
                  <a:pt x="453" y="337"/>
                </a:lnTo>
                <a:lnTo>
                  <a:pt x="452" y="337"/>
                </a:lnTo>
                <a:lnTo>
                  <a:pt x="452" y="338"/>
                </a:lnTo>
                <a:lnTo>
                  <a:pt x="452" y="339"/>
                </a:lnTo>
                <a:lnTo>
                  <a:pt x="452" y="340"/>
                </a:lnTo>
                <a:lnTo>
                  <a:pt x="451" y="345"/>
                </a:lnTo>
                <a:lnTo>
                  <a:pt x="449" y="347"/>
                </a:lnTo>
                <a:lnTo>
                  <a:pt x="449" y="352"/>
                </a:lnTo>
                <a:lnTo>
                  <a:pt x="446" y="352"/>
                </a:lnTo>
                <a:lnTo>
                  <a:pt x="445" y="352"/>
                </a:lnTo>
                <a:lnTo>
                  <a:pt x="445" y="351"/>
                </a:lnTo>
                <a:lnTo>
                  <a:pt x="445" y="350"/>
                </a:lnTo>
                <a:lnTo>
                  <a:pt x="444" y="350"/>
                </a:lnTo>
                <a:lnTo>
                  <a:pt x="443" y="350"/>
                </a:lnTo>
                <a:lnTo>
                  <a:pt x="442" y="350"/>
                </a:lnTo>
                <a:lnTo>
                  <a:pt x="441" y="350"/>
                </a:lnTo>
                <a:lnTo>
                  <a:pt x="440" y="350"/>
                </a:lnTo>
                <a:lnTo>
                  <a:pt x="437" y="350"/>
                </a:lnTo>
                <a:lnTo>
                  <a:pt x="436" y="350"/>
                </a:lnTo>
                <a:lnTo>
                  <a:pt x="436" y="351"/>
                </a:lnTo>
                <a:lnTo>
                  <a:pt x="436" y="352"/>
                </a:lnTo>
                <a:lnTo>
                  <a:pt x="436" y="353"/>
                </a:lnTo>
                <a:lnTo>
                  <a:pt x="436" y="355"/>
                </a:lnTo>
                <a:lnTo>
                  <a:pt x="437" y="356"/>
                </a:lnTo>
                <a:lnTo>
                  <a:pt x="437" y="358"/>
                </a:lnTo>
                <a:lnTo>
                  <a:pt x="437" y="359"/>
                </a:lnTo>
                <a:lnTo>
                  <a:pt x="439" y="360"/>
                </a:lnTo>
                <a:lnTo>
                  <a:pt x="439" y="361"/>
                </a:lnTo>
                <a:lnTo>
                  <a:pt x="440" y="361"/>
                </a:lnTo>
                <a:lnTo>
                  <a:pt x="440" y="362"/>
                </a:lnTo>
                <a:lnTo>
                  <a:pt x="435" y="362"/>
                </a:lnTo>
                <a:lnTo>
                  <a:pt x="435" y="363"/>
                </a:lnTo>
                <a:lnTo>
                  <a:pt x="435" y="365"/>
                </a:lnTo>
                <a:lnTo>
                  <a:pt x="435" y="367"/>
                </a:lnTo>
                <a:lnTo>
                  <a:pt x="436" y="368"/>
                </a:lnTo>
                <a:lnTo>
                  <a:pt x="437" y="369"/>
                </a:lnTo>
                <a:lnTo>
                  <a:pt x="437" y="370"/>
                </a:lnTo>
                <a:lnTo>
                  <a:pt x="439" y="371"/>
                </a:lnTo>
                <a:lnTo>
                  <a:pt x="441" y="371"/>
                </a:lnTo>
                <a:lnTo>
                  <a:pt x="440" y="376"/>
                </a:lnTo>
                <a:lnTo>
                  <a:pt x="446" y="376"/>
                </a:lnTo>
                <a:lnTo>
                  <a:pt x="446" y="375"/>
                </a:lnTo>
                <a:lnTo>
                  <a:pt x="446" y="373"/>
                </a:lnTo>
                <a:lnTo>
                  <a:pt x="449" y="373"/>
                </a:lnTo>
                <a:lnTo>
                  <a:pt x="450" y="373"/>
                </a:lnTo>
                <a:lnTo>
                  <a:pt x="451" y="372"/>
                </a:lnTo>
                <a:lnTo>
                  <a:pt x="451" y="371"/>
                </a:lnTo>
                <a:lnTo>
                  <a:pt x="452" y="370"/>
                </a:lnTo>
                <a:lnTo>
                  <a:pt x="453" y="370"/>
                </a:lnTo>
                <a:lnTo>
                  <a:pt x="454" y="370"/>
                </a:lnTo>
                <a:lnTo>
                  <a:pt x="456" y="370"/>
                </a:lnTo>
                <a:lnTo>
                  <a:pt x="457" y="370"/>
                </a:lnTo>
                <a:lnTo>
                  <a:pt x="457" y="368"/>
                </a:lnTo>
                <a:lnTo>
                  <a:pt x="456" y="368"/>
                </a:lnTo>
                <a:lnTo>
                  <a:pt x="454" y="368"/>
                </a:lnTo>
                <a:lnTo>
                  <a:pt x="454" y="364"/>
                </a:lnTo>
                <a:lnTo>
                  <a:pt x="453" y="365"/>
                </a:lnTo>
                <a:lnTo>
                  <a:pt x="452" y="365"/>
                </a:lnTo>
                <a:lnTo>
                  <a:pt x="451" y="364"/>
                </a:lnTo>
                <a:lnTo>
                  <a:pt x="451" y="365"/>
                </a:lnTo>
                <a:lnTo>
                  <a:pt x="450" y="367"/>
                </a:lnTo>
                <a:lnTo>
                  <a:pt x="451" y="368"/>
                </a:lnTo>
                <a:lnTo>
                  <a:pt x="450" y="369"/>
                </a:lnTo>
                <a:lnTo>
                  <a:pt x="449" y="370"/>
                </a:lnTo>
                <a:lnTo>
                  <a:pt x="448" y="370"/>
                </a:lnTo>
                <a:lnTo>
                  <a:pt x="448" y="372"/>
                </a:lnTo>
                <a:lnTo>
                  <a:pt x="445" y="373"/>
                </a:lnTo>
                <a:lnTo>
                  <a:pt x="444" y="373"/>
                </a:lnTo>
                <a:lnTo>
                  <a:pt x="443" y="371"/>
                </a:lnTo>
                <a:lnTo>
                  <a:pt x="442" y="368"/>
                </a:lnTo>
                <a:lnTo>
                  <a:pt x="444" y="365"/>
                </a:lnTo>
                <a:lnTo>
                  <a:pt x="444" y="367"/>
                </a:lnTo>
                <a:lnTo>
                  <a:pt x="445" y="367"/>
                </a:lnTo>
                <a:lnTo>
                  <a:pt x="445" y="368"/>
                </a:lnTo>
                <a:lnTo>
                  <a:pt x="445" y="367"/>
                </a:lnTo>
                <a:lnTo>
                  <a:pt x="448" y="365"/>
                </a:lnTo>
                <a:lnTo>
                  <a:pt x="450" y="363"/>
                </a:lnTo>
                <a:lnTo>
                  <a:pt x="449" y="362"/>
                </a:lnTo>
                <a:lnTo>
                  <a:pt x="451" y="362"/>
                </a:lnTo>
                <a:lnTo>
                  <a:pt x="452" y="362"/>
                </a:lnTo>
                <a:lnTo>
                  <a:pt x="453" y="362"/>
                </a:lnTo>
                <a:lnTo>
                  <a:pt x="454" y="362"/>
                </a:lnTo>
                <a:lnTo>
                  <a:pt x="456" y="362"/>
                </a:lnTo>
                <a:lnTo>
                  <a:pt x="457" y="362"/>
                </a:lnTo>
                <a:lnTo>
                  <a:pt x="458" y="362"/>
                </a:lnTo>
                <a:lnTo>
                  <a:pt x="460" y="362"/>
                </a:lnTo>
                <a:lnTo>
                  <a:pt x="462" y="362"/>
                </a:lnTo>
                <a:lnTo>
                  <a:pt x="465" y="362"/>
                </a:lnTo>
                <a:lnTo>
                  <a:pt x="466" y="362"/>
                </a:lnTo>
                <a:lnTo>
                  <a:pt x="466" y="364"/>
                </a:lnTo>
                <a:lnTo>
                  <a:pt x="466" y="365"/>
                </a:lnTo>
                <a:lnTo>
                  <a:pt x="467" y="367"/>
                </a:lnTo>
                <a:lnTo>
                  <a:pt x="469" y="367"/>
                </a:lnTo>
                <a:lnTo>
                  <a:pt x="470" y="367"/>
                </a:lnTo>
                <a:lnTo>
                  <a:pt x="472" y="367"/>
                </a:lnTo>
                <a:lnTo>
                  <a:pt x="472" y="368"/>
                </a:lnTo>
                <a:lnTo>
                  <a:pt x="472" y="370"/>
                </a:lnTo>
                <a:lnTo>
                  <a:pt x="472" y="371"/>
                </a:lnTo>
                <a:lnTo>
                  <a:pt x="472" y="373"/>
                </a:lnTo>
                <a:lnTo>
                  <a:pt x="472" y="375"/>
                </a:lnTo>
                <a:lnTo>
                  <a:pt x="472" y="376"/>
                </a:lnTo>
                <a:lnTo>
                  <a:pt x="471" y="378"/>
                </a:lnTo>
                <a:lnTo>
                  <a:pt x="471" y="380"/>
                </a:lnTo>
                <a:lnTo>
                  <a:pt x="471" y="381"/>
                </a:lnTo>
                <a:lnTo>
                  <a:pt x="471" y="383"/>
                </a:lnTo>
                <a:lnTo>
                  <a:pt x="471" y="384"/>
                </a:lnTo>
                <a:lnTo>
                  <a:pt x="471" y="385"/>
                </a:lnTo>
                <a:lnTo>
                  <a:pt x="470" y="385"/>
                </a:lnTo>
                <a:lnTo>
                  <a:pt x="469" y="386"/>
                </a:lnTo>
                <a:lnTo>
                  <a:pt x="470" y="388"/>
                </a:lnTo>
                <a:lnTo>
                  <a:pt x="471" y="390"/>
                </a:lnTo>
                <a:lnTo>
                  <a:pt x="470" y="390"/>
                </a:lnTo>
                <a:lnTo>
                  <a:pt x="469" y="390"/>
                </a:lnTo>
                <a:lnTo>
                  <a:pt x="469" y="392"/>
                </a:lnTo>
                <a:lnTo>
                  <a:pt x="469" y="394"/>
                </a:lnTo>
                <a:lnTo>
                  <a:pt x="469" y="396"/>
                </a:lnTo>
                <a:lnTo>
                  <a:pt x="469" y="398"/>
                </a:lnTo>
                <a:lnTo>
                  <a:pt x="469" y="401"/>
                </a:lnTo>
                <a:lnTo>
                  <a:pt x="469" y="402"/>
                </a:lnTo>
                <a:lnTo>
                  <a:pt x="469" y="403"/>
                </a:lnTo>
                <a:lnTo>
                  <a:pt x="469" y="405"/>
                </a:lnTo>
                <a:lnTo>
                  <a:pt x="470" y="405"/>
                </a:lnTo>
                <a:lnTo>
                  <a:pt x="470" y="409"/>
                </a:lnTo>
                <a:lnTo>
                  <a:pt x="472" y="409"/>
                </a:lnTo>
                <a:lnTo>
                  <a:pt x="472" y="411"/>
                </a:lnTo>
                <a:lnTo>
                  <a:pt x="475" y="411"/>
                </a:lnTo>
                <a:lnTo>
                  <a:pt x="475" y="412"/>
                </a:lnTo>
                <a:lnTo>
                  <a:pt x="475" y="413"/>
                </a:lnTo>
                <a:lnTo>
                  <a:pt x="475" y="414"/>
                </a:lnTo>
                <a:lnTo>
                  <a:pt x="474" y="417"/>
                </a:lnTo>
                <a:lnTo>
                  <a:pt x="474" y="418"/>
                </a:lnTo>
                <a:lnTo>
                  <a:pt x="477" y="418"/>
                </a:lnTo>
                <a:lnTo>
                  <a:pt x="479" y="418"/>
                </a:lnTo>
                <a:lnTo>
                  <a:pt x="479" y="417"/>
                </a:lnTo>
                <a:lnTo>
                  <a:pt x="480" y="411"/>
                </a:lnTo>
                <a:lnTo>
                  <a:pt x="480" y="409"/>
                </a:lnTo>
                <a:lnTo>
                  <a:pt x="480" y="407"/>
                </a:lnTo>
                <a:lnTo>
                  <a:pt x="480" y="406"/>
                </a:lnTo>
                <a:lnTo>
                  <a:pt x="480" y="405"/>
                </a:lnTo>
                <a:lnTo>
                  <a:pt x="480" y="404"/>
                </a:lnTo>
                <a:lnTo>
                  <a:pt x="480" y="403"/>
                </a:lnTo>
                <a:lnTo>
                  <a:pt x="479" y="401"/>
                </a:lnTo>
                <a:lnTo>
                  <a:pt x="477" y="395"/>
                </a:lnTo>
                <a:lnTo>
                  <a:pt x="477" y="393"/>
                </a:lnTo>
                <a:lnTo>
                  <a:pt x="477" y="392"/>
                </a:lnTo>
                <a:lnTo>
                  <a:pt x="476" y="390"/>
                </a:lnTo>
                <a:lnTo>
                  <a:pt x="477" y="389"/>
                </a:lnTo>
                <a:lnTo>
                  <a:pt x="478" y="388"/>
                </a:lnTo>
                <a:lnTo>
                  <a:pt x="484" y="386"/>
                </a:lnTo>
                <a:lnTo>
                  <a:pt x="485" y="385"/>
                </a:lnTo>
                <a:lnTo>
                  <a:pt x="487" y="383"/>
                </a:lnTo>
                <a:lnTo>
                  <a:pt x="488" y="383"/>
                </a:lnTo>
                <a:lnTo>
                  <a:pt x="489" y="385"/>
                </a:lnTo>
                <a:lnTo>
                  <a:pt x="491" y="385"/>
                </a:lnTo>
                <a:lnTo>
                  <a:pt x="492" y="385"/>
                </a:lnTo>
                <a:lnTo>
                  <a:pt x="495" y="385"/>
                </a:lnTo>
                <a:lnTo>
                  <a:pt x="497" y="385"/>
                </a:lnTo>
                <a:lnTo>
                  <a:pt x="500" y="385"/>
                </a:lnTo>
                <a:lnTo>
                  <a:pt x="502" y="385"/>
                </a:lnTo>
                <a:lnTo>
                  <a:pt x="503" y="385"/>
                </a:lnTo>
                <a:lnTo>
                  <a:pt x="504" y="385"/>
                </a:lnTo>
                <a:lnTo>
                  <a:pt x="505" y="385"/>
                </a:lnTo>
                <a:lnTo>
                  <a:pt x="506" y="385"/>
                </a:lnTo>
                <a:lnTo>
                  <a:pt x="506" y="384"/>
                </a:lnTo>
                <a:lnTo>
                  <a:pt x="508" y="381"/>
                </a:lnTo>
                <a:lnTo>
                  <a:pt x="508" y="379"/>
                </a:lnTo>
                <a:lnTo>
                  <a:pt x="508" y="378"/>
                </a:lnTo>
                <a:lnTo>
                  <a:pt x="508" y="377"/>
                </a:lnTo>
                <a:lnTo>
                  <a:pt x="509" y="377"/>
                </a:lnTo>
                <a:lnTo>
                  <a:pt x="510" y="377"/>
                </a:lnTo>
                <a:lnTo>
                  <a:pt x="511" y="377"/>
                </a:lnTo>
                <a:lnTo>
                  <a:pt x="511" y="375"/>
                </a:lnTo>
                <a:lnTo>
                  <a:pt x="510" y="375"/>
                </a:lnTo>
                <a:lnTo>
                  <a:pt x="509" y="375"/>
                </a:lnTo>
                <a:lnTo>
                  <a:pt x="509" y="371"/>
                </a:lnTo>
                <a:lnTo>
                  <a:pt x="509" y="370"/>
                </a:lnTo>
                <a:lnTo>
                  <a:pt x="509" y="368"/>
                </a:lnTo>
                <a:lnTo>
                  <a:pt x="510" y="369"/>
                </a:lnTo>
                <a:lnTo>
                  <a:pt x="510" y="364"/>
                </a:lnTo>
                <a:lnTo>
                  <a:pt x="509" y="364"/>
                </a:lnTo>
                <a:lnTo>
                  <a:pt x="509" y="363"/>
                </a:lnTo>
                <a:lnTo>
                  <a:pt x="509" y="362"/>
                </a:lnTo>
                <a:lnTo>
                  <a:pt x="509" y="361"/>
                </a:lnTo>
                <a:lnTo>
                  <a:pt x="510" y="361"/>
                </a:lnTo>
                <a:lnTo>
                  <a:pt x="510" y="360"/>
                </a:lnTo>
                <a:lnTo>
                  <a:pt x="510" y="359"/>
                </a:lnTo>
                <a:lnTo>
                  <a:pt x="509" y="359"/>
                </a:lnTo>
                <a:lnTo>
                  <a:pt x="508" y="358"/>
                </a:lnTo>
                <a:lnTo>
                  <a:pt x="509" y="356"/>
                </a:lnTo>
                <a:lnTo>
                  <a:pt x="510" y="356"/>
                </a:lnTo>
                <a:lnTo>
                  <a:pt x="510" y="355"/>
                </a:lnTo>
                <a:lnTo>
                  <a:pt x="511" y="355"/>
                </a:lnTo>
                <a:lnTo>
                  <a:pt x="512" y="355"/>
                </a:lnTo>
                <a:lnTo>
                  <a:pt x="512" y="353"/>
                </a:lnTo>
                <a:lnTo>
                  <a:pt x="512" y="352"/>
                </a:lnTo>
                <a:lnTo>
                  <a:pt x="514" y="352"/>
                </a:lnTo>
                <a:lnTo>
                  <a:pt x="514" y="350"/>
                </a:lnTo>
                <a:lnTo>
                  <a:pt x="514" y="348"/>
                </a:lnTo>
                <a:lnTo>
                  <a:pt x="512" y="348"/>
                </a:lnTo>
                <a:lnTo>
                  <a:pt x="511" y="348"/>
                </a:lnTo>
                <a:lnTo>
                  <a:pt x="510" y="348"/>
                </a:lnTo>
                <a:lnTo>
                  <a:pt x="510" y="343"/>
                </a:lnTo>
                <a:lnTo>
                  <a:pt x="509" y="343"/>
                </a:lnTo>
                <a:lnTo>
                  <a:pt x="505" y="343"/>
                </a:lnTo>
                <a:lnTo>
                  <a:pt x="503" y="343"/>
                </a:lnTo>
                <a:lnTo>
                  <a:pt x="501" y="343"/>
                </a:lnTo>
                <a:lnTo>
                  <a:pt x="500" y="343"/>
                </a:lnTo>
                <a:lnTo>
                  <a:pt x="500" y="339"/>
                </a:lnTo>
                <a:lnTo>
                  <a:pt x="500" y="337"/>
                </a:lnTo>
                <a:lnTo>
                  <a:pt x="500" y="336"/>
                </a:lnTo>
                <a:lnTo>
                  <a:pt x="502" y="335"/>
                </a:lnTo>
                <a:lnTo>
                  <a:pt x="503" y="335"/>
                </a:lnTo>
                <a:lnTo>
                  <a:pt x="503" y="334"/>
                </a:lnTo>
                <a:lnTo>
                  <a:pt x="503" y="331"/>
                </a:lnTo>
                <a:lnTo>
                  <a:pt x="503" y="330"/>
                </a:lnTo>
                <a:lnTo>
                  <a:pt x="503" y="327"/>
                </a:lnTo>
                <a:lnTo>
                  <a:pt x="502" y="327"/>
                </a:lnTo>
                <a:lnTo>
                  <a:pt x="501" y="327"/>
                </a:lnTo>
                <a:lnTo>
                  <a:pt x="500" y="327"/>
                </a:lnTo>
                <a:lnTo>
                  <a:pt x="498" y="327"/>
                </a:lnTo>
                <a:lnTo>
                  <a:pt x="498" y="325"/>
                </a:lnTo>
                <a:lnTo>
                  <a:pt x="498" y="322"/>
                </a:lnTo>
                <a:lnTo>
                  <a:pt x="498" y="320"/>
                </a:lnTo>
                <a:lnTo>
                  <a:pt x="498" y="319"/>
                </a:lnTo>
                <a:lnTo>
                  <a:pt x="498" y="317"/>
                </a:lnTo>
                <a:lnTo>
                  <a:pt x="498" y="315"/>
                </a:lnTo>
                <a:lnTo>
                  <a:pt x="498" y="314"/>
                </a:lnTo>
                <a:lnTo>
                  <a:pt x="501" y="314"/>
                </a:lnTo>
                <a:lnTo>
                  <a:pt x="502" y="315"/>
                </a:lnTo>
                <a:lnTo>
                  <a:pt x="503" y="315"/>
                </a:lnTo>
                <a:lnTo>
                  <a:pt x="506" y="315"/>
                </a:lnTo>
                <a:lnTo>
                  <a:pt x="508" y="317"/>
                </a:lnTo>
                <a:lnTo>
                  <a:pt x="509" y="317"/>
                </a:lnTo>
                <a:lnTo>
                  <a:pt x="511" y="317"/>
                </a:lnTo>
                <a:lnTo>
                  <a:pt x="512" y="317"/>
                </a:lnTo>
                <a:lnTo>
                  <a:pt x="513" y="318"/>
                </a:lnTo>
                <a:lnTo>
                  <a:pt x="514" y="318"/>
                </a:lnTo>
                <a:lnTo>
                  <a:pt x="515" y="318"/>
                </a:lnTo>
                <a:lnTo>
                  <a:pt x="517" y="318"/>
                </a:lnTo>
                <a:lnTo>
                  <a:pt x="518" y="318"/>
                </a:lnTo>
                <a:lnTo>
                  <a:pt x="519" y="318"/>
                </a:lnTo>
                <a:lnTo>
                  <a:pt x="522" y="319"/>
                </a:lnTo>
                <a:lnTo>
                  <a:pt x="522" y="313"/>
                </a:lnTo>
                <a:lnTo>
                  <a:pt x="523" y="313"/>
                </a:lnTo>
                <a:lnTo>
                  <a:pt x="528" y="313"/>
                </a:lnTo>
                <a:lnTo>
                  <a:pt x="529" y="313"/>
                </a:lnTo>
                <a:lnTo>
                  <a:pt x="532" y="313"/>
                </a:lnTo>
                <a:lnTo>
                  <a:pt x="534" y="313"/>
                </a:lnTo>
                <a:lnTo>
                  <a:pt x="535" y="313"/>
                </a:lnTo>
                <a:lnTo>
                  <a:pt x="536" y="313"/>
                </a:lnTo>
                <a:lnTo>
                  <a:pt x="537" y="313"/>
                </a:lnTo>
                <a:lnTo>
                  <a:pt x="537" y="311"/>
                </a:lnTo>
                <a:lnTo>
                  <a:pt x="537" y="308"/>
                </a:lnTo>
                <a:lnTo>
                  <a:pt x="537" y="304"/>
                </a:lnTo>
                <a:lnTo>
                  <a:pt x="537" y="303"/>
                </a:lnTo>
                <a:lnTo>
                  <a:pt x="537" y="301"/>
                </a:lnTo>
                <a:lnTo>
                  <a:pt x="538" y="301"/>
                </a:lnTo>
                <a:lnTo>
                  <a:pt x="539" y="301"/>
                </a:lnTo>
                <a:lnTo>
                  <a:pt x="541" y="301"/>
                </a:lnTo>
                <a:lnTo>
                  <a:pt x="543" y="301"/>
                </a:lnTo>
                <a:lnTo>
                  <a:pt x="544" y="301"/>
                </a:lnTo>
                <a:lnTo>
                  <a:pt x="545" y="301"/>
                </a:lnTo>
                <a:lnTo>
                  <a:pt x="546" y="297"/>
                </a:lnTo>
                <a:lnTo>
                  <a:pt x="546" y="296"/>
                </a:lnTo>
                <a:lnTo>
                  <a:pt x="546" y="294"/>
                </a:lnTo>
                <a:lnTo>
                  <a:pt x="546" y="293"/>
                </a:lnTo>
                <a:lnTo>
                  <a:pt x="546" y="292"/>
                </a:lnTo>
                <a:lnTo>
                  <a:pt x="546" y="291"/>
                </a:lnTo>
                <a:lnTo>
                  <a:pt x="545" y="291"/>
                </a:lnTo>
                <a:lnTo>
                  <a:pt x="544" y="289"/>
                </a:lnTo>
                <a:lnTo>
                  <a:pt x="544" y="288"/>
                </a:lnTo>
                <a:lnTo>
                  <a:pt x="544" y="286"/>
                </a:lnTo>
                <a:lnTo>
                  <a:pt x="543" y="286"/>
                </a:lnTo>
                <a:lnTo>
                  <a:pt x="538" y="286"/>
                </a:lnTo>
                <a:lnTo>
                  <a:pt x="538" y="284"/>
                </a:lnTo>
                <a:lnTo>
                  <a:pt x="538" y="283"/>
                </a:lnTo>
                <a:lnTo>
                  <a:pt x="538" y="279"/>
                </a:lnTo>
                <a:lnTo>
                  <a:pt x="538" y="278"/>
                </a:lnTo>
                <a:lnTo>
                  <a:pt x="540" y="278"/>
                </a:lnTo>
                <a:lnTo>
                  <a:pt x="540" y="277"/>
                </a:lnTo>
                <a:lnTo>
                  <a:pt x="543" y="278"/>
                </a:lnTo>
                <a:lnTo>
                  <a:pt x="544" y="278"/>
                </a:lnTo>
                <a:lnTo>
                  <a:pt x="547" y="278"/>
                </a:lnTo>
                <a:lnTo>
                  <a:pt x="553" y="279"/>
                </a:lnTo>
                <a:lnTo>
                  <a:pt x="555" y="279"/>
                </a:lnTo>
                <a:lnTo>
                  <a:pt x="557" y="279"/>
                </a:lnTo>
                <a:lnTo>
                  <a:pt x="561" y="279"/>
                </a:lnTo>
                <a:lnTo>
                  <a:pt x="564" y="280"/>
                </a:lnTo>
                <a:lnTo>
                  <a:pt x="571" y="280"/>
                </a:lnTo>
                <a:lnTo>
                  <a:pt x="572" y="280"/>
                </a:lnTo>
                <a:lnTo>
                  <a:pt x="573" y="280"/>
                </a:lnTo>
                <a:lnTo>
                  <a:pt x="577" y="281"/>
                </a:lnTo>
                <a:lnTo>
                  <a:pt x="580" y="283"/>
                </a:lnTo>
                <a:lnTo>
                  <a:pt x="580" y="286"/>
                </a:lnTo>
                <a:lnTo>
                  <a:pt x="580" y="288"/>
                </a:lnTo>
                <a:lnTo>
                  <a:pt x="582" y="288"/>
                </a:lnTo>
                <a:lnTo>
                  <a:pt x="583" y="289"/>
                </a:lnTo>
                <a:lnTo>
                  <a:pt x="584" y="289"/>
                </a:lnTo>
                <a:lnTo>
                  <a:pt x="584" y="288"/>
                </a:lnTo>
                <a:lnTo>
                  <a:pt x="586" y="287"/>
                </a:lnTo>
                <a:lnTo>
                  <a:pt x="587" y="287"/>
                </a:lnTo>
                <a:lnTo>
                  <a:pt x="588" y="286"/>
                </a:lnTo>
                <a:lnTo>
                  <a:pt x="589" y="286"/>
                </a:lnTo>
                <a:lnTo>
                  <a:pt x="590" y="287"/>
                </a:lnTo>
                <a:lnTo>
                  <a:pt x="591" y="287"/>
                </a:lnTo>
                <a:lnTo>
                  <a:pt x="591" y="283"/>
                </a:lnTo>
                <a:lnTo>
                  <a:pt x="594" y="283"/>
                </a:lnTo>
                <a:lnTo>
                  <a:pt x="594" y="281"/>
                </a:lnTo>
                <a:lnTo>
                  <a:pt x="606" y="283"/>
                </a:lnTo>
                <a:lnTo>
                  <a:pt x="605" y="293"/>
                </a:lnTo>
                <a:lnTo>
                  <a:pt x="607" y="297"/>
                </a:lnTo>
                <a:lnTo>
                  <a:pt x="611" y="297"/>
                </a:lnTo>
                <a:lnTo>
                  <a:pt x="612" y="297"/>
                </a:lnTo>
                <a:lnTo>
                  <a:pt x="616" y="297"/>
                </a:lnTo>
                <a:lnTo>
                  <a:pt x="617" y="297"/>
                </a:lnTo>
                <a:lnTo>
                  <a:pt x="617" y="293"/>
                </a:lnTo>
                <a:lnTo>
                  <a:pt x="621" y="280"/>
                </a:lnTo>
                <a:lnTo>
                  <a:pt x="622" y="280"/>
                </a:lnTo>
                <a:lnTo>
                  <a:pt x="623" y="280"/>
                </a:lnTo>
                <a:lnTo>
                  <a:pt x="626" y="281"/>
                </a:lnTo>
                <a:lnTo>
                  <a:pt x="627" y="281"/>
                </a:lnTo>
                <a:lnTo>
                  <a:pt x="631" y="281"/>
                </a:lnTo>
                <a:lnTo>
                  <a:pt x="634" y="281"/>
                </a:lnTo>
                <a:lnTo>
                  <a:pt x="638" y="281"/>
                </a:lnTo>
                <a:lnTo>
                  <a:pt x="640" y="281"/>
                </a:lnTo>
                <a:lnTo>
                  <a:pt x="642" y="281"/>
                </a:lnTo>
                <a:lnTo>
                  <a:pt x="644" y="281"/>
                </a:lnTo>
                <a:lnTo>
                  <a:pt x="646" y="281"/>
                </a:lnTo>
                <a:lnTo>
                  <a:pt x="650" y="284"/>
                </a:lnTo>
                <a:lnTo>
                  <a:pt x="651" y="284"/>
                </a:lnTo>
                <a:lnTo>
                  <a:pt x="659" y="289"/>
                </a:lnTo>
                <a:lnTo>
                  <a:pt x="669" y="297"/>
                </a:lnTo>
                <a:lnTo>
                  <a:pt x="673" y="300"/>
                </a:lnTo>
                <a:lnTo>
                  <a:pt x="676" y="303"/>
                </a:lnTo>
                <a:lnTo>
                  <a:pt x="681" y="306"/>
                </a:lnTo>
                <a:lnTo>
                  <a:pt x="689" y="312"/>
                </a:lnTo>
                <a:lnTo>
                  <a:pt x="693" y="315"/>
                </a:lnTo>
                <a:lnTo>
                  <a:pt x="696" y="318"/>
                </a:lnTo>
                <a:lnTo>
                  <a:pt x="698" y="319"/>
                </a:lnTo>
                <a:lnTo>
                  <a:pt x="699" y="320"/>
                </a:lnTo>
                <a:lnTo>
                  <a:pt x="700" y="321"/>
                </a:lnTo>
                <a:lnTo>
                  <a:pt x="701" y="321"/>
                </a:lnTo>
                <a:lnTo>
                  <a:pt x="706" y="325"/>
                </a:lnTo>
                <a:lnTo>
                  <a:pt x="707" y="326"/>
                </a:lnTo>
                <a:lnTo>
                  <a:pt x="709" y="327"/>
                </a:lnTo>
                <a:lnTo>
                  <a:pt x="715" y="329"/>
                </a:lnTo>
                <a:lnTo>
                  <a:pt x="716" y="329"/>
                </a:lnTo>
                <a:lnTo>
                  <a:pt x="715" y="330"/>
                </a:lnTo>
                <a:lnTo>
                  <a:pt x="715" y="335"/>
                </a:lnTo>
                <a:lnTo>
                  <a:pt x="715" y="337"/>
                </a:lnTo>
                <a:lnTo>
                  <a:pt x="715" y="338"/>
                </a:lnTo>
                <a:lnTo>
                  <a:pt x="715" y="342"/>
                </a:lnTo>
                <a:lnTo>
                  <a:pt x="715" y="344"/>
                </a:lnTo>
                <a:lnTo>
                  <a:pt x="715" y="345"/>
                </a:lnTo>
                <a:lnTo>
                  <a:pt x="713" y="347"/>
                </a:lnTo>
                <a:lnTo>
                  <a:pt x="713" y="350"/>
                </a:lnTo>
                <a:lnTo>
                  <a:pt x="715" y="350"/>
                </a:lnTo>
                <a:lnTo>
                  <a:pt x="716" y="350"/>
                </a:lnTo>
                <a:lnTo>
                  <a:pt x="718" y="350"/>
                </a:lnTo>
                <a:lnTo>
                  <a:pt x="719" y="350"/>
                </a:lnTo>
                <a:lnTo>
                  <a:pt x="724" y="351"/>
                </a:lnTo>
                <a:lnTo>
                  <a:pt x="728" y="351"/>
                </a:lnTo>
                <a:lnTo>
                  <a:pt x="729" y="351"/>
                </a:lnTo>
                <a:lnTo>
                  <a:pt x="729" y="350"/>
                </a:lnTo>
                <a:lnTo>
                  <a:pt x="729" y="348"/>
                </a:lnTo>
                <a:lnTo>
                  <a:pt x="729" y="345"/>
                </a:lnTo>
                <a:lnTo>
                  <a:pt x="729" y="344"/>
                </a:lnTo>
                <a:lnTo>
                  <a:pt x="719" y="344"/>
                </a:lnTo>
                <a:lnTo>
                  <a:pt x="718" y="344"/>
                </a:lnTo>
                <a:lnTo>
                  <a:pt x="718" y="339"/>
                </a:lnTo>
                <a:lnTo>
                  <a:pt x="720" y="339"/>
                </a:lnTo>
                <a:lnTo>
                  <a:pt x="724" y="339"/>
                </a:lnTo>
                <a:lnTo>
                  <a:pt x="725" y="339"/>
                </a:lnTo>
                <a:lnTo>
                  <a:pt x="726" y="339"/>
                </a:lnTo>
                <a:lnTo>
                  <a:pt x="726" y="338"/>
                </a:lnTo>
                <a:lnTo>
                  <a:pt x="726" y="337"/>
                </a:lnTo>
                <a:lnTo>
                  <a:pt x="729" y="337"/>
                </a:lnTo>
                <a:lnTo>
                  <a:pt x="729" y="336"/>
                </a:lnTo>
                <a:lnTo>
                  <a:pt x="729" y="335"/>
                </a:lnTo>
                <a:lnTo>
                  <a:pt x="729" y="334"/>
                </a:lnTo>
                <a:lnTo>
                  <a:pt x="729" y="333"/>
                </a:lnTo>
                <a:lnTo>
                  <a:pt x="730" y="333"/>
                </a:lnTo>
                <a:lnTo>
                  <a:pt x="734" y="333"/>
                </a:lnTo>
                <a:lnTo>
                  <a:pt x="734" y="329"/>
                </a:lnTo>
                <a:lnTo>
                  <a:pt x="737" y="329"/>
                </a:lnTo>
                <a:lnTo>
                  <a:pt x="738" y="329"/>
                </a:lnTo>
                <a:lnTo>
                  <a:pt x="741" y="329"/>
                </a:lnTo>
                <a:lnTo>
                  <a:pt x="742" y="329"/>
                </a:lnTo>
                <a:lnTo>
                  <a:pt x="746" y="329"/>
                </a:lnTo>
                <a:lnTo>
                  <a:pt x="751" y="329"/>
                </a:lnTo>
                <a:lnTo>
                  <a:pt x="753" y="330"/>
                </a:lnTo>
                <a:lnTo>
                  <a:pt x="755" y="329"/>
                </a:lnTo>
                <a:lnTo>
                  <a:pt x="756" y="330"/>
                </a:lnTo>
                <a:lnTo>
                  <a:pt x="759" y="331"/>
                </a:lnTo>
                <a:lnTo>
                  <a:pt x="760" y="331"/>
                </a:lnTo>
                <a:lnTo>
                  <a:pt x="761" y="331"/>
                </a:lnTo>
                <a:lnTo>
                  <a:pt x="761" y="334"/>
                </a:lnTo>
                <a:lnTo>
                  <a:pt x="761" y="338"/>
                </a:lnTo>
                <a:lnTo>
                  <a:pt x="762" y="339"/>
                </a:lnTo>
                <a:lnTo>
                  <a:pt x="762" y="345"/>
                </a:lnTo>
                <a:lnTo>
                  <a:pt x="763" y="345"/>
                </a:lnTo>
                <a:lnTo>
                  <a:pt x="766" y="345"/>
                </a:lnTo>
                <a:lnTo>
                  <a:pt x="767" y="345"/>
                </a:lnTo>
                <a:lnTo>
                  <a:pt x="767" y="344"/>
                </a:lnTo>
                <a:lnTo>
                  <a:pt x="769" y="344"/>
                </a:lnTo>
                <a:lnTo>
                  <a:pt x="770" y="343"/>
                </a:lnTo>
                <a:lnTo>
                  <a:pt x="771" y="342"/>
                </a:lnTo>
                <a:lnTo>
                  <a:pt x="772" y="340"/>
                </a:lnTo>
                <a:lnTo>
                  <a:pt x="773" y="339"/>
                </a:lnTo>
                <a:lnTo>
                  <a:pt x="775" y="338"/>
                </a:lnTo>
                <a:lnTo>
                  <a:pt x="776" y="337"/>
                </a:lnTo>
                <a:lnTo>
                  <a:pt x="777" y="336"/>
                </a:lnTo>
                <a:lnTo>
                  <a:pt x="777" y="335"/>
                </a:lnTo>
                <a:lnTo>
                  <a:pt x="778" y="335"/>
                </a:lnTo>
                <a:lnTo>
                  <a:pt x="780" y="333"/>
                </a:lnTo>
                <a:lnTo>
                  <a:pt x="780" y="331"/>
                </a:lnTo>
                <a:lnTo>
                  <a:pt x="781" y="331"/>
                </a:lnTo>
                <a:lnTo>
                  <a:pt x="781" y="330"/>
                </a:lnTo>
                <a:lnTo>
                  <a:pt x="782" y="329"/>
                </a:lnTo>
                <a:lnTo>
                  <a:pt x="784" y="329"/>
                </a:lnTo>
                <a:lnTo>
                  <a:pt x="786" y="326"/>
                </a:lnTo>
                <a:lnTo>
                  <a:pt x="788" y="323"/>
                </a:lnTo>
                <a:lnTo>
                  <a:pt x="790" y="321"/>
                </a:lnTo>
                <a:lnTo>
                  <a:pt x="797" y="314"/>
                </a:lnTo>
                <a:lnTo>
                  <a:pt x="799" y="312"/>
                </a:lnTo>
                <a:lnTo>
                  <a:pt x="801" y="311"/>
                </a:lnTo>
                <a:lnTo>
                  <a:pt x="801" y="310"/>
                </a:lnTo>
                <a:lnTo>
                  <a:pt x="802" y="310"/>
                </a:lnTo>
                <a:lnTo>
                  <a:pt x="802" y="309"/>
                </a:lnTo>
                <a:lnTo>
                  <a:pt x="803" y="308"/>
                </a:lnTo>
                <a:lnTo>
                  <a:pt x="803" y="306"/>
                </a:lnTo>
                <a:lnTo>
                  <a:pt x="803" y="305"/>
                </a:lnTo>
                <a:lnTo>
                  <a:pt x="804" y="305"/>
                </a:lnTo>
                <a:lnTo>
                  <a:pt x="804" y="304"/>
                </a:lnTo>
                <a:lnTo>
                  <a:pt x="804" y="303"/>
                </a:lnTo>
                <a:lnTo>
                  <a:pt x="805" y="301"/>
                </a:lnTo>
                <a:lnTo>
                  <a:pt x="805" y="300"/>
                </a:lnTo>
                <a:lnTo>
                  <a:pt x="805" y="298"/>
                </a:lnTo>
                <a:lnTo>
                  <a:pt x="805" y="297"/>
                </a:lnTo>
                <a:lnTo>
                  <a:pt x="806" y="297"/>
                </a:lnTo>
                <a:lnTo>
                  <a:pt x="806" y="296"/>
                </a:lnTo>
                <a:lnTo>
                  <a:pt x="807" y="295"/>
                </a:lnTo>
                <a:lnTo>
                  <a:pt x="807" y="294"/>
                </a:lnTo>
                <a:lnTo>
                  <a:pt x="808" y="293"/>
                </a:lnTo>
                <a:lnTo>
                  <a:pt x="808" y="292"/>
                </a:lnTo>
                <a:lnTo>
                  <a:pt x="810" y="291"/>
                </a:lnTo>
                <a:lnTo>
                  <a:pt x="811" y="289"/>
                </a:lnTo>
                <a:lnTo>
                  <a:pt x="812" y="288"/>
                </a:lnTo>
                <a:lnTo>
                  <a:pt x="812" y="287"/>
                </a:lnTo>
                <a:lnTo>
                  <a:pt x="813" y="286"/>
                </a:lnTo>
                <a:lnTo>
                  <a:pt x="814" y="286"/>
                </a:lnTo>
                <a:lnTo>
                  <a:pt x="814" y="285"/>
                </a:lnTo>
                <a:lnTo>
                  <a:pt x="815" y="284"/>
                </a:lnTo>
                <a:lnTo>
                  <a:pt x="816" y="283"/>
                </a:lnTo>
                <a:lnTo>
                  <a:pt x="819" y="279"/>
                </a:lnTo>
                <a:lnTo>
                  <a:pt x="820" y="279"/>
                </a:lnTo>
                <a:lnTo>
                  <a:pt x="821" y="277"/>
                </a:lnTo>
                <a:lnTo>
                  <a:pt x="796" y="256"/>
                </a:lnTo>
                <a:lnTo>
                  <a:pt x="795" y="255"/>
                </a:lnTo>
                <a:lnTo>
                  <a:pt x="796" y="254"/>
                </a:lnTo>
                <a:lnTo>
                  <a:pt x="795" y="254"/>
                </a:lnTo>
                <a:lnTo>
                  <a:pt x="796" y="254"/>
                </a:lnTo>
                <a:lnTo>
                  <a:pt x="796" y="253"/>
                </a:lnTo>
                <a:lnTo>
                  <a:pt x="796" y="252"/>
                </a:lnTo>
                <a:lnTo>
                  <a:pt x="795" y="251"/>
                </a:lnTo>
                <a:lnTo>
                  <a:pt x="795" y="252"/>
                </a:lnTo>
                <a:lnTo>
                  <a:pt x="795" y="251"/>
                </a:lnTo>
                <a:lnTo>
                  <a:pt x="794" y="250"/>
                </a:lnTo>
                <a:lnTo>
                  <a:pt x="795" y="250"/>
                </a:lnTo>
                <a:lnTo>
                  <a:pt x="795" y="248"/>
                </a:lnTo>
                <a:lnTo>
                  <a:pt x="794" y="248"/>
                </a:lnTo>
                <a:lnTo>
                  <a:pt x="794" y="247"/>
                </a:lnTo>
                <a:lnTo>
                  <a:pt x="795" y="246"/>
                </a:lnTo>
                <a:lnTo>
                  <a:pt x="794" y="246"/>
                </a:lnTo>
                <a:lnTo>
                  <a:pt x="795" y="246"/>
                </a:lnTo>
                <a:lnTo>
                  <a:pt x="795" y="245"/>
                </a:lnTo>
                <a:lnTo>
                  <a:pt x="796" y="245"/>
                </a:lnTo>
                <a:lnTo>
                  <a:pt x="797" y="246"/>
                </a:lnTo>
                <a:lnTo>
                  <a:pt x="797" y="247"/>
                </a:lnTo>
                <a:lnTo>
                  <a:pt x="798" y="247"/>
                </a:lnTo>
                <a:lnTo>
                  <a:pt x="799" y="247"/>
                </a:lnTo>
                <a:lnTo>
                  <a:pt x="799" y="246"/>
                </a:lnTo>
                <a:lnTo>
                  <a:pt x="799" y="247"/>
                </a:lnTo>
                <a:lnTo>
                  <a:pt x="801" y="247"/>
                </a:lnTo>
                <a:lnTo>
                  <a:pt x="802" y="247"/>
                </a:lnTo>
                <a:lnTo>
                  <a:pt x="802" y="246"/>
                </a:lnTo>
                <a:lnTo>
                  <a:pt x="802" y="247"/>
                </a:lnTo>
                <a:lnTo>
                  <a:pt x="803" y="247"/>
                </a:lnTo>
                <a:lnTo>
                  <a:pt x="804" y="248"/>
                </a:lnTo>
                <a:lnTo>
                  <a:pt x="805" y="248"/>
                </a:lnTo>
                <a:lnTo>
                  <a:pt x="806" y="248"/>
                </a:lnTo>
                <a:lnTo>
                  <a:pt x="806" y="250"/>
                </a:lnTo>
                <a:lnTo>
                  <a:pt x="807" y="250"/>
                </a:lnTo>
                <a:lnTo>
                  <a:pt x="808" y="250"/>
                </a:lnTo>
                <a:lnTo>
                  <a:pt x="810" y="250"/>
                </a:lnTo>
                <a:lnTo>
                  <a:pt x="810" y="251"/>
                </a:lnTo>
                <a:lnTo>
                  <a:pt x="811" y="250"/>
                </a:lnTo>
                <a:lnTo>
                  <a:pt x="812" y="250"/>
                </a:lnTo>
                <a:lnTo>
                  <a:pt x="813" y="250"/>
                </a:lnTo>
                <a:lnTo>
                  <a:pt x="813" y="251"/>
                </a:lnTo>
                <a:lnTo>
                  <a:pt x="814" y="251"/>
                </a:lnTo>
                <a:lnTo>
                  <a:pt x="820" y="244"/>
                </a:lnTo>
                <a:lnTo>
                  <a:pt x="821" y="245"/>
                </a:lnTo>
                <a:lnTo>
                  <a:pt x="822" y="245"/>
                </a:lnTo>
                <a:lnTo>
                  <a:pt x="823" y="246"/>
                </a:lnTo>
                <a:lnTo>
                  <a:pt x="825" y="247"/>
                </a:lnTo>
                <a:lnTo>
                  <a:pt x="825" y="246"/>
                </a:lnTo>
                <a:lnTo>
                  <a:pt x="827" y="246"/>
                </a:lnTo>
                <a:lnTo>
                  <a:pt x="828" y="246"/>
                </a:lnTo>
                <a:lnTo>
                  <a:pt x="829" y="247"/>
                </a:lnTo>
                <a:lnTo>
                  <a:pt x="830" y="247"/>
                </a:lnTo>
                <a:lnTo>
                  <a:pt x="833" y="248"/>
                </a:lnTo>
                <a:lnTo>
                  <a:pt x="835" y="248"/>
                </a:lnTo>
                <a:lnTo>
                  <a:pt x="836" y="247"/>
                </a:lnTo>
                <a:lnTo>
                  <a:pt x="836" y="246"/>
                </a:lnTo>
                <a:lnTo>
                  <a:pt x="836" y="245"/>
                </a:lnTo>
                <a:lnTo>
                  <a:pt x="837" y="244"/>
                </a:lnTo>
                <a:lnTo>
                  <a:pt x="838" y="244"/>
                </a:lnTo>
                <a:lnTo>
                  <a:pt x="838" y="243"/>
                </a:lnTo>
                <a:lnTo>
                  <a:pt x="839" y="241"/>
                </a:lnTo>
                <a:lnTo>
                  <a:pt x="839" y="239"/>
                </a:lnTo>
                <a:lnTo>
                  <a:pt x="840" y="238"/>
                </a:lnTo>
                <a:lnTo>
                  <a:pt x="840" y="237"/>
                </a:lnTo>
                <a:lnTo>
                  <a:pt x="841" y="236"/>
                </a:lnTo>
                <a:lnTo>
                  <a:pt x="841" y="235"/>
                </a:lnTo>
                <a:lnTo>
                  <a:pt x="842" y="234"/>
                </a:lnTo>
                <a:lnTo>
                  <a:pt x="842" y="233"/>
                </a:lnTo>
                <a:lnTo>
                  <a:pt x="844" y="231"/>
                </a:lnTo>
                <a:lnTo>
                  <a:pt x="844" y="230"/>
                </a:lnTo>
                <a:lnTo>
                  <a:pt x="845" y="229"/>
                </a:lnTo>
                <a:lnTo>
                  <a:pt x="845" y="228"/>
                </a:lnTo>
                <a:lnTo>
                  <a:pt x="846" y="226"/>
                </a:lnTo>
                <a:lnTo>
                  <a:pt x="849" y="222"/>
                </a:lnTo>
                <a:lnTo>
                  <a:pt x="850" y="220"/>
                </a:lnTo>
                <a:lnTo>
                  <a:pt x="850" y="219"/>
                </a:lnTo>
                <a:lnTo>
                  <a:pt x="851" y="219"/>
                </a:lnTo>
                <a:lnTo>
                  <a:pt x="851" y="218"/>
                </a:lnTo>
                <a:lnTo>
                  <a:pt x="853" y="217"/>
                </a:lnTo>
                <a:lnTo>
                  <a:pt x="853" y="216"/>
                </a:lnTo>
                <a:lnTo>
                  <a:pt x="854" y="216"/>
                </a:lnTo>
                <a:lnTo>
                  <a:pt x="855" y="214"/>
                </a:lnTo>
                <a:lnTo>
                  <a:pt x="855" y="213"/>
                </a:lnTo>
                <a:lnTo>
                  <a:pt x="856" y="213"/>
                </a:lnTo>
                <a:lnTo>
                  <a:pt x="856" y="212"/>
                </a:lnTo>
                <a:lnTo>
                  <a:pt x="857" y="210"/>
                </a:lnTo>
                <a:lnTo>
                  <a:pt x="858" y="209"/>
                </a:lnTo>
                <a:lnTo>
                  <a:pt x="858" y="208"/>
                </a:lnTo>
                <a:lnTo>
                  <a:pt x="859" y="206"/>
                </a:lnTo>
                <a:lnTo>
                  <a:pt x="859" y="205"/>
                </a:lnTo>
                <a:lnTo>
                  <a:pt x="859" y="204"/>
                </a:lnTo>
                <a:lnTo>
                  <a:pt x="859" y="203"/>
                </a:lnTo>
                <a:lnTo>
                  <a:pt x="859" y="201"/>
                </a:lnTo>
                <a:lnTo>
                  <a:pt x="859" y="200"/>
                </a:lnTo>
                <a:lnTo>
                  <a:pt x="861" y="200"/>
                </a:lnTo>
                <a:lnTo>
                  <a:pt x="861" y="199"/>
                </a:lnTo>
                <a:lnTo>
                  <a:pt x="861" y="197"/>
                </a:lnTo>
                <a:lnTo>
                  <a:pt x="861" y="196"/>
                </a:lnTo>
                <a:lnTo>
                  <a:pt x="862" y="196"/>
                </a:lnTo>
                <a:lnTo>
                  <a:pt x="862" y="195"/>
                </a:lnTo>
                <a:lnTo>
                  <a:pt x="863" y="194"/>
                </a:lnTo>
                <a:lnTo>
                  <a:pt x="864" y="193"/>
                </a:lnTo>
                <a:lnTo>
                  <a:pt x="864" y="192"/>
                </a:lnTo>
                <a:lnTo>
                  <a:pt x="865" y="192"/>
                </a:lnTo>
                <a:lnTo>
                  <a:pt x="866" y="191"/>
                </a:lnTo>
                <a:lnTo>
                  <a:pt x="867" y="189"/>
                </a:lnTo>
                <a:lnTo>
                  <a:pt x="867" y="188"/>
                </a:lnTo>
                <a:lnTo>
                  <a:pt x="865" y="187"/>
                </a:lnTo>
                <a:lnTo>
                  <a:pt x="866" y="186"/>
                </a:lnTo>
                <a:lnTo>
                  <a:pt x="866" y="185"/>
                </a:lnTo>
                <a:lnTo>
                  <a:pt x="868" y="183"/>
                </a:lnTo>
                <a:lnTo>
                  <a:pt x="868" y="181"/>
                </a:lnTo>
                <a:lnTo>
                  <a:pt x="870" y="180"/>
                </a:lnTo>
                <a:lnTo>
                  <a:pt x="871" y="179"/>
                </a:lnTo>
                <a:lnTo>
                  <a:pt x="872" y="177"/>
                </a:lnTo>
                <a:lnTo>
                  <a:pt x="873" y="176"/>
                </a:lnTo>
                <a:lnTo>
                  <a:pt x="874" y="174"/>
                </a:lnTo>
                <a:lnTo>
                  <a:pt x="875" y="174"/>
                </a:lnTo>
                <a:lnTo>
                  <a:pt x="876" y="170"/>
                </a:lnTo>
                <a:lnTo>
                  <a:pt x="878" y="169"/>
                </a:lnTo>
                <a:lnTo>
                  <a:pt x="878" y="168"/>
                </a:lnTo>
                <a:lnTo>
                  <a:pt x="878" y="167"/>
                </a:lnTo>
                <a:lnTo>
                  <a:pt x="878" y="166"/>
                </a:lnTo>
                <a:lnTo>
                  <a:pt x="878" y="164"/>
                </a:lnTo>
                <a:lnTo>
                  <a:pt x="879" y="163"/>
                </a:lnTo>
                <a:lnTo>
                  <a:pt x="879" y="162"/>
                </a:lnTo>
                <a:lnTo>
                  <a:pt x="879" y="161"/>
                </a:lnTo>
                <a:lnTo>
                  <a:pt x="879" y="160"/>
                </a:lnTo>
                <a:lnTo>
                  <a:pt x="880" y="159"/>
                </a:lnTo>
                <a:lnTo>
                  <a:pt x="880" y="158"/>
                </a:lnTo>
                <a:lnTo>
                  <a:pt x="880" y="155"/>
                </a:lnTo>
                <a:lnTo>
                  <a:pt x="880" y="154"/>
                </a:lnTo>
                <a:lnTo>
                  <a:pt x="881" y="154"/>
                </a:lnTo>
                <a:lnTo>
                  <a:pt x="882" y="154"/>
                </a:lnTo>
                <a:lnTo>
                  <a:pt x="883" y="154"/>
                </a:lnTo>
                <a:lnTo>
                  <a:pt x="884" y="154"/>
                </a:lnTo>
                <a:lnTo>
                  <a:pt x="885" y="154"/>
                </a:lnTo>
                <a:lnTo>
                  <a:pt x="887" y="154"/>
                </a:lnTo>
                <a:lnTo>
                  <a:pt x="888" y="154"/>
                </a:lnTo>
                <a:lnTo>
                  <a:pt x="888" y="155"/>
                </a:lnTo>
                <a:lnTo>
                  <a:pt x="888" y="156"/>
                </a:lnTo>
                <a:lnTo>
                  <a:pt x="887" y="158"/>
                </a:lnTo>
                <a:lnTo>
                  <a:pt x="890" y="159"/>
                </a:lnTo>
                <a:lnTo>
                  <a:pt x="890" y="160"/>
                </a:lnTo>
                <a:lnTo>
                  <a:pt x="889" y="160"/>
                </a:lnTo>
                <a:lnTo>
                  <a:pt x="888" y="160"/>
                </a:lnTo>
                <a:lnTo>
                  <a:pt x="885" y="159"/>
                </a:lnTo>
                <a:lnTo>
                  <a:pt x="885" y="161"/>
                </a:lnTo>
                <a:lnTo>
                  <a:pt x="884" y="162"/>
                </a:lnTo>
                <a:lnTo>
                  <a:pt x="884" y="163"/>
                </a:lnTo>
                <a:lnTo>
                  <a:pt x="883" y="164"/>
                </a:lnTo>
                <a:lnTo>
                  <a:pt x="883" y="166"/>
                </a:lnTo>
                <a:lnTo>
                  <a:pt x="883" y="167"/>
                </a:lnTo>
                <a:lnTo>
                  <a:pt x="883" y="168"/>
                </a:lnTo>
                <a:lnTo>
                  <a:pt x="884" y="168"/>
                </a:lnTo>
                <a:lnTo>
                  <a:pt x="884" y="169"/>
                </a:lnTo>
                <a:lnTo>
                  <a:pt x="884" y="170"/>
                </a:lnTo>
                <a:lnTo>
                  <a:pt x="885" y="171"/>
                </a:lnTo>
                <a:lnTo>
                  <a:pt x="887" y="171"/>
                </a:lnTo>
                <a:lnTo>
                  <a:pt x="888" y="171"/>
                </a:lnTo>
                <a:lnTo>
                  <a:pt x="888" y="174"/>
                </a:lnTo>
                <a:lnTo>
                  <a:pt x="887" y="174"/>
                </a:lnTo>
                <a:lnTo>
                  <a:pt x="885" y="174"/>
                </a:lnTo>
                <a:lnTo>
                  <a:pt x="884" y="174"/>
                </a:lnTo>
                <a:lnTo>
                  <a:pt x="884" y="175"/>
                </a:lnTo>
                <a:lnTo>
                  <a:pt x="885" y="175"/>
                </a:lnTo>
                <a:lnTo>
                  <a:pt x="887" y="175"/>
                </a:lnTo>
                <a:lnTo>
                  <a:pt x="887" y="176"/>
                </a:lnTo>
                <a:lnTo>
                  <a:pt x="888" y="175"/>
                </a:lnTo>
                <a:lnTo>
                  <a:pt x="889" y="174"/>
                </a:lnTo>
                <a:lnTo>
                  <a:pt x="889" y="172"/>
                </a:lnTo>
                <a:lnTo>
                  <a:pt x="891" y="172"/>
                </a:lnTo>
                <a:lnTo>
                  <a:pt x="893" y="170"/>
                </a:lnTo>
                <a:lnTo>
                  <a:pt x="894" y="169"/>
                </a:lnTo>
                <a:lnTo>
                  <a:pt x="896" y="169"/>
                </a:lnTo>
                <a:lnTo>
                  <a:pt x="897" y="168"/>
                </a:lnTo>
                <a:lnTo>
                  <a:pt x="894" y="167"/>
                </a:lnTo>
                <a:lnTo>
                  <a:pt x="897" y="168"/>
                </a:lnTo>
                <a:lnTo>
                  <a:pt x="898" y="164"/>
                </a:lnTo>
                <a:lnTo>
                  <a:pt x="896" y="163"/>
                </a:lnTo>
                <a:lnTo>
                  <a:pt x="896" y="161"/>
                </a:lnTo>
                <a:lnTo>
                  <a:pt x="893" y="162"/>
                </a:lnTo>
                <a:lnTo>
                  <a:pt x="893" y="163"/>
                </a:lnTo>
                <a:lnTo>
                  <a:pt x="892" y="163"/>
                </a:lnTo>
                <a:lnTo>
                  <a:pt x="891" y="164"/>
                </a:lnTo>
                <a:lnTo>
                  <a:pt x="888" y="162"/>
                </a:lnTo>
                <a:lnTo>
                  <a:pt x="889" y="162"/>
                </a:lnTo>
                <a:lnTo>
                  <a:pt x="889" y="161"/>
                </a:lnTo>
                <a:lnTo>
                  <a:pt x="891" y="161"/>
                </a:lnTo>
                <a:lnTo>
                  <a:pt x="892" y="162"/>
                </a:lnTo>
                <a:lnTo>
                  <a:pt x="893" y="162"/>
                </a:lnTo>
                <a:lnTo>
                  <a:pt x="894" y="159"/>
                </a:lnTo>
                <a:lnTo>
                  <a:pt x="894" y="156"/>
                </a:lnTo>
                <a:lnTo>
                  <a:pt x="896" y="156"/>
                </a:lnTo>
                <a:lnTo>
                  <a:pt x="896" y="155"/>
                </a:lnTo>
                <a:lnTo>
                  <a:pt x="896" y="154"/>
                </a:lnTo>
                <a:lnTo>
                  <a:pt x="896" y="153"/>
                </a:lnTo>
                <a:lnTo>
                  <a:pt x="896" y="152"/>
                </a:lnTo>
                <a:lnTo>
                  <a:pt x="894" y="151"/>
                </a:lnTo>
                <a:lnTo>
                  <a:pt x="894" y="150"/>
                </a:lnTo>
                <a:lnTo>
                  <a:pt x="894" y="149"/>
                </a:lnTo>
                <a:lnTo>
                  <a:pt x="893" y="149"/>
                </a:lnTo>
                <a:lnTo>
                  <a:pt x="893" y="147"/>
                </a:lnTo>
                <a:lnTo>
                  <a:pt x="892" y="146"/>
                </a:lnTo>
                <a:lnTo>
                  <a:pt x="891" y="145"/>
                </a:lnTo>
                <a:lnTo>
                  <a:pt x="899" y="145"/>
                </a:lnTo>
                <a:lnTo>
                  <a:pt x="908" y="147"/>
                </a:lnTo>
                <a:lnTo>
                  <a:pt x="909" y="146"/>
                </a:lnTo>
                <a:lnTo>
                  <a:pt x="913" y="151"/>
                </a:lnTo>
                <a:lnTo>
                  <a:pt x="913" y="152"/>
                </a:lnTo>
                <a:lnTo>
                  <a:pt x="914" y="152"/>
                </a:lnTo>
                <a:lnTo>
                  <a:pt x="914" y="151"/>
                </a:lnTo>
                <a:lnTo>
                  <a:pt x="914" y="150"/>
                </a:lnTo>
                <a:lnTo>
                  <a:pt x="914" y="149"/>
                </a:lnTo>
                <a:lnTo>
                  <a:pt x="914" y="147"/>
                </a:lnTo>
                <a:lnTo>
                  <a:pt x="914" y="146"/>
                </a:lnTo>
                <a:lnTo>
                  <a:pt x="914" y="145"/>
                </a:lnTo>
                <a:lnTo>
                  <a:pt x="915" y="143"/>
                </a:lnTo>
                <a:lnTo>
                  <a:pt x="915" y="141"/>
                </a:lnTo>
                <a:lnTo>
                  <a:pt x="915" y="139"/>
                </a:lnTo>
                <a:lnTo>
                  <a:pt x="915" y="138"/>
                </a:lnTo>
                <a:lnTo>
                  <a:pt x="915" y="136"/>
                </a:lnTo>
                <a:lnTo>
                  <a:pt x="915" y="133"/>
                </a:lnTo>
                <a:lnTo>
                  <a:pt x="915" y="128"/>
                </a:lnTo>
                <a:lnTo>
                  <a:pt x="915" y="122"/>
                </a:lnTo>
                <a:lnTo>
                  <a:pt x="915" y="118"/>
                </a:lnTo>
                <a:lnTo>
                  <a:pt x="908" y="118"/>
                </a:lnTo>
                <a:lnTo>
                  <a:pt x="908" y="117"/>
                </a:lnTo>
                <a:lnTo>
                  <a:pt x="908" y="116"/>
                </a:lnTo>
                <a:lnTo>
                  <a:pt x="909" y="111"/>
                </a:lnTo>
                <a:lnTo>
                  <a:pt x="909" y="110"/>
                </a:lnTo>
                <a:lnTo>
                  <a:pt x="910" y="109"/>
                </a:lnTo>
                <a:lnTo>
                  <a:pt x="910" y="108"/>
                </a:lnTo>
                <a:lnTo>
                  <a:pt x="911" y="105"/>
                </a:lnTo>
                <a:lnTo>
                  <a:pt x="911" y="104"/>
                </a:lnTo>
                <a:lnTo>
                  <a:pt x="914" y="102"/>
                </a:lnTo>
                <a:lnTo>
                  <a:pt x="916" y="100"/>
                </a:lnTo>
                <a:lnTo>
                  <a:pt x="919" y="96"/>
                </a:lnTo>
                <a:lnTo>
                  <a:pt x="919" y="95"/>
                </a:lnTo>
                <a:lnTo>
                  <a:pt x="921" y="95"/>
                </a:lnTo>
                <a:lnTo>
                  <a:pt x="921" y="94"/>
                </a:lnTo>
                <a:lnTo>
                  <a:pt x="924" y="91"/>
                </a:lnTo>
                <a:lnTo>
                  <a:pt x="926" y="88"/>
                </a:lnTo>
                <a:lnTo>
                  <a:pt x="928" y="87"/>
                </a:lnTo>
                <a:lnTo>
                  <a:pt x="931" y="85"/>
                </a:lnTo>
                <a:lnTo>
                  <a:pt x="932" y="84"/>
                </a:lnTo>
                <a:lnTo>
                  <a:pt x="933" y="83"/>
                </a:lnTo>
                <a:lnTo>
                  <a:pt x="933" y="82"/>
                </a:lnTo>
                <a:lnTo>
                  <a:pt x="934" y="82"/>
                </a:lnTo>
                <a:lnTo>
                  <a:pt x="936" y="78"/>
                </a:lnTo>
                <a:lnTo>
                  <a:pt x="936" y="76"/>
                </a:lnTo>
                <a:lnTo>
                  <a:pt x="937" y="76"/>
                </a:lnTo>
                <a:lnTo>
                  <a:pt x="937" y="75"/>
                </a:lnTo>
                <a:lnTo>
                  <a:pt x="937" y="74"/>
                </a:lnTo>
                <a:lnTo>
                  <a:pt x="941" y="68"/>
                </a:lnTo>
                <a:lnTo>
                  <a:pt x="942" y="65"/>
                </a:lnTo>
                <a:lnTo>
                  <a:pt x="942" y="63"/>
                </a:lnTo>
                <a:lnTo>
                  <a:pt x="943" y="62"/>
                </a:lnTo>
                <a:lnTo>
                  <a:pt x="944" y="60"/>
                </a:lnTo>
                <a:lnTo>
                  <a:pt x="945" y="58"/>
                </a:lnTo>
                <a:lnTo>
                  <a:pt x="947" y="57"/>
                </a:lnTo>
                <a:lnTo>
                  <a:pt x="948" y="54"/>
                </a:lnTo>
                <a:lnTo>
                  <a:pt x="948" y="53"/>
                </a:lnTo>
                <a:lnTo>
                  <a:pt x="949" y="51"/>
                </a:lnTo>
                <a:lnTo>
                  <a:pt x="950" y="50"/>
                </a:lnTo>
                <a:lnTo>
                  <a:pt x="950" y="49"/>
                </a:lnTo>
                <a:lnTo>
                  <a:pt x="950" y="47"/>
                </a:lnTo>
                <a:lnTo>
                  <a:pt x="951" y="46"/>
                </a:lnTo>
                <a:lnTo>
                  <a:pt x="951" y="45"/>
                </a:lnTo>
                <a:lnTo>
                  <a:pt x="951" y="41"/>
                </a:lnTo>
                <a:lnTo>
                  <a:pt x="951" y="40"/>
                </a:lnTo>
                <a:lnTo>
                  <a:pt x="952" y="35"/>
                </a:lnTo>
                <a:lnTo>
                  <a:pt x="952" y="34"/>
                </a:lnTo>
                <a:lnTo>
                  <a:pt x="953" y="32"/>
                </a:lnTo>
                <a:lnTo>
                  <a:pt x="953" y="30"/>
                </a:lnTo>
                <a:lnTo>
                  <a:pt x="953" y="29"/>
                </a:lnTo>
                <a:lnTo>
                  <a:pt x="953" y="27"/>
                </a:lnTo>
                <a:lnTo>
                  <a:pt x="953" y="26"/>
                </a:lnTo>
                <a:lnTo>
                  <a:pt x="953" y="25"/>
                </a:lnTo>
                <a:lnTo>
                  <a:pt x="953" y="24"/>
                </a:lnTo>
                <a:lnTo>
                  <a:pt x="953" y="21"/>
                </a:lnTo>
                <a:lnTo>
                  <a:pt x="952" y="21"/>
                </a:lnTo>
                <a:lnTo>
                  <a:pt x="952" y="20"/>
                </a:lnTo>
                <a:lnTo>
                  <a:pt x="952" y="19"/>
                </a:lnTo>
                <a:lnTo>
                  <a:pt x="953" y="18"/>
                </a:lnTo>
                <a:lnTo>
                  <a:pt x="952" y="18"/>
                </a:lnTo>
                <a:lnTo>
                  <a:pt x="952" y="17"/>
                </a:lnTo>
                <a:lnTo>
                  <a:pt x="958" y="19"/>
                </a:lnTo>
                <a:lnTo>
                  <a:pt x="960" y="15"/>
                </a:lnTo>
                <a:lnTo>
                  <a:pt x="961" y="12"/>
                </a:lnTo>
                <a:lnTo>
                  <a:pt x="956" y="10"/>
                </a:lnTo>
                <a:lnTo>
                  <a:pt x="957" y="9"/>
                </a:lnTo>
                <a:lnTo>
                  <a:pt x="957" y="10"/>
                </a:lnTo>
                <a:lnTo>
                  <a:pt x="959" y="9"/>
                </a:lnTo>
                <a:lnTo>
                  <a:pt x="959" y="8"/>
                </a:lnTo>
                <a:lnTo>
                  <a:pt x="960" y="7"/>
                </a:lnTo>
                <a:lnTo>
                  <a:pt x="961" y="7"/>
                </a:lnTo>
                <a:lnTo>
                  <a:pt x="962" y="5"/>
                </a:lnTo>
                <a:lnTo>
                  <a:pt x="966" y="3"/>
                </a:lnTo>
                <a:lnTo>
                  <a:pt x="967" y="3"/>
                </a:lnTo>
                <a:lnTo>
                  <a:pt x="968" y="2"/>
                </a:lnTo>
                <a:lnTo>
                  <a:pt x="968" y="1"/>
                </a:lnTo>
                <a:lnTo>
                  <a:pt x="970" y="1"/>
                </a:lnTo>
                <a:lnTo>
                  <a:pt x="971" y="0"/>
                </a:lnTo>
                <a:lnTo>
                  <a:pt x="971" y="1"/>
                </a:lnTo>
                <a:lnTo>
                  <a:pt x="974" y="0"/>
                </a:lnTo>
                <a:lnTo>
                  <a:pt x="975" y="1"/>
                </a:lnTo>
                <a:lnTo>
                  <a:pt x="976" y="1"/>
                </a:lnTo>
                <a:lnTo>
                  <a:pt x="976" y="2"/>
                </a:lnTo>
                <a:lnTo>
                  <a:pt x="977" y="2"/>
                </a:lnTo>
                <a:lnTo>
                  <a:pt x="977" y="3"/>
                </a:lnTo>
                <a:lnTo>
                  <a:pt x="978" y="3"/>
                </a:lnTo>
                <a:lnTo>
                  <a:pt x="982" y="5"/>
                </a:lnTo>
                <a:lnTo>
                  <a:pt x="982" y="7"/>
                </a:lnTo>
                <a:lnTo>
                  <a:pt x="984" y="8"/>
                </a:lnTo>
                <a:lnTo>
                  <a:pt x="987" y="10"/>
                </a:lnTo>
                <a:lnTo>
                  <a:pt x="1005" y="21"/>
                </a:lnTo>
                <a:lnTo>
                  <a:pt x="1005" y="22"/>
                </a:lnTo>
                <a:lnTo>
                  <a:pt x="1006" y="22"/>
                </a:lnTo>
                <a:lnTo>
                  <a:pt x="1008" y="22"/>
                </a:lnTo>
                <a:lnTo>
                  <a:pt x="1008" y="24"/>
                </a:lnTo>
                <a:lnTo>
                  <a:pt x="1009" y="24"/>
                </a:lnTo>
                <a:lnTo>
                  <a:pt x="1010" y="24"/>
                </a:lnTo>
                <a:lnTo>
                  <a:pt x="1011" y="25"/>
                </a:lnTo>
                <a:lnTo>
                  <a:pt x="1012" y="25"/>
                </a:lnTo>
                <a:lnTo>
                  <a:pt x="1013" y="25"/>
                </a:lnTo>
                <a:lnTo>
                  <a:pt x="1014" y="25"/>
                </a:lnTo>
                <a:lnTo>
                  <a:pt x="1016" y="25"/>
                </a:lnTo>
                <a:lnTo>
                  <a:pt x="1017" y="25"/>
                </a:lnTo>
                <a:lnTo>
                  <a:pt x="1017" y="27"/>
                </a:lnTo>
                <a:lnTo>
                  <a:pt x="1016" y="27"/>
                </a:lnTo>
                <a:lnTo>
                  <a:pt x="1014" y="29"/>
                </a:lnTo>
                <a:lnTo>
                  <a:pt x="1014" y="30"/>
                </a:lnTo>
                <a:lnTo>
                  <a:pt x="1014" y="32"/>
                </a:lnTo>
                <a:lnTo>
                  <a:pt x="1014" y="33"/>
                </a:lnTo>
                <a:lnTo>
                  <a:pt x="1014" y="36"/>
                </a:lnTo>
                <a:lnTo>
                  <a:pt x="1016" y="36"/>
                </a:lnTo>
                <a:lnTo>
                  <a:pt x="1016" y="37"/>
                </a:lnTo>
                <a:lnTo>
                  <a:pt x="1016" y="40"/>
                </a:lnTo>
                <a:lnTo>
                  <a:pt x="1017" y="42"/>
                </a:lnTo>
                <a:lnTo>
                  <a:pt x="1017" y="44"/>
                </a:lnTo>
                <a:lnTo>
                  <a:pt x="1018" y="46"/>
                </a:lnTo>
                <a:lnTo>
                  <a:pt x="1019" y="49"/>
                </a:lnTo>
                <a:lnTo>
                  <a:pt x="1020" y="49"/>
                </a:lnTo>
                <a:lnTo>
                  <a:pt x="1021" y="50"/>
                </a:lnTo>
                <a:lnTo>
                  <a:pt x="1022" y="50"/>
                </a:lnTo>
                <a:lnTo>
                  <a:pt x="1023" y="50"/>
                </a:lnTo>
                <a:lnTo>
                  <a:pt x="1025" y="49"/>
                </a:lnTo>
                <a:lnTo>
                  <a:pt x="1025" y="47"/>
                </a:lnTo>
                <a:lnTo>
                  <a:pt x="1026" y="46"/>
                </a:lnTo>
                <a:lnTo>
                  <a:pt x="1027" y="46"/>
                </a:lnTo>
                <a:lnTo>
                  <a:pt x="1027" y="47"/>
                </a:lnTo>
                <a:lnTo>
                  <a:pt x="1027" y="50"/>
                </a:lnTo>
                <a:lnTo>
                  <a:pt x="1028" y="55"/>
                </a:lnTo>
                <a:lnTo>
                  <a:pt x="1029" y="59"/>
                </a:lnTo>
                <a:lnTo>
                  <a:pt x="1029" y="61"/>
                </a:lnTo>
                <a:lnTo>
                  <a:pt x="1029" y="62"/>
                </a:lnTo>
                <a:lnTo>
                  <a:pt x="1030" y="62"/>
                </a:lnTo>
                <a:lnTo>
                  <a:pt x="1030" y="63"/>
                </a:lnTo>
                <a:lnTo>
                  <a:pt x="1030" y="66"/>
                </a:lnTo>
                <a:lnTo>
                  <a:pt x="1031" y="68"/>
                </a:lnTo>
                <a:lnTo>
                  <a:pt x="1031" y="70"/>
                </a:lnTo>
                <a:lnTo>
                  <a:pt x="1031" y="71"/>
                </a:lnTo>
                <a:lnTo>
                  <a:pt x="1033" y="74"/>
                </a:lnTo>
                <a:lnTo>
                  <a:pt x="1034" y="77"/>
                </a:lnTo>
                <a:lnTo>
                  <a:pt x="1035" y="80"/>
                </a:lnTo>
                <a:lnTo>
                  <a:pt x="1035" y="85"/>
                </a:lnTo>
                <a:lnTo>
                  <a:pt x="1036" y="85"/>
                </a:lnTo>
                <a:lnTo>
                  <a:pt x="1036" y="86"/>
                </a:lnTo>
                <a:lnTo>
                  <a:pt x="1036" y="87"/>
                </a:lnTo>
                <a:lnTo>
                  <a:pt x="1036" y="88"/>
                </a:lnTo>
                <a:lnTo>
                  <a:pt x="1036" y="89"/>
                </a:lnTo>
                <a:lnTo>
                  <a:pt x="1037" y="89"/>
                </a:lnTo>
                <a:lnTo>
                  <a:pt x="1037" y="91"/>
                </a:lnTo>
                <a:lnTo>
                  <a:pt x="1037" y="93"/>
                </a:lnTo>
                <a:lnTo>
                  <a:pt x="1037" y="94"/>
                </a:lnTo>
                <a:lnTo>
                  <a:pt x="1037" y="95"/>
                </a:lnTo>
                <a:lnTo>
                  <a:pt x="1037" y="96"/>
                </a:lnTo>
                <a:lnTo>
                  <a:pt x="1038" y="100"/>
                </a:lnTo>
                <a:lnTo>
                  <a:pt x="1038" y="101"/>
                </a:lnTo>
                <a:lnTo>
                  <a:pt x="1038" y="103"/>
                </a:lnTo>
                <a:lnTo>
                  <a:pt x="1038" y="107"/>
                </a:lnTo>
                <a:lnTo>
                  <a:pt x="1038" y="110"/>
                </a:lnTo>
                <a:lnTo>
                  <a:pt x="1038" y="113"/>
                </a:lnTo>
                <a:lnTo>
                  <a:pt x="1037" y="114"/>
                </a:lnTo>
                <a:lnTo>
                  <a:pt x="1037" y="116"/>
                </a:lnTo>
                <a:lnTo>
                  <a:pt x="1036" y="122"/>
                </a:lnTo>
                <a:lnTo>
                  <a:pt x="1037" y="122"/>
                </a:lnTo>
                <a:lnTo>
                  <a:pt x="1036" y="125"/>
                </a:lnTo>
                <a:lnTo>
                  <a:pt x="1036" y="127"/>
                </a:lnTo>
                <a:lnTo>
                  <a:pt x="1035" y="129"/>
                </a:lnTo>
                <a:lnTo>
                  <a:pt x="1035" y="132"/>
                </a:lnTo>
                <a:lnTo>
                  <a:pt x="1034" y="133"/>
                </a:lnTo>
                <a:lnTo>
                  <a:pt x="1034" y="134"/>
                </a:lnTo>
                <a:lnTo>
                  <a:pt x="1034" y="135"/>
                </a:lnTo>
                <a:lnTo>
                  <a:pt x="1034" y="136"/>
                </a:lnTo>
                <a:lnTo>
                  <a:pt x="1033" y="136"/>
                </a:lnTo>
                <a:lnTo>
                  <a:pt x="1030" y="135"/>
                </a:lnTo>
                <a:lnTo>
                  <a:pt x="1027" y="135"/>
                </a:lnTo>
                <a:lnTo>
                  <a:pt x="1026" y="134"/>
                </a:lnTo>
                <a:lnTo>
                  <a:pt x="1025" y="134"/>
                </a:lnTo>
                <a:lnTo>
                  <a:pt x="1022" y="134"/>
                </a:lnTo>
                <a:lnTo>
                  <a:pt x="1022" y="135"/>
                </a:lnTo>
                <a:lnTo>
                  <a:pt x="1022" y="137"/>
                </a:lnTo>
                <a:lnTo>
                  <a:pt x="1022" y="138"/>
                </a:lnTo>
                <a:lnTo>
                  <a:pt x="1029" y="138"/>
                </a:lnTo>
                <a:lnTo>
                  <a:pt x="1033" y="138"/>
                </a:lnTo>
                <a:lnTo>
                  <a:pt x="1031" y="141"/>
                </a:lnTo>
                <a:lnTo>
                  <a:pt x="1031" y="142"/>
                </a:lnTo>
                <a:lnTo>
                  <a:pt x="1026" y="142"/>
                </a:lnTo>
                <a:lnTo>
                  <a:pt x="1022" y="142"/>
                </a:lnTo>
                <a:lnTo>
                  <a:pt x="1013" y="141"/>
                </a:lnTo>
                <a:lnTo>
                  <a:pt x="1011" y="141"/>
                </a:lnTo>
                <a:lnTo>
                  <a:pt x="1010" y="141"/>
                </a:lnTo>
                <a:lnTo>
                  <a:pt x="1005" y="141"/>
                </a:lnTo>
                <a:lnTo>
                  <a:pt x="1001" y="141"/>
                </a:lnTo>
                <a:lnTo>
                  <a:pt x="996" y="139"/>
                </a:lnTo>
                <a:lnTo>
                  <a:pt x="994" y="139"/>
                </a:lnTo>
                <a:lnTo>
                  <a:pt x="992" y="139"/>
                </a:lnTo>
                <a:lnTo>
                  <a:pt x="991" y="139"/>
                </a:lnTo>
                <a:lnTo>
                  <a:pt x="991" y="141"/>
                </a:lnTo>
                <a:lnTo>
                  <a:pt x="991" y="142"/>
                </a:lnTo>
                <a:lnTo>
                  <a:pt x="990" y="143"/>
                </a:lnTo>
                <a:lnTo>
                  <a:pt x="991" y="144"/>
                </a:lnTo>
                <a:lnTo>
                  <a:pt x="990" y="145"/>
                </a:lnTo>
                <a:lnTo>
                  <a:pt x="990" y="146"/>
                </a:lnTo>
                <a:lnTo>
                  <a:pt x="990" y="147"/>
                </a:lnTo>
                <a:lnTo>
                  <a:pt x="990" y="149"/>
                </a:lnTo>
                <a:lnTo>
                  <a:pt x="990" y="150"/>
                </a:lnTo>
                <a:lnTo>
                  <a:pt x="990" y="151"/>
                </a:lnTo>
                <a:lnTo>
                  <a:pt x="990" y="152"/>
                </a:lnTo>
                <a:lnTo>
                  <a:pt x="990" y="153"/>
                </a:lnTo>
                <a:lnTo>
                  <a:pt x="990" y="154"/>
                </a:lnTo>
                <a:lnTo>
                  <a:pt x="988" y="156"/>
                </a:lnTo>
                <a:lnTo>
                  <a:pt x="988" y="159"/>
                </a:lnTo>
                <a:lnTo>
                  <a:pt x="988" y="161"/>
                </a:lnTo>
                <a:lnTo>
                  <a:pt x="987" y="161"/>
                </a:lnTo>
                <a:lnTo>
                  <a:pt x="987" y="163"/>
                </a:lnTo>
                <a:lnTo>
                  <a:pt x="987" y="166"/>
                </a:lnTo>
                <a:lnTo>
                  <a:pt x="986" y="166"/>
                </a:lnTo>
                <a:lnTo>
                  <a:pt x="987" y="166"/>
                </a:lnTo>
                <a:lnTo>
                  <a:pt x="985" y="168"/>
                </a:lnTo>
                <a:lnTo>
                  <a:pt x="985" y="172"/>
                </a:lnTo>
                <a:lnTo>
                  <a:pt x="984" y="172"/>
                </a:lnTo>
                <a:lnTo>
                  <a:pt x="982" y="172"/>
                </a:lnTo>
                <a:lnTo>
                  <a:pt x="979" y="172"/>
                </a:lnTo>
                <a:lnTo>
                  <a:pt x="975" y="171"/>
                </a:lnTo>
                <a:lnTo>
                  <a:pt x="969" y="170"/>
                </a:lnTo>
                <a:lnTo>
                  <a:pt x="968" y="169"/>
                </a:lnTo>
                <a:lnTo>
                  <a:pt x="962" y="169"/>
                </a:lnTo>
                <a:lnTo>
                  <a:pt x="960" y="174"/>
                </a:lnTo>
                <a:lnTo>
                  <a:pt x="960" y="175"/>
                </a:lnTo>
                <a:lnTo>
                  <a:pt x="961" y="176"/>
                </a:lnTo>
                <a:lnTo>
                  <a:pt x="964" y="176"/>
                </a:lnTo>
                <a:lnTo>
                  <a:pt x="965" y="177"/>
                </a:lnTo>
                <a:lnTo>
                  <a:pt x="965" y="178"/>
                </a:lnTo>
                <a:lnTo>
                  <a:pt x="966" y="179"/>
                </a:lnTo>
                <a:lnTo>
                  <a:pt x="967" y="180"/>
                </a:lnTo>
                <a:lnTo>
                  <a:pt x="968" y="181"/>
                </a:lnTo>
                <a:lnTo>
                  <a:pt x="969" y="181"/>
                </a:lnTo>
                <a:lnTo>
                  <a:pt x="969" y="183"/>
                </a:lnTo>
                <a:lnTo>
                  <a:pt x="970" y="184"/>
                </a:lnTo>
                <a:lnTo>
                  <a:pt x="971" y="185"/>
                </a:lnTo>
                <a:lnTo>
                  <a:pt x="974" y="186"/>
                </a:lnTo>
                <a:lnTo>
                  <a:pt x="976" y="187"/>
                </a:lnTo>
                <a:lnTo>
                  <a:pt x="977" y="188"/>
                </a:lnTo>
                <a:lnTo>
                  <a:pt x="978" y="188"/>
                </a:lnTo>
                <a:lnTo>
                  <a:pt x="978" y="189"/>
                </a:lnTo>
                <a:lnTo>
                  <a:pt x="980" y="191"/>
                </a:lnTo>
                <a:lnTo>
                  <a:pt x="982" y="192"/>
                </a:lnTo>
                <a:lnTo>
                  <a:pt x="983" y="193"/>
                </a:lnTo>
                <a:lnTo>
                  <a:pt x="985" y="195"/>
                </a:lnTo>
                <a:lnTo>
                  <a:pt x="986" y="196"/>
                </a:lnTo>
                <a:lnTo>
                  <a:pt x="986" y="199"/>
                </a:lnTo>
                <a:lnTo>
                  <a:pt x="986" y="202"/>
                </a:lnTo>
                <a:lnTo>
                  <a:pt x="986" y="204"/>
                </a:lnTo>
                <a:lnTo>
                  <a:pt x="985" y="206"/>
                </a:lnTo>
                <a:lnTo>
                  <a:pt x="984" y="208"/>
                </a:lnTo>
                <a:lnTo>
                  <a:pt x="984" y="209"/>
                </a:lnTo>
                <a:lnTo>
                  <a:pt x="983" y="211"/>
                </a:lnTo>
                <a:lnTo>
                  <a:pt x="983" y="212"/>
                </a:lnTo>
                <a:lnTo>
                  <a:pt x="982" y="213"/>
                </a:lnTo>
                <a:lnTo>
                  <a:pt x="982" y="214"/>
                </a:lnTo>
                <a:lnTo>
                  <a:pt x="980" y="221"/>
                </a:lnTo>
                <a:lnTo>
                  <a:pt x="979" y="226"/>
                </a:lnTo>
                <a:lnTo>
                  <a:pt x="977" y="230"/>
                </a:lnTo>
                <a:lnTo>
                  <a:pt x="975" y="236"/>
                </a:lnTo>
                <a:lnTo>
                  <a:pt x="971" y="241"/>
                </a:lnTo>
                <a:lnTo>
                  <a:pt x="970" y="242"/>
                </a:lnTo>
                <a:lnTo>
                  <a:pt x="970" y="243"/>
                </a:lnTo>
                <a:lnTo>
                  <a:pt x="969" y="244"/>
                </a:lnTo>
                <a:lnTo>
                  <a:pt x="968" y="245"/>
                </a:lnTo>
                <a:lnTo>
                  <a:pt x="968" y="246"/>
                </a:lnTo>
                <a:lnTo>
                  <a:pt x="967" y="247"/>
                </a:lnTo>
                <a:lnTo>
                  <a:pt x="966" y="248"/>
                </a:lnTo>
                <a:lnTo>
                  <a:pt x="966" y="250"/>
                </a:lnTo>
                <a:lnTo>
                  <a:pt x="965" y="250"/>
                </a:lnTo>
                <a:lnTo>
                  <a:pt x="964" y="252"/>
                </a:lnTo>
                <a:lnTo>
                  <a:pt x="964" y="253"/>
                </a:lnTo>
                <a:lnTo>
                  <a:pt x="962" y="253"/>
                </a:lnTo>
                <a:lnTo>
                  <a:pt x="964" y="258"/>
                </a:lnTo>
                <a:lnTo>
                  <a:pt x="964" y="259"/>
                </a:lnTo>
                <a:lnTo>
                  <a:pt x="964" y="260"/>
                </a:lnTo>
                <a:lnTo>
                  <a:pt x="964" y="261"/>
                </a:lnTo>
                <a:lnTo>
                  <a:pt x="964" y="262"/>
                </a:lnTo>
                <a:lnTo>
                  <a:pt x="964" y="263"/>
                </a:lnTo>
                <a:lnTo>
                  <a:pt x="964" y="264"/>
                </a:lnTo>
                <a:lnTo>
                  <a:pt x="964" y="266"/>
                </a:lnTo>
                <a:lnTo>
                  <a:pt x="964" y="267"/>
                </a:lnTo>
                <a:lnTo>
                  <a:pt x="964" y="268"/>
                </a:lnTo>
                <a:lnTo>
                  <a:pt x="962" y="268"/>
                </a:lnTo>
                <a:lnTo>
                  <a:pt x="962" y="269"/>
                </a:lnTo>
                <a:lnTo>
                  <a:pt x="964" y="269"/>
                </a:lnTo>
                <a:lnTo>
                  <a:pt x="964" y="270"/>
                </a:lnTo>
                <a:lnTo>
                  <a:pt x="964" y="271"/>
                </a:lnTo>
                <a:lnTo>
                  <a:pt x="964" y="272"/>
                </a:lnTo>
                <a:lnTo>
                  <a:pt x="965" y="272"/>
                </a:lnTo>
                <a:lnTo>
                  <a:pt x="965" y="273"/>
                </a:lnTo>
                <a:lnTo>
                  <a:pt x="965" y="275"/>
                </a:lnTo>
                <a:lnTo>
                  <a:pt x="966" y="275"/>
                </a:lnTo>
                <a:lnTo>
                  <a:pt x="966" y="276"/>
                </a:lnTo>
                <a:lnTo>
                  <a:pt x="967" y="276"/>
                </a:lnTo>
                <a:lnTo>
                  <a:pt x="967" y="277"/>
                </a:lnTo>
                <a:lnTo>
                  <a:pt x="970" y="281"/>
                </a:lnTo>
                <a:lnTo>
                  <a:pt x="971" y="281"/>
                </a:lnTo>
                <a:lnTo>
                  <a:pt x="971" y="283"/>
                </a:lnTo>
                <a:lnTo>
                  <a:pt x="970" y="286"/>
                </a:lnTo>
                <a:lnTo>
                  <a:pt x="973" y="287"/>
                </a:lnTo>
                <a:lnTo>
                  <a:pt x="975" y="286"/>
                </a:lnTo>
                <a:lnTo>
                  <a:pt x="976" y="284"/>
                </a:lnTo>
                <a:lnTo>
                  <a:pt x="977" y="284"/>
                </a:lnTo>
                <a:lnTo>
                  <a:pt x="978" y="284"/>
                </a:lnTo>
                <a:lnTo>
                  <a:pt x="980" y="285"/>
                </a:lnTo>
                <a:lnTo>
                  <a:pt x="982" y="285"/>
                </a:lnTo>
                <a:lnTo>
                  <a:pt x="980" y="286"/>
                </a:lnTo>
                <a:lnTo>
                  <a:pt x="980" y="287"/>
                </a:lnTo>
                <a:lnTo>
                  <a:pt x="978" y="289"/>
                </a:lnTo>
                <a:lnTo>
                  <a:pt x="978" y="291"/>
                </a:lnTo>
                <a:lnTo>
                  <a:pt x="977" y="292"/>
                </a:lnTo>
                <a:lnTo>
                  <a:pt x="976" y="293"/>
                </a:lnTo>
                <a:lnTo>
                  <a:pt x="975" y="295"/>
                </a:lnTo>
                <a:lnTo>
                  <a:pt x="975" y="296"/>
                </a:lnTo>
                <a:lnTo>
                  <a:pt x="974" y="296"/>
                </a:lnTo>
                <a:lnTo>
                  <a:pt x="973" y="296"/>
                </a:lnTo>
                <a:lnTo>
                  <a:pt x="971" y="297"/>
                </a:lnTo>
                <a:lnTo>
                  <a:pt x="970" y="296"/>
                </a:lnTo>
                <a:lnTo>
                  <a:pt x="969" y="295"/>
                </a:lnTo>
                <a:lnTo>
                  <a:pt x="969" y="300"/>
                </a:lnTo>
                <a:lnTo>
                  <a:pt x="969" y="301"/>
                </a:lnTo>
                <a:lnTo>
                  <a:pt x="969" y="303"/>
                </a:lnTo>
                <a:lnTo>
                  <a:pt x="969" y="306"/>
                </a:lnTo>
                <a:lnTo>
                  <a:pt x="970" y="306"/>
                </a:lnTo>
                <a:lnTo>
                  <a:pt x="969" y="308"/>
                </a:lnTo>
                <a:lnTo>
                  <a:pt x="969" y="309"/>
                </a:lnTo>
                <a:lnTo>
                  <a:pt x="969" y="310"/>
                </a:lnTo>
                <a:lnTo>
                  <a:pt x="969" y="311"/>
                </a:lnTo>
                <a:lnTo>
                  <a:pt x="969" y="312"/>
                </a:lnTo>
                <a:lnTo>
                  <a:pt x="969" y="313"/>
                </a:lnTo>
                <a:lnTo>
                  <a:pt x="969" y="314"/>
                </a:lnTo>
                <a:lnTo>
                  <a:pt x="969" y="315"/>
                </a:lnTo>
                <a:lnTo>
                  <a:pt x="969" y="317"/>
                </a:lnTo>
                <a:lnTo>
                  <a:pt x="968" y="317"/>
                </a:lnTo>
                <a:lnTo>
                  <a:pt x="968" y="318"/>
                </a:lnTo>
                <a:lnTo>
                  <a:pt x="968" y="319"/>
                </a:lnTo>
                <a:lnTo>
                  <a:pt x="968" y="320"/>
                </a:lnTo>
                <a:lnTo>
                  <a:pt x="968" y="323"/>
                </a:lnTo>
                <a:lnTo>
                  <a:pt x="968" y="325"/>
                </a:lnTo>
                <a:lnTo>
                  <a:pt x="968" y="326"/>
                </a:lnTo>
                <a:lnTo>
                  <a:pt x="968" y="328"/>
                </a:lnTo>
                <a:lnTo>
                  <a:pt x="968" y="329"/>
                </a:lnTo>
                <a:lnTo>
                  <a:pt x="968" y="330"/>
                </a:lnTo>
                <a:lnTo>
                  <a:pt x="967" y="331"/>
                </a:lnTo>
                <a:lnTo>
                  <a:pt x="967" y="333"/>
                </a:lnTo>
                <a:lnTo>
                  <a:pt x="967" y="337"/>
                </a:lnTo>
                <a:lnTo>
                  <a:pt x="967" y="339"/>
                </a:lnTo>
                <a:lnTo>
                  <a:pt x="967" y="342"/>
                </a:lnTo>
                <a:lnTo>
                  <a:pt x="962" y="342"/>
                </a:lnTo>
                <a:lnTo>
                  <a:pt x="962" y="343"/>
                </a:lnTo>
                <a:lnTo>
                  <a:pt x="962" y="344"/>
                </a:lnTo>
                <a:lnTo>
                  <a:pt x="962" y="345"/>
                </a:lnTo>
                <a:lnTo>
                  <a:pt x="962" y="346"/>
                </a:lnTo>
                <a:lnTo>
                  <a:pt x="962" y="347"/>
                </a:lnTo>
                <a:lnTo>
                  <a:pt x="962" y="348"/>
                </a:lnTo>
                <a:lnTo>
                  <a:pt x="964" y="348"/>
                </a:lnTo>
                <a:lnTo>
                  <a:pt x="965" y="350"/>
                </a:lnTo>
                <a:lnTo>
                  <a:pt x="966" y="351"/>
                </a:lnTo>
                <a:lnTo>
                  <a:pt x="966" y="352"/>
                </a:lnTo>
                <a:lnTo>
                  <a:pt x="965" y="353"/>
                </a:lnTo>
                <a:lnTo>
                  <a:pt x="966" y="353"/>
                </a:lnTo>
                <a:lnTo>
                  <a:pt x="967" y="353"/>
                </a:lnTo>
                <a:lnTo>
                  <a:pt x="968" y="353"/>
                </a:lnTo>
                <a:lnTo>
                  <a:pt x="969" y="353"/>
                </a:lnTo>
                <a:lnTo>
                  <a:pt x="968" y="352"/>
                </a:lnTo>
                <a:lnTo>
                  <a:pt x="968" y="351"/>
                </a:lnTo>
                <a:lnTo>
                  <a:pt x="968" y="350"/>
                </a:lnTo>
                <a:lnTo>
                  <a:pt x="968" y="348"/>
                </a:lnTo>
                <a:lnTo>
                  <a:pt x="968" y="347"/>
                </a:lnTo>
                <a:lnTo>
                  <a:pt x="969" y="346"/>
                </a:lnTo>
                <a:lnTo>
                  <a:pt x="969" y="345"/>
                </a:lnTo>
                <a:lnTo>
                  <a:pt x="969" y="344"/>
                </a:lnTo>
                <a:lnTo>
                  <a:pt x="971" y="344"/>
                </a:lnTo>
                <a:lnTo>
                  <a:pt x="971" y="342"/>
                </a:lnTo>
                <a:lnTo>
                  <a:pt x="969" y="342"/>
                </a:lnTo>
                <a:lnTo>
                  <a:pt x="971" y="342"/>
                </a:lnTo>
                <a:lnTo>
                  <a:pt x="973" y="342"/>
                </a:lnTo>
                <a:lnTo>
                  <a:pt x="974" y="339"/>
                </a:lnTo>
                <a:lnTo>
                  <a:pt x="975" y="335"/>
                </a:lnTo>
                <a:lnTo>
                  <a:pt x="975" y="334"/>
                </a:lnTo>
                <a:lnTo>
                  <a:pt x="974" y="334"/>
                </a:lnTo>
                <a:lnTo>
                  <a:pt x="973" y="334"/>
                </a:lnTo>
                <a:lnTo>
                  <a:pt x="971" y="333"/>
                </a:lnTo>
                <a:lnTo>
                  <a:pt x="970" y="333"/>
                </a:lnTo>
                <a:lnTo>
                  <a:pt x="970" y="331"/>
                </a:lnTo>
                <a:lnTo>
                  <a:pt x="970" y="328"/>
                </a:lnTo>
                <a:lnTo>
                  <a:pt x="970" y="327"/>
                </a:lnTo>
                <a:lnTo>
                  <a:pt x="970" y="325"/>
                </a:lnTo>
                <a:lnTo>
                  <a:pt x="971" y="325"/>
                </a:lnTo>
                <a:lnTo>
                  <a:pt x="971" y="317"/>
                </a:lnTo>
                <a:lnTo>
                  <a:pt x="971" y="315"/>
                </a:lnTo>
                <a:lnTo>
                  <a:pt x="971" y="314"/>
                </a:lnTo>
                <a:lnTo>
                  <a:pt x="971" y="312"/>
                </a:lnTo>
                <a:lnTo>
                  <a:pt x="973" y="311"/>
                </a:lnTo>
                <a:lnTo>
                  <a:pt x="973" y="309"/>
                </a:lnTo>
                <a:lnTo>
                  <a:pt x="973" y="308"/>
                </a:lnTo>
                <a:lnTo>
                  <a:pt x="974" y="305"/>
                </a:lnTo>
                <a:lnTo>
                  <a:pt x="974" y="303"/>
                </a:lnTo>
                <a:lnTo>
                  <a:pt x="975" y="302"/>
                </a:lnTo>
                <a:lnTo>
                  <a:pt x="976" y="302"/>
                </a:lnTo>
                <a:lnTo>
                  <a:pt x="975" y="301"/>
                </a:lnTo>
                <a:lnTo>
                  <a:pt x="976" y="300"/>
                </a:lnTo>
                <a:lnTo>
                  <a:pt x="976" y="298"/>
                </a:lnTo>
                <a:lnTo>
                  <a:pt x="977" y="296"/>
                </a:lnTo>
                <a:lnTo>
                  <a:pt x="978" y="295"/>
                </a:lnTo>
                <a:lnTo>
                  <a:pt x="979" y="294"/>
                </a:lnTo>
                <a:lnTo>
                  <a:pt x="980" y="293"/>
                </a:lnTo>
                <a:lnTo>
                  <a:pt x="980" y="292"/>
                </a:lnTo>
                <a:lnTo>
                  <a:pt x="982" y="291"/>
                </a:lnTo>
                <a:lnTo>
                  <a:pt x="982" y="289"/>
                </a:lnTo>
                <a:lnTo>
                  <a:pt x="984" y="287"/>
                </a:lnTo>
                <a:lnTo>
                  <a:pt x="985" y="287"/>
                </a:lnTo>
                <a:lnTo>
                  <a:pt x="987" y="288"/>
                </a:lnTo>
                <a:lnTo>
                  <a:pt x="990" y="289"/>
                </a:lnTo>
                <a:lnTo>
                  <a:pt x="996" y="289"/>
                </a:lnTo>
                <a:lnTo>
                  <a:pt x="997" y="291"/>
                </a:lnTo>
                <a:lnTo>
                  <a:pt x="1001" y="292"/>
                </a:lnTo>
                <a:lnTo>
                  <a:pt x="1002" y="293"/>
                </a:lnTo>
                <a:lnTo>
                  <a:pt x="1003" y="293"/>
                </a:lnTo>
                <a:lnTo>
                  <a:pt x="1003" y="294"/>
                </a:lnTo>
                <a:lnTo>
                  <a:pt x="1004" y="294"/>
                </a:lnTo>
                <a:lnTo>
                  <a:pt x="1005" y="295"/>
                </a:lnTo>
                <a:lnTo>
                  <a:pt x="1008" y="296"/>
                </a:lnTo>
                <a:lnTo>
                  <a:pt x="1009" y="297"/>
                </a:lnTo>
                <a:lnTo>
                  <a:pt x="1011" y="300"/>
                </a:lnTo>
                <a:lnTo>
                  <a:pt x="1013" y="300"/>
                </a:lnTo>
                <a:lnTo>
                  <a:pt x="1018" y="301"/>
                </a:lnTo>
                <a:lnTo>
                  <a:pt x="1016" y="309"/>
                </a:lnTo>
                <a:lnTo>
                  <a:pt x="1014" y="312"/>
                </a:lnTo>
                <a:lnTo>
                  <a:pt x="1010" y="323"/>
                </a:lnTo>
                <a:lnTo>
                  <a:pt x="1008" y="329"/>
                </a:lnTo>
                <a:lnTo>
                  <a:pt x="1006" y="330"/>
                </a:lnTo>
                <a:lnTo>
                  <a:pt x="1005" y="336"/>
                </a:lnTo>
                <a:lnTo>
                  <a:pt x="1004" y="337"/>
                </a:lnTo>
                <a:lnTo>
                  <a:pt x="1005" y="338"/>
                </a:lnTo>
                <a:lnTo>
                  <a:pt x="1005" y="339"/>
                </a:lnTo>
                <a:lnTo>
                  <a:pt x="1006" y="339"/>
                </a:lnTo>
                <a:lnTo>
                  <a:pt x="1008" y="338"/>
                </a:lnTo>
                <a:lnTo>
                  <a:pt x="1009" y="338"/>
                </a:lnTo>
                <a:lnTo>
                  <a:pt x="1016" y="337"/>
                </a:lnTo>
                <a:lnTo>
                  <a:pt x="1014" y="335"/>
                </a:lnTo>
                <a:lnTo>
                  <a:pt x="1014" y="334"/>
                </a:lnTo>
                <a:lnTo>
                  <a:pt x="1017" y="334"/>
                </a:lnTo>
                <a:lnTo>
                  <a:pt x="1016" y="329"/>
                </a:lnTo>
                <a:lnTo>
                  <a:pt x="1018" y="326"/>
                </a:lnTo>
                <a:lnTo>
                  <a:pt x="1019" y="325"/>
                </a:lnTo>
                <a:lnTo>
                  <a:pt x="1025" y="325"/>
                </a:lnTo>
                <a:lnTo>
                  <a:pt x="1027" y="327"/>
                </a:lnTo>
                <a:lnTo>
                  <a:pt x="1028" y="328"/>
                </a:lnTo>
                <a:lnTo>
                  <a:pt x="1029" y="329"/>
                </a:lnTo>
                <a:lnTo>
                  <a:pt x="1029" y="328"/>
                </a:lnTo>
                <a:lnTo>
                  <a:pt x="1030" y="328"/>
                </a:lnTo>
                <a:lnTo>
                  <a:pt x="1031" y="327"/>
                </a:lnTo>
                <a:lnTo>
                  <a:pt x="1031" y="326"/>
                </a:lnTo>
                <a:lnTo>
                  <a:pt x="1033" y="326"/>
                </a:lnTo>
                <a:lnTo>
                  <a:pt x="1033" y="325"/>
                </a:lnTo>
                <a:lnTo>
                  <a:pt x="1034" y="323"/>
                </a:lnTo>
                <a:lnTo>
                  <a:pt x="1034" y="322"/>
                </a:lnTo>
                <a:lnTo>
                  <a:pt x="1035" y="321"/>
                </a:lnTo>
                <a:lnTo>
                  <a:pt x="1035" y="320"/>
                </a:lnTo>
                <a:lnTo>
                  <a:pt x="1035" y="319"/>
                </a:lnTo>
                <a:lnTo>
                  <a:pt x="1035" y="317"/>
                </a:lnTo>
                <a:lnTo>
                  <a:pt x="1035" y="315"/>
                </a:lnTo>
                <a:lnTo>
                  <a:pt x="1035" y="314"/>
                </a:lnTo>
                <a:lnTo>
                  <a:pt x="1034" y="314"/>
                </a:lnTo>
                <a:lnTo>
                  <a:pt x="1034" y="313"/>
                </a:lnTo>
                <a:lnTo>
                  <a:pt x="1034" y="312"/>
                </a:lnTo>
                <a:lnTo>
                  <a:pt x="1034" y="310"/>
                </a:lnTo>
                <a:lnTo>
                  <a:pt x="1034" y="309"/>
                </a:lnTo>
                <a:lnTo>
                  <a:pt x="1034" y="308"/>
                </a:lnTo>
                <a:lnTo>
                  <a:pt x="1033" y="308"/>
                </a:lnTo>
                <a:lnTo>
                  <a:pt x="1033" y="305"/>
                </a:lnTo>
                <a:lnTo>
                  <a:pt x="1033" y="302"/>
                </a:lnTo>
                <a:lnTo>
                  <a:pt x="1033" y="300"/>
                </a:lnTo>
                <a:lnTo>
                  <a:pt x="1034" y="298"/>
                </a:lnTo>
                <a:lnTo>
                  <a:pt x="1034" y="297"/>
                </a:lnTo>
                <a:lnTo>
                  <a:pt x="1034" y="296"/>
                </a:lnTo>
                <a:lnTo>
                  <a:pt x="1033" y="296"/>
                </a:lnTo>
                <a:lnTo>
                  <a:pt x="1034" y="295"/>
                </a:lnTo>
                <a:lnTo>
                  <a:pt x="1035" y="293"/>
                </a:lnTo>
                <a:lnTo>
                  <a:pt x="1035" y="292"/>
                </a:lnTo>
                <a:lnTo>
                  <a:pt x="1035" y="291"/>
                </a:lnTo>
                <a:lnTo>
                  <a:pt x="1035" y="289"/>
                </a:lnTo>
                <a:lnTo>
                  <a:pt x="1036" y="288"/>
                </a:lnTo>
                <a:lnTo>
                  <a:pt x="1036" y="286"/>
                </a:lnTo>
                <a:lnTo>
                  <a:pt x="1037" y="285"/>
                </a:lnTo>
                <a:lnTo>
                  <a:pt x="1038" y="285"/>
                </a:lnTo>
                <a:lnTo>
                  <a:pt x="1039" y="284"/>
                </a:lnTo>
                <a:lnTo>
                  <a:pt x="1040" y="284"/>
                </a:lnTo>
                <a:lnTo>
                  <a:pt x="1040" y="285"/>
                </a:lnTo>
                <a:lnTo>
                  <a:pt x="1042" y="285"/>
                </a:lnTo>
                <a:lnTo>
                  <a:pt x="1043" y="288"/>
                </a:lnTo>
                <a:lnTo>
                  <a:pt x="1043" y="291"/>
                </a:lnTo>
                <a:lnTo>
                  <a:pt x="1043" y="292"/>
                </a:lnTo>
                <a:lnTo>
                  <a:pt x="1043" y="293"/>
                </a:lnTo>
                <a:lnTo>
                  <a:pt x="1044" y="295"/>
                </a:lnTo>
                <a:lnTo>
                  <a:pt x="1046" y="296"/>
                </a:lnTo>
                <a:lnTo>
                  <a:pt x="1047" y="297"/>
                </a:lnTo>
                <a:lnTo>
                  <a:pt x="1048" y="300"/>
                </a:lnTo>
                <a:lnTo>
                  <a:pt x="1049" y="301"/>
                </a:lnTo>
                <a:lnTo>
                  <a:pt x="1051" y="301"/>
                </a:lnTo>
                <a:lnTo>
                  <a:pt x="1052" y="303"/>
                </a:lnTo>
                <a:lnTo>
                  <a:pt x="1053" y="304"/>
                </a:lnTo>
                <a:lnTo>
                  <a:pt x="1054" y="305"/>
                </a:lnTo>
                <a:lnTo>
                  <a:pt x="1055" y="308"/>
                </a:lnTo>
                <a:lnTo>
                  <a:pt x="1055" y="311"/>
                </a:lnTo>
                <a:lnTo>
                  <a:pt x="1054" y="311"/>
                </a:lnTo>
                <a:lnTo>
                  <a:pt x="1054" y="312"/>
                </a:lnTo>
                <a:lnTo>
                  <a:pt x="1054" y="314"/>
                </a:lnTo>
                <a:lnTo>
                  <a:pt x="1054" y="315"/>
                </a:lnTo>
                <a:lnTo>
                  <a:pt x="1053" y="315"/>
                </a:lnTo>
                <a:lnTo>
                  <a:pt x="1053" y="317"/>
                </a:lnTo>
                <a:lnTo>
                  <a:pt x="1053" y="318"/>
                </a:lnTo>
                <a:lnTo>
                  <a:pt x="1053" y="319"/>
                </a:lnTo>
                <a:lnTo>
                  <a:pt x="1053" y="320"/>
                </a:lnTo>
                <a:lnTo>
                  <a:pt x="1053" y="321"/>
                </a:lnTo>
                <a:lnTo>
                  <a:pt x="1054" y="321"/>
                </a:lnTo>
                <a:lnTo>
                  <a:pt x="1054" y="322"/>
                </a:lnTo>
                <a:lnTo>
                  <a:pt x="1054" y="323"/>
                </a:lnTo>
                <a:lnTo>
                  <a:pt x="1054" y="325"/>
                </a:lnTo>
                <a:lnTo>
                  <a:pt x="1054" y="326"/>
                </a:lnTo>
                <a:lnTo>
                  <a:pt x="1054" y="327"/>
                </a:lnTo>
                <a:lnTo>
                  <a:pt x="1054" y="328"/>
                </a:lnTo>
                <a:lnTo>
                  <a:pt x="1054" y="329"/>
                </a:lnTo>
                <a:lnTo>
                  <a:pt x="1054" y="330"/>
                </a:lnTo>
                <a:lnTo>
                  <a:pt x="1055" y="330"/>
                </a:lnTo>
                <a:lnTo>
                  <a:pt x="1055" y="331"/>
                </a:lnTo>
                <a:lnTo>
                  <a:pt x="1055" y="333"/>
                </a:lnTo>
                <a:lnTo>
                  <a:pt x="1056" y="333"/>
                </a:lnTo>
                <a:lnTo>
                  <a:pt x="1056" y="334"/>
                </a:lnTo>
                <a:lnTo>
                  <a:pt x="1056" y="335"/>
                </a:lnTo>
                <a:lnTo>
                  <a:pt x="1057" y="336"/>
                </a:lnTo>
                <a:lnTo>
                  <a:pt x="1059" y="339"/>
                </a:lnTo>
                <a:lnTo>
                  <a:pt x="1060" y="344"/>
                </a:lnTo>
                <a:lnTo>
                  <a:pt x="1061" y="346"/>
                </a:lnTo>
                <a:lnTo>
                  <a:pt x="1062" y="352"/>
                </a:lnTo>
                <a:lnTo>
                  <a:pt x="1062" y="356"/>
                </a:lnTo>
                <a:lnTo>
                  <a:pt x="1062" y="358"/>
                </a:lnTo>
                <a:lnTo>
                  <a:pt x="1062" y="359"/>
                </a:lnTo>
                <a:lnTo>
                  <a:pt x="1062" y="360"/>
                </a:lnTo>
                <a:lnTo>
                  <a:pt x="1062" y="361"/>
                </a:lnTo>
                <a:lnTo>
                  <a:pt x="1062" y="362"/>
                </a:lnTo>
                <a:lnTo>
                  <a:pt x="1061" y="362"/>
                </a:lnTo>
                <a:lnTo>
                  <a:pt x="1061" y="363"/>
                </a:lnTo>
                <a:lnTo>
                  <a:pt x="1061" y="364"/>
                </a:lnTo>
                <a:lnTo>
                  <a:pt x="1061" y="365"/>
                </a:lnTo>
                <a:lnTo>
                  <a:pt x="1061" y="367"/>
                </a:lnTo>
                <a:lnTo>
                  <a:pt x="1060" y="367"/>
                </a:lnTo>
                <a:lnTo>
                  <a:pt x="1060" y="368"/>
                </a:lnTo>
                <a:lnTo>
                  <a:pt x="1060" y="369"/>
                </a:lnTo>
                <a:lnTo>
                  <a:pt x="1060" y="370"/>
                </a:lnTo>
                <a:lnTo>
                  <a:pt x="1059" y="371"/>
                </a:lnTo>
                <a:lnTo>
                  <a:pt x="1059" y="372"/>
                </a:lnTo>
                <a:lnTo>
                  <a:pt x="1059" y="373"/>
                </a:lnTo>
                <a:lnTo>
                  <a:pt x="1057" y="373"/>
                </a:lnTo>
                <a:lnTo>
                  <a:pt x="1057" y="375"/>
                </a:lnTo>
                <a:lnTo>
                  <a:pt x="1056" y="375"/>
                </a:lnTo>
                <a:lnTo>
                  <a:pt x="1056" y="376"/>
                </a:lnTo>
                <a:lnTo>
                  <a:pt x="1055" y="376"/>
                </a:lnTo>
                <a:lnTo>
                  <a:pt x="1054" y="376"/>
                </a:lnTo>
                <a:lnTo>
                  <a:pt x="1054" y="377"/>
                </a:lnTo>
                <a:lnTo>
                  <a:pt x="1053" y="377"/>
                </a:lnTo>
                <a:lnTo>
                  <a:pt x="1052" y="377"/>
                </a:lnTo>
                <a:lnTo>
                  <a:pt x="1052" y="378"/>
                </a:lnTo>
                <a:lnTo>
                  <a:pt x="1051" y="378"/>
                </a:lnTo>
                <a:lnTo>
                  <a:pt x="1052" y="379"/>
                </a:lnTo>
                <a:lnTo>
                  <a:pt x="1053" y="380"/>
                </a:lnTo>
                <a:lnTo>
                  <a:pt x="1054" y="380"/>
                </a:lnTo>
                <a:lnTo>
                  <a:pt x="1055" y="380"/>
                </a:lnTo>
                <a:lnTo>
                  <a:pt x="1055" y="379"/>
                </a:lnTo>
                <a:lnTo>
                  <a:pt x="1056" y="379"/>
                </a:lnTo>
                <a:lnTo>
                  <a:pt x="1057" y="379"/>
                </a:lnTo>
                <a:lnTo>
                  <a:pt x="1059" y="379"/>
                </a:lnTo>
                <a:lnTo>
                  <a:pt x="1059" y="380"/>
                </a:lnTo>
                <a:lnTo>
                  <a:pt x="1060" y="380"/>
                </a:lnTo>
                <a:lnTo>
                  <a:pt x="1061" y="381"/>
                </a:lnTo>
                <a:lnTo>
                  <a:pt x="1062" y="383"/>
                </a:lnTo>
                <a:lnTo>
                  <a:pt x="1062" y="384"/>
                </a:lnTo>
                <a:lnTo>
                  <a:pt x="1063" y="383"/>
                </a:lnTo>
                <a:lnTo>
                  <a:pt x="1064" y="383"/>
                </a:lnTo>
                <a:lnTo>
                  <a:pt x="1065" y="381"/>
                </a:lnTo>
                <a:lnTo>
                  <a:pt x="1066" y="381"/>
                </a:lnTo>
                <a:lnTo>
                  <a:pt x="1068" y="381"/>
                </a:lnTo>
                <a:lnTo>
                  <a:pt x="1069" y="381"/>
                </a:lnTo>
                <a:lnTo>
                  <a:pt x="1071" y="381"/>
                </a:lnTo>
                <a:lnTo>
                  <a:pt x="1072" y="381"/>
                </a:lnTo>
                <a:lnTo>
                  <a:pt x="1073" y="381"/>
                </a:lnTo>
                <a:lnTo>
                  <a:pt x="1076" y="381"/>
                </a:lnTo>
                <a:lnTo>
                  <a:pt x="1077" y="381"/>
                </a:lnTo>
                <a:lnTo>
                  <a:pt x="1078" y="381"/>
                </a:lnTo>
                <a:lnTo>
                  <a:pt x="1079" y="378"/>
                </a:lnTo>
                <a:lnTo>
                  <a:pt x="1080" y="378"/>
                </a:lnTo>
                <a:lnTo>
                  <a:pt x="1081" y="378"/>
                </a:lnTo>
                <a:lnTo>
                  <a:pt x="1082" y="378"/>
                </a:lnTo>
                <a:lnTo>
                  <a:pt x="1085" y="378"/>
                </a:lnTo>
                <a:lnTo>
                  <a:pt x="1085" y="379"/>
                </a:lnTo>
                <a:lnTo>
                  <a:pt x="1085" y="380"/>
                </a:lnTo>
                <a:lnTo>
                  <a:pt x="1086" y="381"/>
                </a:lnTo>
                <a:lnTo>
                  <a:pt x="1085" y="381"/>
                </a:lnTo>
                <a:lnTo>
                  <a:pt x="1083" y="381"/>
                </a:lnTo>
                <a:lnTo>
                  <a:pt x="1082" y="381"/>
                </a:lnTo>
                <a:lnTo>
                  <a:pt x="1081" y="381"/>
                </a:lnTo>
                <a:lnTo>
                  <a:pt x="1080" y="381"/>
                </a:lnTo>
                <a:lnTo>
                  <a:pt x="1079" y="383"/>
                </a:lnTo>
                <a:lnTo>
                  <a:pt x="1078" y="383"/>
                </a:lnTo>
                <a:lnTo>
                  <a:pt x="1077" y="383"/>
                </a:lnTo>
                <a:lnTo>
                  <a:pt x="1077" y="384"/>
                </a:lnTo>
                <a:lnTo>
                  <a:pt x="1076" y="384"/>
                </a:lnTo>
                <a:lnTo>
                  <a:pt x="1076" y="386"/>
                </a:lnTo>
                <a:lnTo>
                  <a:pt x="1076" y="388"/>
                </a:lnTo>
                <a:lnTo>
                  <a:pt x="1074" y="392"/>
                </a:lnTo>
                <a:lnTo>
                  <a:pt x="1072" y="392"/>
                </a:lnTo>
                <a:lnTo>
                  <a:pt x="1070" y="393"/>
                </a:lnTo>
                <a:lnTo>
                  <a:pt x="1069" y="393"/>
                </a:lnTo>
                <a:lnTo>
                  <a:pt x="1066" y="395"/>
                </a:lnTo>
                <a:lnTo>
                  <a:pt x="1065" y="396"/>
                </a:lnTo>
                <a:lnTo>
                  <a:pt x="1063" y="398"/>
                </a:lnTo>
                <a:lnTo>
                  <a:pt x="1063" y="400"/>
                </a:lnTo>
                <a:lnTo>
                  <a:pt x="1062" y="403"/>
                </a:lnTo>
                <a:lnTo>
                  <a:pt x="1061" y="405"/>
                </a:lnTo>
                <a:lnTo>
                  <a:pt x="1061" y="410"/>
                </a:lnTo>
                <a:lnTo>
                  <a:pt x="1061" y="411"/>
                </a:lnTo>
                <a:lnTo>
                  <a:pt x="1061" y="412"/>
                </a:lnTo>
                <a:lnTo>
                  <a:pt x="1060" y="412"/>
                </a:lnTo>
                <a:lnTo>
                  <a:pt x="1060" y="413"/>
                </a:lnTo>
                <a:lnTo>
                  <a:pt x="1060" y="414"/>
                </a:lnTo>
                <a:lnTo>
                  <a:pt x="1059" y="414"/>
                </a:lnTo>
                <a:lnTo>
                  <a:pt x="1059" y="415"/>
                </a:lnTo>
                <a:lnTo>
                  <a:pt x="1057" y="415"/>
                </a:lnTo>
                <a:lnTo>
                  <a:pt x="1057" y="417"/>
                </a:lnTo>
                <a:lnTo>
                  <a:pt x="1056" y="417"/>
                </a:lnTo>
                <a:lnTo>
                  <a:pt x="1056" y="418"/>
                </a:lnTo>
                <a:lnTo>
                  <a:pt x="1055" y="418"/>
                </a:lnTo>
                <a:lnTo>
                  <a:pt x="1054" y="418"/>
                </a:lnTo>
                <a:lnTo>
                  <a:pt x="1053" y="418"/>
                </a:lnTo>
                <a:lnTo>
                  <a:pt x="1052" y="418"/>
                </a:lnTo>
                <a:lnTo>
                  <a:pt x="1052" y="419"/>
                </a:lnTo>
                <a:lnTo>
                  <a:pt x="1051" y="419"/>
                </a:lnTo>
                <a:lnTo>
                  <a:pt x="1049" y="419"/>
                </a:lnTo>
                <a:lnTo>
                  <a:pt x="1048" y="419"/>
                </a:lnTo>
                <a:lnTo>
                  <a:pt x="1051" y="426"/>
                </a:lnTo>
                <a:lnTo>
                  <a:pt x="1053" y="425"/>
                </a:lnTo>
                <a:lnTo>
                  <a:pt x="1055" y="423"/>
                </a:lnTo>
                <a:lnTo>
                  <a:pt x="1059" y="421"/>
                </a:lnTo>
                <a:lnTo>
                  <a:pt x="1060" y="420"/>
                </a:lnTo>
                <a:lnTo>
                  <a:pt x="1061" y="420"/>
                </a:lnTo>
                <a:lnTo>
                  <a:pt x="1062" y="419"/>
                </a:lnTo>
                <a:lnTo>
                  <a:pt x="1063" y="418"/>
                </a:lnTo>
                <a:lnTo>
                  <a:pt x="1064" y="417"/>
                </a:lnTo>
                <a:lnTo>
                  <a:pt x="1065" y="415"/>
                </a:lnTo>
                <a:lnTo>
                  <a:pt x="1066" y="414"/>
                </a:lnTo>
                <a:lnTo>
                  <a:pt x="1069" y="412"/>
                </a:lnTo>
                <a:lnTo>
                  <a:pt x="1071" y="410"/>
                </a:lnTo>
                <a:lnTo>
                  <a:pt x="1073" y="406"/>
                </a:lnTo>
                <a:lnTo>
                  <a:pt x="1073" y="405"/>
                </a:lnTo>
                <a:lnTo>
                  <a:pt x="1078" y="401"/>
                </a:lnTo>
                <a:lnTo>
                  <a:pt x="1079" y="400"/>
                </a:lnTo>
                <a:lnTo>
                  <a:pt x="1080" y="400"/>
                </a:lnTo>
                <a:lnTo>
                  <a:pt x="1080" y="398"/>
                </a:lnTo>
                <a:lnTo>
                  <a:pt x="1081" y="400"/>
                </a:lnTo>
                <a:lnTo>
                  <a:pt x="1083" y="398"/>
                </a:lnTo>
                <a:lnTo>
                  <a:pt x="1083" y="397"/>
                </a:lnTo>
                <a:lnTo>
                  <a:pt x="1086" y="395"/>
                </a:lnTo>
                <a:lnTo>
                  <a:pt x="1088" y="395"/>
                </a:lnTo>
                <a:lnTo>
                  <a:pt x="1091" y="395"/>
                </a:lnTo>
                <a:lnTo>
                  <a:pt x="1092" y="395"/>
                </a:lnTo>
                <a:lnTo>
                  <a:pt x="1095" y="395"/>
                </a:lnTo>
                <a:lnTo>
                  <a:pt x="1096" y="395"/>
                </a:lnTo>
                <a:lnTo>
                  <a:pt x="1097" y="396"/>
                </a:lnTo>
                <a:lnTo>
                  <a:pt x="1098" y="396"/>
                </a:lnTo>
                <a:lnTo>
                  <a:pt x="1099" y="396"/>
                </a:lnTo>
                <a:lnTo>
                  <a:pt x="1103" y="396"/>
                </a:lnTo>
                <a:lnTo>
                  <a:pt x="1111" y="395"/>
                </a:lnTo>
                <a:lnTo>
                  <a:pt x="1114" y="395"/>
                </a:lnTo>
                <a:lnTo>
                  <a:pt x="1115" y="394"/>
                </a:lnTo>
                <a:lnTo>
                  <a:pt x="1116" y="394"/>
                </a:lnTo>
                <a:lnTo>
                  <a:pt x="1117" y="395"/>
                </a:lnTo>
                <a:lnTo>
                  <a:pt x="1119" y="395"/>
                </a:lnTo>
                <a:lnTo>
                  <a:pt x="1120" y="395"/>
                </a:lnTo>
                <a:lnTo>
                  <a:pt x="1121" y="395"/>
                </a:lnTo>
                <a:lnTo>
                  <a:pt x="1122" y="395"/>
                </a:lnTo>
                <a:lnTo>
                  <a:pt x="1121" y="398"/>
                </a:lnTo>
                <a:lnTo>
                  <a:pt x="1120" y="401"/>
                </a:lnTo>
                <a:lnTo>
                  <a:pt x="1121" y="401"/>
                </a:lnTo>
                <a:lnTo>
                  <a:pt x="1123" y="401"/>
                </a:lnTo>
                <a:lnTo>
                  <a:pt x="1123" y="400"/>
                </a:lnTo>
                <a:lnTo>
                  <a:pt x="1124" y="400"/>
                </a:lnTo>
                <a:lnTo>
                  <a:pt x="1124" y="398"/>
                </a:lnTo>
                <a:lnTo>
                  <a:pt x="1125" y="397"/>
                </a:lnTo>
                <a:lnTo>
                  <a:pt x="1126" y="398"/>
                </a:lnTo>
                <a:lnTo>
                  <a:pt x="1130" y="401"/>
                </a:lnTo>
                <a:lnTo>
                  <a:pt x="1131" y="402"/>
                </a:lnTo>
                <a:lnTo>
                  <a:pt x="1132" y="402"/>
                </a:lnTo>
                <a:lnTo>
                  <a:pt x="1133" y="403"/>
                </a:lnTo>
                <a:lnTo>
                  <a:pt x="1134" y="403"/>
                </a:lnTo>
                <a:lnTo>
                  <a:pt x="1135" y="404"/>
                </a:lnTo>
                <a:lnTo>
                  <a:pt x="1137" y="405"/>
                </a:lnTo>
                <a:lnTo>
                  <a:pt x="1138" y="405"/>
                </a:lnTo>
                <a:lnTo>
                  <a:pt x="1139" y="405"/>
                </a:lnTo>
                <a:lnTo>
                  <a:pt x="1140" y="405"/>
                </a:lnTo>
                <a:lnTo>
                  <a:pt x="1141" y="405"/>
                </a:lnTo>
                <a:lnTo>
                  <a:pt x="1143" y="405"/>
                </a:lnTo>
                <a:lnTo>
                  <a:pt x="1145" y="405"/>
                </a:lnTo>
                <a:lnTo>
                  <a:pt x="1145" y="404"/>
                </a:lnTo>
                <a:lnTo>
                  <a:pt x="1147" y="404"/>
                </a:lnTo>
                <a:lnTo>
                  <a:pt x="1148" y="404"/>
                </a:lnTo>
                <a:lnTo>
                  <a:pt x="1143" y="403"/>
                </a:lnTo>
                <a:lnTo>
                  <a:pt x="1141" y="402"/>
                </a:lnTo>
                <a:lnTo>
                  <a:pt x="1141" y="401"/>
                </a:lnTo>
                <a:lnTo>
                  <a:pt x="1142" y="387"/>
                </a:lnTo>
                <a:lnTo>
                  <a:pt x="1141" y="387"/>
                </a:lnTo>
                <a:lnTo>
                  <a:pt x="1139" y="386"/>
                </a:lnTo>
                <a:lnTo>
                  <a:pt x="1138" y="390"/>
                </a:lnTo>
                <a:lnTo>
                  <a:pt x="1137" y="396"/>
                </a:lnTo>
                <a:lnTo>
                  <a:pt x="1135" y="400"/>
                </a:lnTo>
                <a:lnTo>
                  <a:pt x="1131" y="398"/>
                </a:lnTo>
                <a:lnTo>
                  <a:pt x="1129" y="398"/>
                </a:lnTo>
                <a:lnTo>
                  <a:pt x="1130" y="396"/>
                </a:lnTo>
                <a:lnTo>
                  <a:pt x="1131" y="393"/>
                </a:lnTo>
                <a:lnTo>
                  <a:pt x="1132" y="390"/>
                </a:lnTo>
                <a:lnTo>
                  <a:pt x="1133" y="387"/>
                </a:lnTo>
                <a:lnTo>
                  <a:pt x="1133" y="385"/>
                </a:lnTo>
                <a:lnTo>
                  <a:pt x="1131" y="385"/>
                </a:lnTo>
                <a:lnTo>
                  <a:pt x="1130" y="385"/>
                </a:lnTo>
                <a:lnTo>
                  <a:pt x="1129" y="384"/>
                </a:lnTo>
                <a:lnTo>
                  <a:pt x="1128" y="384"/>
                </a:lnTo>
                <a:lnTo>
                  <a:pt x="1126" y="384"/>
                </a:lnTo>
                <a:lnTo>
                  <a:pt x="1120" y="383"/>
                </a:lnTo>
                <a:lnTo>
                  <a:pt x="1113" y="380"/>
                </a:lnTo>
                <a:lnTo>
                  <a:pt x="1113" y="379"/>
                </a:lnTo>
                <a:lnTo>
                  <a:pt x="1113" y="377"/>
                </a:lnTo>
                <a:lnTo>
                  <a:pt x="1113" y="371"/>
                </a:lnTo>
                <a:lnTo>
                  <a:pt x="1112" y="370"/>
                </a:lnTo>
                <a:lnTo>
                  <a:pt x="1114" y="369"/>
                </a:lnTo>
                <a:lnTo>
                  <a:pt x="1116" y="367"/>
                </a:lnTo>
                <a:lnTo>
                  <a:pt x="1119" y="367"/>
                </a:lnTo>
                <a:lnTo>
                  <a:pt x="1120" y="365"/>
                </a:lnTo>
                <a:lnTo>
                  <a:pt x="1121" y="365"/>
                </a:lnTo>
                <a:lnTo>
                  <a:pt x="1122" y="364"/>
                </a:lnTo>
                <a:lnTo>
                  <a:pt x="1122" y="365"/>
                </a:lnTo>
                <a:lnTo>
                  <a:pt x="1122" y="367"/>
                </a:lnTo>
                <a:lnTo>
                  <a:pt x="1123" y="367"/>
                </a:lnTo>
                <a:lnTo>
                  <a:pt x="1123" y="365"/>
                </a:lnTo>
                <a:lnTo>
                  <a:pt x="1124" y="365"/>
                </a:lnTo>
                <a:lnTo>
                  <a:pt x="1125" y="364"/>
                </a:lnTo>
                <a:lnTo>
                  <a:pt x="1126" y="364"/>
                </a:lnTo>
                <a:lnTo>
                  <a:pt x="1125" y="364"/>
                </a:lnTo>
                <a:lnTo>
                  <a:pt x="1123" y="363"/>
                </a:lnTo>
                <a:lnTo>
                  <a:pt x="1126" y="362"/>
                </a:lnTo>
                <a:lnTo>
                  <a:pt x="1131" y="360"/>
                </a:lnTo>
                <a:lnTo>
                  <a:pt x="1132" y="359"/>
                </a:lnTo>
                <a:lnTo>
                  <a:pt x="1133" y="359"/>
                </a:lnTo>
                <a:lnTo>
                  <a:pt x="1133" y="358"/>
                </a:lnTo>
                <a:lnTo>
                  <a:pt x="1134" y="358"/>
                </a:lnTo>
                <a:lnTo>
                  <a:pt x="1135" y="356"/>
                </a:lnTo>
                <a:lnTo>
                  <a:pt x="1140" y="355"/>
                </a:lnTo>
                <a:lnTo>
                  <a:pt x="1141" y="354"/>
                </a:lnTo>
                <a:lnTo>
                  <a:pt x="1142" y="354"/>
                </a:lnTo>
                <a:lnTo>
                  <a:pt x="1145" y="353"/>
                </a:lnTo>
                <a:lnTo>
                  <a:pt x="1146" y="352"/>
                </a:lnTo>
                <a:lnTo>
                  <a:pt x="1147" y="352"/>
                </a:lnTo>
                <a:lnTo>
                  <a:pt x="1147" y="351"/>
                </a:lnTo>
                <a:lnTo>
                  <a:pt x="1148" y="351"/>
                </a:lnTo>
                <a:lnTo>
                  <a:pt x="1149" y="351"/>
                </a:lnTo>
                <a:lnTo>
                  <a:pt x="1151" y="350"/>
                </a:lnTo>
                <a:lnTo>
                  <a:pt x="1152" y="348"/>
                </a:lnTo>
                <a:lnTo>
                  <a:pt x="1155" y="347"/>
                </a:lnTo>
                <a:lnTo>
                  <a:pt x="1156" y="347"/>
                </a:lnTo>
                <a:lnTo>
                  <a:pt x="1157" y="346"/>
                </a:lnTo>
                <a:lnTo>
                  <a:pt x="1158" y="346"/>
                </a:lnTo>
                <a:lnTo>
                  <a:pt x="1159" y="345"/>
                </a:lnTo>
                <a:lnTo>
                  <a:pt x="1160" y="345"/>
                </a:lnTo>
                <a:lnTo>
                  <a:pt x="1161" y="345"/>
                </a:lnTo>
                <a:close/>
                <a:moveTo>
                  <a:pt x="1045" y="419"/>
                </a:moveTo>
                <a:lnTo>
                  <a:pt x="1043" y="418"/>
                </a:lnTo>
                <a:lnTo>
                  <a:pt x="1042" y="421"/>
                </a:lnTo>
                <a:lnTo>
                  <a:pt x="1042" y="422"/>
                </a:lnTo>
                <a:lnTo>
                  <a:pt x="1042" y="423"/>
                </a:lnTo>
                <a:lnTo>
                  <a:pt x="1040" y="426"/>
                </a:lnTo>
                <a:lnTo>
                  <a:pt x="1040" y="427"/>
                </a:lnTo>
                <a:lnTo>
                  <a:pt x="1040" y="428"/>
                </a:lnTo>
                <a:lnTo>
                  <a:pt x="1040" y="430"/>
                </a:lnTo>
                <a:lnTo>
                  <a:pt x="1038" y="431"/>
                </a:lnTo>
                <a:lnTo>
                  <a:pt x="1039" y="432"/>
                </a:lnTo>
                <a:lnTo>
                  <a:pt x="1040" y="431"/>
                </a:lnTo>
                <a:lnTo>
                  <a:pt x="1042" y="431"/>
                </a:lnTo>
                <a:lnTo>
                  <a:pt x="1043" y="430"/>
                </a:lnTo>
                <a:lnTo>
                  <a:pt x="1045" y="429"/>
                </a:lnTo>
                <a:lnTo>
                  <a:pt x="1046" y="428"/>
                </a:lnTo>
                <a:lnTo>
                  <a:pt x="1048" y="427"/>
                </a:lnTo>
                <a:lnTo>
                  <a:pt x="1048" y="425"/>
                </a:lnTo>
                <a:lnTo>
                  <a:pt x="1047" y="425"/>
                </a:lnTo>
                <a:lnTo>
                  <a:pt x="1047" y="422"/>
                </a:lnTo>
                <a:lnTo>
                  <a:pt x="1046" y="420"/>
                </a:lnTo>
                <a:lnTo>
                  <a:pt x="1045" y="419"/>
                </a:lnTo>
                <a:close/>
                <a:moveTo>
                  <a:pt x="1036" y="430"/>
                </a:moveTo>
                <a:lnTo>
                  <a:pt x="1035" y="431"/>
                </a:lnTo>
                <a:lnTo>
                  <a:pt x="1034" y="434"/>
                </a:lnTo>
                <a:lnTo>
                  <a:pt x="1033" y="434"/>
                </a:lnTo>
                <a:lnTo>
                  <a:pt x="1034" y="435"/>
                </a:lnTo>
                <a:lnTo>
                  <a:pt x="1035" y="434"/>
                </a:lnTo>
                <a:lnTo>
                  <a:pt x="1036" y="431"/>
                </a:lnTo>
                <a:lnTo>
                  <a:pt x="1037" y="430"/>
                </a:lnTo>
                <a:lnTo>
                  <a:pt x="1036" y="430"/>
                </a:lnTo>
                <a:close/>
                <a:moveTo>
                  <a:pt x="1131" y="453"/>
                </a:moveTo>
                <a:lnTo>
                  <a:pt x="1126" y="452"/>
                </a:lnTo>
                <a:lnTo>
                  <a:pt x="1126" y="456"/>
                </a:lnTo>
                <a:lnTo>
                  <a:pt x="1128" y="456"/>
                </a:lnTo>
                <a:lnTo>
                  <a:pt x="1129" y="456"/>
                </a:lnTo>
                <a:lnTo>
                  <a:pt x="1130" y="456"/>
                </a:lnTo>
                <a:lnTo>
                  <a:pt x="1131" y="456"/>
                </a:lnTo>
                <a:lnTo>
                  <a:pt x="1131" y="455"/>
                </a:lnTo>
                <a:lnTo>
                  <a:pt x="1131" y="454"/>
                </a:lnTo>
                <a:lnTo>
                  <a:pt x="1131" y="453"/>
                </a:lnTo>
                <a:close/>
                <a:moveTo>
                  <a:pt x="996" y="428"/>
                </a:moveTo>
                <a:lnTo>
                  <a:pt x="997" y="428"/>
                </a:lnTo>
                <a:lnTo>
                  <a:pt x="997" y="427"/>
                </a:lnTo>
                <a:lnTo>
                  <a:pt x="999" y="427"/>
                </a:lnTo>
                <a:lnTo>
                  <a:pt x="999" y="426"/>
                </a:lnTo>
                <a:lnTo>
                  <a:pt x="1000" y="426"/>
                </a:lnTo>
                <a:lnTo>
                  <a:pt x="1000" y="425"/>
                </a:lnTo>
                <a:lnTo>
                  <a:pt x="1001" y="425"/>
                </a:lnTo>
                <a:lnTo>
                  <a:pt x="1002" y="423"/>
                </a:lnTo>
                <a:lnTo>
                  <a:pt x="1003" y="423"/>
                </a:lnTo>
                <a:lnTo>
                  <a:pt x="1003" y="422"/>
                </a:lnTo>
                <a:lnTo>
                  <a:pt x="1004" y="422"/>
                </a:lnTo>
                <a:lnTo>
                  <a:pt x="1005" y="421"/>
                </a:lnTo>
                <a:lnTo>
                  <a:pt x="1006" y="420"/>
                </a:lnTo>
                <a:lnTo>
                  <a:pt x="1005" y="421"/>
                </a:lnTo>
                <a:lnTo>
                  <a:pt x="1001" y="421"/>
                </a:lnTo>
                <a:lnTo>
                  <a:pt x="1001" y="422"/>
                </a:lnTo>
                <a:lnTo>
                  <a:pt x="995" y="421"/>
                </a:lnTo>
                <a:lnTo>
                  <a:pt x="994" y="421"/>
                </a:lnTo>
                <a:lnTo>
                  <a:pt x="992" y="420"/>
                </a:lnTo>
                <a:lnTo>
                  <a:pt x="988" y="419"/>
                </a:lnTo>
                <a:lnTo>
                  <a:pt x="985" y="418"/>
                </a:lnTo>
                <a:lnTo>
                  <a:pt x="982" y="415"/>
                </a:lnTo>
                <a:lnTo>
                  <a:pt x="979" y="414"/>
                </a:lnTo>
                <a:lnTo>
                  <a:pt x="976" y="413"/>
                </a:lnTo>
                <a:lnTo>
                  <a:pt x="976" y="415"/>
                </a:lnTo>
                <a:lnTo>
                  <a:pt x="975" y="415"/>
                </a:lnTo>
                <a:lnTo>
                  <a:pt x="973" y="415"/>
                </a:lnTo>
                <a:lnTo>
                  <a:pt x="970" y="414"/>
                </a:lnTo>
                <a:lnTo>
                  <a:pt x="969" y="414"/>
                </a:lnTo>
                <a:lnTo>
                  <a:pt x="967" y="414"/>
                </a:lnTo>
                <a:lnTo>
                  <a:pt x="966" y="414"/>
                </a:lnTo>
                <a:lnTo>
                  <a:pt x="965" y="414"/>
                </a:lnTo>
                <a:lnTo>
                  <a:pt x="964" y="414"/>
                </a:lnTo>
                <a:lnTo>
                  <a:pt x="964" y="418"/>
                </a:lnTo>
                <a:lnTo>
                  <a:pt x="964" y="422"/>
                </a:lnTo>
                <a:lnTo>
                  <a:pt x="964" y="425"/>
                </a:lnTo>
                <a:lnTo>
                  <a:pt x="964" y="427"/>
                </a:lnTo>
                <a:lnTo>
                  <a:pt x="964" y="431"/>
                </a:lnTo>
                <a:lnTo>
                  <a:pt x="964" y="435"/>
                </a:lnTo>
                <a:lnTo>
                  <a:pt x="964" y="437"/>
                </a:lnTo>
                <a:lnTo>
                  <a:pt x="964" y="439"/>
                </a:lnTo>
                <a:lnTo>
                  <a:pt x="964" y="440"/>
                </a:lnTo>
                <a:lnTo>
                  <a:pt x="964" y="443"/>
                </a:lnTo>
                <a:lnTo>
                  <a:pt x="964" y="442"/>
                </a:lnTo>
                <a:lnTo>
                  <a:pt x="965" y="442"/>
                </a:lnTo>
                <a:lnTo>
                  <a:pt x="966" y="442"/>
                </a:lnTo>
                <a:lnTo>
                  <a:pt x="967" y="442"/>
                </a:lnTo>
                <a:lnTo>
                  <a:pt x="968" y="442"/>
                </a:lnTo>
                <a:lnTo>
                  <a:pt x="968" y="440"/>
                </a:lnTo>
                <a:lnTo>
                  <a:pt x="969" y="440"/>
                </a:lnTo>
                <a:lnTo>
                  <a:pt x="970" y="440"/>
                </a:lnTo>
                <a:lnTo>
                  <a:pt x="970" y="439"/>
                </a:lnTo>
                <a:lnTo>
                  <a:pt x="971" y="439"/>
                </a:lnTo>
                <a:lnTo>
                  <a:pt x="971" y="438"/>
                </a:lnTo>
                <a:lnTo>
                  <a:pt x="973" y="438"/>
                </a:lnTo>
                <a:lnTo>
                  <a:pt x="973" y="437"/>
                </a:lnTo>
                <a:lnTo>
                  <a:pt x="974" y="437"/>
                </a:lnTo>
                <a:lnTo>
                  <a:pt x="975" y="437"/>
                </a:lnTo>
                <a:lnTo>
                  <a:pt x="976" y="437"/>
                </a:lnTo>
                <a:lnTo>
                  <a:pt x="976" y="438"/>
                </a:lnTo>
                <a:lnTo>
                  <a:pt x="977" y="437"/>
                </a:lnTo>
                <a:lnTo>
                  <a:pt x="978" y="438"/>
                </a:lnTo>
                <a:lnTo>
                  <a:pt x="978" y="437"/>
                </a:lnTo>
                <a:lnTo>
                  <a:pt x="978" y="438"/>
                </a:lnTo>
                <a:lnTo>
                  <a:pt x="979" y="438"/>
                </a:lnTo>
                <a:lnTo>
                  <a:pt x="979" y="437"/>
                </a:lnTo>
                <a:lnTo>
                  <a:pt x="980" y="437"/>
                </a:lnTo>
                <a:lnTo>
                  <a:pt x="982" y="436"/>
                </a:lnTo>
                <a:lnTo>
                  <a:pt x="983" y="436"/>
                </a:lnTo>
                <a:lnTo>
                  <a:pt x="984" y="436"/>
                </a:lnTo>
                <a:lnTo>
                  <a:pt x="984" y="435"/>
                </a:lnTo>
                <a:lnTo>
                  <a:pt x="985" y="435"/>
                </a:lnTo>
                <a:lnTo>
                  <a:pt x="986" y="435"/>
                </a:lnTo>
                <a:lnTo>
                  <a:pt x="987" y="435"/>
                </a:lnTo>
                <a:lnTo>
                  <a:pt x="988" y="434"/>
                </a:lnTo>
                <a:lnTo>
                  <a:pt x="990" y="432"/>
                </a:lnTo>
                <a:lnTo>
                  <a:pt x="990" y="434"/>
                </a:lnTo>
                <a:lnTo>
                  <a:pt x="991" y="434"/>
                </a:lnTo>
                <a:lnTo>
                  <a:pt x="992" y="432"/>
                </a:lnTo>
                <a:lnTo>
                  <a:pt x="993" y="432"/>
                </a:lnTo>
                <a:lnTo>
                  <a:pt x="993" y="431"/>
                </a:lnTo>
                <a:lnTo>
                  <a:pt x="994" y="431"/>
                </a:lnTo>
                <a:lnTo>
                  <a:pt x="995" y="431"/>
                </a:lnTo>
                <a:lnTo>
                  <a:pt x="995" y="430"/>
                </a:lnTo>
                <a:lnTo>
                  <a:pt x="995" y="429"/>
                </a:lnTo>
                <a:lnTo>
                  <a:pt x="996" y="429"/>
                </a:lnTo>
                <a:lnTo>
                  <a:pt x="996" y="428"/>
                </a:lnTo>
                <a:close/>
                <a:moveTo>
                  <a:pt x="1121" y="456"/>
                </a:moveTo>
                <a:lnTo>
                  <a:pt x="1121" y="461"/>
                </a:lnTo>
                <a:lnTo>
                  <a:pt x="1122" y="461"/>
                </a:lnTo>
                <a:lnTo>
                  <a:pt x="1123" y="461"/>
                </a:lnTo>
                <a:lnTo>
                  <a:pt x="1124" y="461"/>
                </a:lnTo>
                <a:lnTo>
                  <a:pt x="1125" y="461"/>
                </a:lnTo>
                <a:lnTo>
                  <a:pt x="1125" y="460"/>
                </a:lnTo>
                <a:lnTo>
                  <a:pt x="1125" y="459"/>
                </a:lnTo>
                <a:lnTo>
                  <a:pt x="1125" y="456"/>
                </a:lnTo>
                <a:lnTo>
                  <a:pt x="1122" y="456"/>
                </a:lnTo>
                <a:lnTo>
                  <a:pt x="1121" y="456"/>
                </a:lnTo>
                <a:close/>
                <a:moveTo>
                  <a:pt x="1116" y="456"/>
                </a:moveTo>
                <a:lnTo>
                  <a:pt x="1116" y="455"/>
                </a:lnTo>
                <a:lnTo>
                  <a:pt x="1115" y="455"/>
                </a:lnTo>
                <a:lnTo>
                  <a:pt x="1113" y="455"/>
                </a:lnTo>
                <a:lnTo>
                  <a:pt x="1112" y="455"/>
                </a:lnTo>
                <a:lnTo>
                  <a:pt x="1111" y="455"/>
                </a:lnTo>
                <a:lnTo>
                  <a:pt x="1108" y="455"/>
                </a:lnTo>
                <a:lnTo>
                  <a:pt x="1108" y="456"/>
                </a:lnTo>
                <a:lnTo>
                  <a:pt x="1107" y="459"/>
                </a:lnTo>
                <a:lnTo>
                  <a:pt x="1112" y="461"/>
                </a:lnTo>
                <a:lnTo>
                  <a:pt x="1115" y="461"/>
                </a:lnTo>
                <a:lnTo>
                  <a:pt x="1115" y="459"/>
                </a:lnTo>
                <a:lnTo>
                  <a:pt x="1116" y="459"/>
                </a:lnTo>
                <a:lnTo>
                  <a:pt x="1116" y="457"/>
                </a:lnTo>
                <a:lnTo>
                  <a:pt x="1116" y="456"/>
                </a:lnTo>
                <a:close/>
                <a:moveTo>
                  <a:pt x="915" y="421"/>
                </a:moveTo>
                <a:lnTo>
                  <a:pt x="924" y="409"/>
                </a:lnTo>
                <a:lnTo>
                  <a:pt x="925" y="410"/>
                </a:lnTo>
                <a:lnTo>
                  <a:pt x="927" y="407"/>
                </a:lnTo>
                <a:lnTo>
                  <a:pt x="926" y="406"/>
                </a:lnTo>
                <a:lnTo>
                  <a:pt x="925" y="405"/>
                </a:lnTo>
                <a:lnTo>
                  <a:pt x="924" y="406"/>
                </a:lnTo>
                <a:lnTo>
                  <a:pt x="924" y="407"/>
                </a:lnTo>
                <a:lnTo>
                  <a:pt x="923" y="407"/>
                </a:lnTo>
                <a:lnTo>
                  <a:pt x="922" y="410"/>
                </a:lnTo>
                <a:lnTo>
                  <a:pt x="922" y="411"/>
                </a:lnTo>
                <a:lnTo>
                  <a:pt x="921" y="411"/>
                </a:lnTo>
                <a:lnTo>
                  <a:pt x="919" y="411"/>
                </a:lnTo>
                <a:lnTo>
                  <a:pt x="919" y="410"/>
                </a:lnTo>
                <a:lnTo>
                  <a:pt x="918" y="410"/>
                </a:lnTo>
                <a:lnTo>
                  <a:pt x="914" y="407"/>
                </a:lnTo>
                <a:lnTo>
                  <a:pt x="909" y="407"/>
                </a:lnTo>
                <a:lnTo>
                  <a:pt x="908" y="407"/>
                </a:lnTo>
                <a:lnTo>
                  <a:pt x="907" y="407"/>
                </a:lnTo>
                <a:lnTo>
                  <a:pt x="907" y="409"/>
                </a:lnTo>
                <a:lnTo>
                  <a:pt x="907" y="410"/>
                </a:lnTo>
                <a:lnTo>
                  <a:pt x="907" y="411"/>
                </a:lnTo>
                <a:lnTo>
                  <a:pt x="907" y="412"/>
                </a:lnTo>
                <a:lnTo>
                  <a:pt x="907" y="413"/>
                </a:lnTo>
                <a:lnTo>
                  <a:pt x="907" y="414"/>
                </a:lnTo>
                <a:lnTo>
                  <a:pt x="908" y="414"/>
                </a:lnTo>
                <a:lnTo>
                  <a:pt x="907" y="414"/>
                </a:lnTo>
                <a:lnTo>
                  <a:pt x="906" y="414"/>
                </a:lnTo>
                <a:lnTo>
                  <a:pt x="905" y="415"/>
                </a:lnTo>
                <a:lnTo>
                  <a:pt x="906" y="415"/>
                </a:lnTo>
                <a:lnTo>
                  <a:pt x="907" y="415"/>
                </a:lnTo>
                <a:lnTo>
                  <a:pt x="909" y="415"/>
                </a:lnTo>
                <a:lnTo>
                  <a:pt x="910" y="415"/>
                </a:lnTo>
                <a:lnTo>
                  <a:pt x="910" y="414"/>
                </a:lnTo>
                <a:lnTo>
                  <a:pt x="909" y="414"/>
                </a:lnTo>
                <a:lnTo>
                  <a:pt x="909" y="413"/>
                </a:lnTo>
                <a:lnTo>
                  <a:pt x="910" y="411"/>
                </a:lnTo>
                <a:lnTo>
                  <a:pt x="911" y="410"/>
                </a:lnTo>
                <a:lnTo>
                  <a:pt x="913" y="410"/>
                </a:lnTo>
                <a:lnTo>
                  <a:pt x="915" y="411"/>
                </a:lnTo>
                <a:lnTo>
                  <a:pt x="916" y="412"/>
                </a:lnTo>
                <a:lnTo>
                  <a:pt x="915" y="413"/>
                </a:lnTo>
                <a:lnTo>
                  <a:pt x="915" y="414"/>
                </a:lnTo>
                <a:lnTo>
                  <a:pt x="914" y="417"/>
                </a:lnTo>
                <a:lnTo>
                  <a:pt x="913" y="418"/>
                </a:lnTo>
                <a:lnTo>
                  <a:pt x="911" y="417"/>
                </a:lnTo>
                <a:lnTo>
                  <a:pt x="911" y="419"/>
                </a:lnTo>
                <a:lnTo>
                  <a:pt x="911" y="420"/>
                </a:lnTo>
                <a:lnTo>
                  <a:pt x="910" y="420"/>
                </a:lnTo>
                <a:lnTo>
                  <a:pt x="909" y="419"/>
                </a:lnTo>
                <a:lnTo>
                  <a:pt x="907" y="419"/>
                </a:lnTo>
                <a:lnTo>
                  <a:pt x="907" y="418"/>
                </a:lnTo>
                <a:lnTo>
                  <a:pt x="907" y="419"/>
                </a:lnTo>
                <a:lnTo>
                  <a:pt x="907" y="418"/>
                </a:lnTo>
                <a:lnTo>
                  <a:pt x="906" y="418"/>
                </a:lnTo>
                <a:lnTo>
                  <a:pt x="905" y="418"/>
                </a:lnTo>
                <a:lnTo>
                  <a:pt x="905" y="415"/>
                </a:lnTo>
                <a:lnTo>
                  <a:pt x="904" y="415"/>
                </a:lnTo>
                <a:lnTo>
                  <a:pt x="904" y="417"/>
                </a:lnTo>
                <a:lnTo>
                  <a:pt x="902" y="417"/>
                </a:lnTo>
                <a:lnTo>
                  <a:pt x="901" y="417"/>
                </a:lnTo>
                <a:lnTo>
                  <a:pt x="902" y="413"/>
                </a:lnTo>
                <a:lnTo>
                  <a:pt x="902" y="411"/>
                </a:lnTo>
                <a:lnTo>
                  <a:pt x="904" y="410"/>
                </a:lnTo>
                <a:lnTo>
                  <a:pt x="902" y="410"/>
                </a:lnTo>
                <a:lnTo>
                  <a:pt x="900" y="410"/>
                </a:lnTo>
                <a:lnTo>
                  <a:pt x="899" y="410"/>
                </a:lnTo>
                <a:lnTo>
                  <a:pt x="899" y="409"/>
                </a:lnTo>
                <a:lnTo>
                  <a:pt x="900" y="406"/>
                </a:lnTo>
                <a:lnTo>
                  <a:pt x="900" y="405"/>
                </a:lnTo>
                <a:lnTo>
                  <a:pt x="904" y="403"/>
                </a:lnTo>
                <a:lnTo>
                  <a:pt x="904" y="402"/>
                </a:lnTo>
                <a:lnTo>
                  <a:pt x="905" y="402"/>
                </a:lnTo>
                <a:lnTo>
                  <a:pt x="905" y="401"/>
                </a:lnTo>
                <a:lnTo>
                  <a:pt x="904" y="401"/>
                </a:lnTo>
                <a:lnTo>
                  <a:pt x="901" y="401"/>
                </a:lnTo>
                <a:lnTo>
                  <a:pt x="900" y="400"/>
                </a:lnTo>
                <a:lnTo>
                  <a:pt x="899" y="400"/>
                </a:lnTo>
                <a:lnTo>
                  <a:pt x="898" y="400"/>
                </a:lnTo>
                <a:lnTo>
                  <a:pt x="897" y="401"/>
                </a:lnTo>
                <a:lnTo>
                  <a:pt x="896" y="402"/>
                </a:lnTo>
                <a:lnTo>
                  <a:pt x="894" y="402"/>
                </a:lnTo>
                <a:lnTo>
                  <a:pt x="894" y="403"/>
                </a:lnTo>
                <a:lnTo>
                  <a:pt x="893" y="403"/>
                </a:lnTo>
                <a:lnTo>
                  <a:pt x="892" y="404"/>
                </a:lnTo>
                <a:lnTo>
                  <a:pt x="890" y="405"/>
                </a:lnTo>
                <a:lnTo>
                  <a:pt x="888" y="406"/>
                </a:lnTo>
                <a:lnTo>
                  <a:pt x="887" y="407"/>
                </a:lnTo>
                <a:lnTo>
                  <a:pt x="885" y="407"/>
                </a:lnTo>
                <a:lnTo>
                  <a:pt x="884" y="409"/>
                </a:lnTo>
                <a:lnTo>
                  <a:pt x="882" y="410"/>
                </a:lnTo>
                <a:lnTo>
                  <a:pt x="880" y="404"/>
                </a:lnTo>
                <a:lnTo>
                  <a:pt x="879" y="404"/>
                </a:lnTo>
                <a:lnTo>
                  <a:pt x="876" y="398"/>
                </a:lnTo>
                <a:lnTo>
                  <a:pt x="875" y="397"/>
                </a:lnTo>
                <a:lnTo>
                  <a:pt x="874" y="397"/>
                </a:lnTo>
                <a:lnTo>
                  <a:pt x="873" y="397"/>
                </a:lnTo>
                <a:lnTo>
                  <a:pt x="874" y="385"/>
                </a:lnTo>
                <a:lnTo>
                  <a:pt x="874" y="384"/>
                </a:lnTo>
                <a:lnTo>
                  <a:pt x="868" y="384"/>
                </a:lnTo>
                <a:lnTo>
                  <a:pt x="868" y="385"/>
                </a:lnTo>
                <a:lnTo>
                  <a:pt x="868" y="386"/>
                </a:lnTo>
                <a:lnTo>
                  <a:pt x="868" y="393"/>
                </a:lnTo>
                <a:lnTo>
                  <a:pt x="870" y="393"/>
                </a:lnTo>
                <a:lnTo>
                  <a:pt x="870" y="397"/>
                </a:lnTo>
                <a:lnTo>
                  <a:pt x="868" y="397"/>
                </a:lnTo>
                <a:lnTo>
                  <a:pt x="865" y="398"/>
                </a:lnTo>
                <a:lnTo>
                  <a:pt x="865" y="397"/>
                </a:lnTo>
                <a:lnTo>
                  <a:pt x="866" y="397"/>
                </a:lnTo>
                <a:lnTo>
                  <a:pt x="866" y="392"/>
                </a:lnTo>
                <a:lnTo>
                  <a:pt x="862" y="392"/>
                </a:lnTo>
                <a:lnTo>
                  <a:pt x="862" y="384"/>
                </a:lnTo>
                <a:lnTo>
                  <a:pt x="858" y="384"/>
                </a:lnTo>
                <a:lnTo>
                  <a:pt x="858" y="385"/>
                </a:lnTo>
                <a:lnTo>
                  <a:pt x="858" y="390"/>
                </a:lnTo>
                <a:lnTo>
                  <a:pt x="858" y="392"/>
                </a:lnTo>
                <a:lnTo>
                  <a:pt x="858" y="396"/>
                </a:lnTo>
                <a:lnTo>
                  <a:pt x="861" y="397"/>
                </a:lnTo>
                <a:lnTo>
                  <a:pt x="861" y="398"/>
                </a:lnTo>
                <a:lnTo>
                  <a:pt x="859" y="400"/>
                </a:lnTo>
                <a:lnTo>
                  <a:pt x="858" y="400"/>
                </a:lnTo>
                <a:lnTo>
                  <a:pt x="856" y="400"/>
                </a:lnTo>
                <a:lnTo>
                  <a:pt x="855" y="396"/>
                </a:lnTo>
                <a:lnTo>
                  <a:pt x="854" y="396"/>
                </a:lnTo>
                <a:lnTo>
                  <a:pt x="854" y="398"/>
                </a:lnTo>
                <a:lnTo>
                  <a:pt x="854" y="400"/>
                </a:lnTo>
                <a:lnTo>
                  <a:pt x="853" y="401"/>
                </a:lnTo>
                <a:lnTo>
                  <a:pt x="851" y="401"/>
                </a:lnTo>
                <a:lnTo>
                  <a:pt x="850" y="401"/>
                </a:lnTo>
                <a:lnTo>
                  <a:pt x="850" y="400"/>
                </a:lnTo>
                <a:lnTo>
                  <a:pt x="849" y="400"/>
                </a:lnTo>
                <a:lnTo>
                  <a:pt x="847" y="400"/>
                </a:lnTo>
                <a:lnTo>
                  <a:pt x="846" y="400"/>
                </a:lnTo>
                <a:lnTo>
                  <a:pt x="845" y="400"/>
                </a:lnTo>
                <a:lnTo>
                  <a:pt x="844" y="398"/>
                </a:lnTo>
                <a:lnTo>
                  <a:pt x="841" y="398"/>
                </a:lnTo>
                <a:lnTo>
                  <a:pt x="840" y="398"/>
                </a:lnTo>
                <a:lnTo>
                  <a:pt x="839" y="398"/>
                </a:lnTo>
                <a:lnTo>
                  <a:pt x="839" y="397"/>
                </a:lnTo>
                <a:lnTo>
                  <a:pt x="838" y="397"/>
                </a:lnTo>
                <a:lnTo>
                  <a:pt x="837" y="397"/>
                </a:lnTo>
                <a:lnTo>
                  <a:pt x="836" y="397"/>
                </a:lnTo>
                <a:lnTo>
                  <a:pt x="835" y="396"/>
                </a:lnTo>
                <a:lnTo>
                  <a:pt x="832" y="396"/>
                </a:lnTo>
                <a:lnTo>
                  <a:pt x="831" y="396"/>
                </a:lnTo>
                <a:lnTo>
                  <a:pt x="829" y="400"/>
                </a:lnTo>
                <a:lnTo>
                  <a:pt x="829" y="401"/>
                </a:lnTo>
                <a:lnTo>
                  <a:pt x="829" y="402"/>
                </a:lnTo>
                <a:lnTo>
                  <a:pt x="828" y="404"/>
                </a:lnTo>
                <a:lnTo>
                  <a:pt x="827" y="404"/>
                </a:lnTo>
                <a:lnTo>
                  <a:pt x="827" y="405"/>
                </a:lnTo>
                <a:lnTo>
                  <a:pt x="828" y="406"/>
                </a:lnTo>
                <a:lnTo>
                  <a:pt x="830" y="406"/>
                </a:lnTo>
                <a:lnTo>
                  <a:pt x="831" y="404"/>
                </a:lnTo>
                <a:lnTo>
                  <a:pt x="832" y="405"/>
                </a:lnTo>
                <a:lnTo>
                  <a:pt x="835" y="405"/>
                </a:lnTo>
                <a:lnTo>
                  <a:pt x="835" y="404"/>
                </a:lnTo>
                <a:lnTo>
                  <a:pt x="836" y="403"/>
                </a:lnTo>
                <a:lnTo>
                  <a:pt x="837" y="403"/>
                </a:lnTo>
                <a:lnTo>
                  <a:pt x="837" y="402"/>
                </a:lnTo>
                <a:lnTo>
                  <a:pt x="837" y="401"/>
                </a:lnTo>
                <a:lnTo>
                  <a:pt x="837" y="400"/>
                </a:lnTo>
                <a:lnTo>
                  <a:pt x="838" y="397"/>
                </a:lnTo>
                <a:lnTo>
                  <a:pt x="839" y="398"/>
                </a:lnTo>
                <a:lnTo>
                  <a:pt x="838" y="401"/>
                </a:lnTo>
                <a:lnTo>
                  <a:pt x="840" y="401"/>
                </a:lnTo>
                <a:lnTo>
                  <a:pt x="841" y="402"/>
                </a:lnTo>
                <a:lnTo>
                  <a:pt x="842" y="402"/>
                </a:lnTo>
                <a:lnTo>
                  <a:pt x="844" y="400"/>
                </a:lnTo>
                <a:lnTo>
                  <a:pt x="845" y="400"/>
                </a:lnTo>
                <a:lnTo>
                  <a:pt x="846" y="400"/>
                </a:lnTo>
                <a:lnTo>
                  <a:pt x="846" y="401"/>
                </a:lnTo>
                <a:lnTo>
                  <a:pt x="846" y="402"/>
                </a:lnTo>
                <a:lnTo>
                  <a:pt x="848" y="406"/>
                </a:lnTo>
                <a:lnTo>
                  <a:pt x="849" y="409"/>
                </a:lnTo>
                <a:lnTo>
                  <a:pt x="851" y="414"/>
                </a:lnTo>
                <a:lnTo>
                  <a:pt x="853" y="415"/>
                </a:lnTo>
                <a:lnTo>
                  <a:pt x="851" y="417"/>
                </a:lnTo>
                <a:lnTo>
                  <a:pt x="853" y="418"/>
                </a:lnTo>
                <a:lnTo>
                  <a:pt x="853" y="419"/>
                </a:lnTo>
                <a:lnTo>
                  <a:pt x="854" y="420"/>
                </a:lnTo>
                <a:lnTo>
                  <a:pt x="853" y="421"/>
                </a:lnTo>
                <a:lnTo>
                  <a:pt x="854" y="421"/>
                </a:lnTo>
                <a:lnTo>
                  <a:pt x="854" y="422"/>
                </a:lnTo>
                <a:lnTo>
                  <a:pt x="856" y="426"/>
                </a:lnTo>
                <a:lnTo>
                  <a:pt x="858" y="428"/>
                </a:lnTo>
                <a:lnTo>
                  <a:pt x="859" y="429"/>
                </a:lnTo>
                <a:lnTo>
                  <a:pt x="861" y="428"/>
                </a:lnTo>
                <a:lnTo>
                  <a:pt x="862" y="429"/>
                </a:lnTo>
                <a:lnTo>
                  <a:pt x="863" y="430"/>
                </a:lnTo>
                <a:lnTo>
                  <a:pt x="867" y="432"/>
                </a:lnTo>
                <a:lnTo>
                  <a:pt x="868" y="434"/>
                </a:lnTo>
                <a:lnTo>
                  <a:pt x="871" y="434"/>
                </a:lnTo>
                <a:lnTo>
                  <a:pt x="872" y="436"/>
                </a:lnTo>
                <a:lnTo>
                  <a:pt x="873" y="437"/>
                </a:lnTo>
                <a:lnTo>
                  <a:pt x="874" y="437"/>
                </a:lnTo>
                <a:lnTo>
                  <a:pt x="875" y="438"/>
                </a:lnTo>
                <a:lnTo>
                  <a:pt x="879" y="439"/>
                </a:lnTo>
                <a:lnTo>
                  <a:pt x="881" y="440"/>
                </a:lnTo>
                <a:lnTo>
                  <a:pt x="882" y="438"/>
                </a:lnTo>
                <a:lnTo>
                  <a:pt x="883" y="437"/>
                </a:lnTo>
                <a:lnTo>
                  <a:pt x="884" y="437"/>
                </a:lnTo>
                <a:lnTo>
                  <a:pt x="887" y="438"/>
                </a:lnTo>
                <a:lnTo>
                  <a:pt x="889" y="440"/>
                </a:lnTo>
                <a:lnTo>
                  <a:pt x="889" y="442"/>
                </a:lnTo>
                <a:lnTo>
                  <a:pt x="888" y="443"/>
                </a:lnTo>
                <a:lnTo>
                  <a:pt x="889" y="444"/>
                </a:lnTo>
                <a:lnTo>
                  <a:pt x="892" y="446"/>
                </a:lnTo>
                <a:lnTo>
                  <a:pt x="892" y="448"/>
                </a:lnTo>
                <a:lnTo>
                  <a:pt x="892" y="450"/>
                </a:lnTo>
                <a:lnTo>
                  <a:pt x="893" y="450"/>
                </a:lnTo>
                <a:lnTo>
                  <a:pt x="894" y="450"/>
                </a:lnTo>
                <a:lnTo>
                  <a:pt x="896" y="451"/>
                </a:lnTo>
                <a:lnTo>
                  <a:pt x="897" y="452"/>
                </a:lnTo>
                <a:lnTo>
                  <a:pt x="900" y="452"/>
                </a:lnTo>
                <a:lnTo>
                  <a:pt x="909" y="451"/>
                </a:lnTo>
                <a:lnTo>
                  <a:pt x="911" y="450"/>
                </a:lnTo>
                <a:lnTo>
                  <a:pt x="921" y="448"/>
                </a:lnTo>
                <a:lnTo>
                  <a:pt x="918" y="454"/>
                </a:lnTo>
                <a:lnTo>
                  <a:pt x="918" y="455"/>
                </a:lnTo>
                <a:lnTo>
                  <a:pt x="919" y="455"/>
                </a:lnTo>
                <a:lnTo>
                  <a:pt x="921" y="456"/>
                </a:lnTo>
                <a:lnTo>
                  <a:pt x="922" y="456"/>
                </a:lnTo>
                <a:lnTo>
                  <a:pt x="923" y="456"/>
                </a:lnTo>
                <a:lnTo>
                  <a:pt x="923" y="457"/>
                </a:lnTo>
                <a:lnTo>
                  <a:pt x="924" y="457"/>
                </a:lnTo>
                <a:lnTo>
                  <a:pt x="927" y="460"/>
                </a:lnTo>
                <a:lnTo>
                  <a:pt x="927" y="459"/>
                </a:lnTo>
                <a:lnTo>
                  <a:pt x="927" y="457"/>
                </a:lnTo>
                <a:lnTo>
                  <a:pt x="928" y="456"/>
                </a:lnTo>
                <a:lnTo>
                  <a:pt x="930" y="455"/>
                </a:lnTo>
                <a:lnTo>
                  <a:pt x="930" y="454"/>
                </a:lnTo>
                <a:lnTo>
                  <a:pt x="930" y="453"/>
                </a:lnTo>
                <a:lnTo>
                  <a:pt x="931" y="454"/>
                </a:lnTo>
                <a:lnTo>
                  <a:pt x="932" y="453"/>
                </a:lnTo>
                <a:lnTo>
                  <a:pt x="932" y="452"/>
                </a:lnTo>
                <a:lnTo>
                  <a:pt x="933" y="452"/>
                </a:lnTo>
                <a:lnTo>
                  <a:pt x="934" y="452"/>
                </a:lnTo>
                <a:lnTo>
                  <a:pt x="936" y="452"/>
                </a:lnTo>
                <a:lnTo>
                  <a:pt x="944" y="453"/>
                </a:lnTo>
                <a:lnTo>
                  <a:pt x="947" y="453"/>
                </a:lnTo>
                <a:lnTo>
                  <a:pt x="947" y="454"/>
                </a:lnTo>
                <a:lnTo>
                  <a:pt x="948" y="454"/>
                </a:lnTo>
                <a:lnTo>
                  <a:pt x="949" y="454"/>
                </a:lnTo>
                <a:lnTo>
                  <a:pt x="950" y="455"/>
                </a:lnTo>
                <a:lnTo>
                  <a:pt x="950" y="454"/>
                </a:lnTo>
                <a:lnTo>
                  <a:pt x="950" y="453"/>
                </a:lnTo>
                <a:lnTo>
                  <a:pt x="950" y="452"/>
                </a:lnTo>
                <a:lnTo>
                  <a:pt x="948" y="451"/>
                </a:lnTo>
                <a:lnTo>
                  <a:pt x="945" y="450"/>
                </a:lnTo>
                <a:lnTo>
                  <a:pt x="942" y="448"/>
                </a:lnTo>
                <a:lnTo>
                  <a:pt x="941" y="448"/>
                </a:lnTo>
                <a:lnTo>
                  <a:pt x="939" y="447"/>
                </a:lnTo>
                <a:lnTo>
                  <a:pt x="936" y="447"/>
                </a:lnTo>
                <a:lnTo>
                  <a:pt x="934" y="446"/>
                </a:lnTo>
                <a:lnTo>
                  <a:pt x="933" y="445"/>
                </a:lnTo>
                <a:lnTo>
                  <a:pt x="933" y="444"/>
                </a:lnTo>
                <a:lnTo>
                  <a:pt x="933" y="443"/>
                </a:lnTo>
                <a:lnTo>
                  <a:pt x="933" y="442"/>
                </a:lnTo>
                <a:lnTo>
                  <a:pt x="933" y="440"/>
                </a:lnTo>
                <a:lnTo>
                  <a:pt x="932" y="438"/>
                </a:lnTo>
                <a:lnTo>
                  <a:pt x="931" y="439"/>
                </a:lnTo>
                <a:lnTo>
                  <a:pt x="931" y="440"/>
                </a:lnTo>
                <a:lnTo>
                  <a:pt x="931" y="442"/>
                </a:lnTo>
                <a:lnTo>
                  <a:pt x="931" y="444"/>
                </a:lnTo>
                <a:lnTo>
                  <a:pt x="930" y="444"/>
                </a:lnTo>
                <a:lnTo>
                  <a:pt x="928" y="444"/>
                </a:lnTo>
                <a:lnTo>
                  <a:pt x="926" y="443"/>
                </a:lnTo>
                <a:lnTo>
                  <a:pt x="925" y="443"/>
                </a:lnTo>
                <a:lnTo>
                  <a:pt x="924" y="443"/>
                </a:lnTo>
                <a:lnTo>
                  <a:pt x="923" y="443"/>
                </a:lnTo>
                <a:lnTo>
                  <a:pt x="922" y="442"/>
                </a:lnTo>
                <a:lnTo>
                  <a:pt x="919" y="442"/>
                </a:lnTo>
                <a:lnTo>
                  <a:pt x="918" y="442"/>
                </a:lnTo>
                <a:lnTo>
                  <a:pt x="917" y="440"/>
                </a:lnTo>
                <a:lnTo>
                  <a:pt x="916" y="439"/>
                </a:lnTo>
                <a:lnTo>
                  <a:pt x="916" y="438"/>
                </a:lnTo>
                <a:lnTo>
                  <a:pt x="914" y="436"/>
                </a:lnTo>
                <a:lnTo>
                  <a:pt x="914" y="435"/>
                </a:lnTo>
                <a:lnTo>
                  <a:pt x="914" y="434"/>
                </a:lnTo>
                <a:lnTo>
                  <a:pt x="914" y="431"/>
                </a:lnTo>
                <a:lnTo>
                  <a:pt x="915" y="427"/>
                </a:lnTo>
                <a:lnTo>
                  <a:pt x="915" y="425"/>
                </a:lnTo>
                <a:lnTo>
                  <a:pt x="915" y="423"/>
                </a:lnTo>
                <a:lnTo>
                  <a:pt x="915" y="422"/>
                </a:lnTo>
                <a:lnTo>
                  <a:pt x="915" y="421"/>
                </a:lnTo>
                <a:close/>
                <a:moveTo>
                  <a:pt x="864" y="446"/>
                </a:moveTo>
                <a:lnTo>
                  <a:pt x="864" y="445"/>
                </a:lnTo>
                <a:lnTo>
                  <a:pt x="863" y="445"/>
                </a:lnTo>
                <a:lnTo>
                  <a:pt x="863" y="442"/>
                </a:lnTo>
                <a:lnTo>
                  <a:pt x="863" y="440"/>
                </a:lnTo>
                <a:lnTo>
                  <a:pt x="862" y="440"/>
                </a:lnTo>
                <a:lnTo>
                  <a:pt x="862" y="439"/>
                </a:lnTo>
                <a:lnTo>
                  <a:pt x="861" y="439"/>
                </a:lnTo>
                <a:lnTo>
                  <a:pt x="859" y="438"/>
                </a:lnTo>
                <a:lnTo>
                  <a:pt x="858" y="438"/>
                </a:lnTo>
                <a:lnTo>
                  <a:pt x="859" y="439"/>
                </a:lnTo>
                <a:lnTo>
                  <a:pt x="861" y="443"/>
                </a:lnTo>
                <a:lnTo>
                  <a:pt x="863" y="446"/>
                </a:lnTo>
                <a:lnTo>
                  <a:pt x="866" y="450"/>
                </a:lnTo>
                <a:lnTo>
                  <a:pt x="867" y="450"/>
                </a:lnTo>
                <a:lnTo>
                  <a:pt x="865" y="447"/>
                </a:lnTo>
                <a:lnTo>
                  <a:pt x="864" y="447"/>
                </a:lnTo>
                <a:lnTo>
                  <a:pt x="864" y="446"/>
                </a:lnTo>
                <a:close/>
                <a:moveTo>
                  <a:pt x="926" y="461"/>
                </a:moveTo>
                <a:lnTo>
                  <a:pt x="925" y="461"/>
                </a:lnTo>
                <a:lnTo>
                  <a:pt x="924" y="464"/>
                </a:lnTo>
                <a:lnTo>
                  <a:pt x="923" y="465"/>
                </a:lnTo>
                <a:lnTo>
                  <a:pt x="922" y="465"/>
                </a:lnTo>
                <a:lnTo>
                  <a:pt x="922" y="467"/>
                </a:lnTo>
                <a:lnTo>
                  <a:pt x="923" y="467"/>
                </a:lnTo>
                <a:lnTo>
                  <a:pt x="930" y="467"/>
                </a:lnTo>
                <a:lnTo>
                  <a:pt x="930" y="461"/>
                </a:lnTo>
                <a:lnTo>
                  <a:pt x="928" y="461"/>
                </a:lnTo>
                <a:lnTo>
                  <a:pt x="927" y="461"/>
                </a:lnTo>
                <a:lnTo>
                  <a:pt x="926" y="461"/>
                </a:lnTo>
                <a:close/>
                <a:moveTo>
                  <a:pt x="872" y="454"/>
                </a:moveTo>
                <a:lnTo>
                  <a:pt x="871" y="454"/>
                </a:lnTo>
                <a:lnTo>
                  <a:pt x="870" y="455"/>
                </a:lnTo>
                <a:lnTo>
                  <a:pt x="870" y="456"/>
                </a:lnTo>
                <a:lnTo>
                  <a:pt x="870" y="457"/>
                </a:lnTo>
                <a:lnTo>
                  <a:pt x="871" y="457"/>
                </a:lnTo>
                <a:lnTo>
                  <a:pt x="872" y="459"/>
                </a:lnTo>
                <a:lnTo>
                  <a:pt x="873" y="457"/>
                </a:lnTo>
                <a:lnTo>
                  <a:pt x="874" y="456"/>
                </a:lnTo>
                <a:lnTo>
                  <a:pt x="873" y="455"/>
                </a:lnTo>
                <a:lnTo>
                  <a:pt x="872" y="454"/>
                </a:lnTo>
                <a:close/>
                <a:moveTo>
                  <a:pt x="1055" y="492"/>
                </a:moveTo>
                <a:lnTo>
                  <a:pt x="1055" y="493"/>
                </a:lnTo>
                <a:lnTo>
                  <a:pt x="1054" y="493"/>
                </a:lnTo>
                <a:lnTo>
                  <a:pt x="1053" y="494"/>
                </a:lnTo>
                <a:lnTo>
                  <a:pt x="1052" y="494"/>
                </a:lnTo>
                <a:lnTo>
                  <a:pt x="1051" y="494"/>
                </a:lnTo>
                <a:lnTo>
                  <a:pt x="1049" y="495"/>
                </a:lnTo>
                <a:lnTo>
                  <a:pt x="1045" y="496"/>
                </a:lnTo>
                <a:lnTo>
                  <a:pt x="1046" y="497"/>
                </a:lnTo>
                <a:lnTo>
                  <a:pt x="1046" y="498"/>
                </a:lnTo>
                <a:lnTo>
                  <a:pt x="1053" y="496"/>
                </a:lnTo>
                <a:lnTo>
                  <a:pt x="1055" y="496"/>
                </a:lnTo>
                <a:lnTo>
                  <a:pt x="1059" y="496"/>
                </a:lnTo>
                <a:lnTo>
                  <a:pt x="1059" y="495"/>
                </a:lnTo>
                <a:lnTo>
                  <a:pt x="1059" y="493"/>
                </a:lnTo>
                <a:lnTo>
                  <a:pt x="1057" y="493"/>
                </a:lnTo>
                <a:lnTo>
                  <a:pt x="1056" y="492"/>
                </a:lnTo>
                <a:lnTo>
                  <a:pt x="1055" y="492"/>
                </a:lnTo>
                <a:close/>
                <a:moveTo>
                  <a:pt x="1014" y="492"/>
                </a:moveTo>
                <a:lnTo>
                  <a:pt x="1013" y="492"/>
                </a:lnTo>
                <a:lnTo>
                  <a:pt x="1011" y="492"/>
                </a:lnTo>
                <a:lnTo>
                  <a:pt x="1010" y="493"/>
                </a:lnTo>
                <a:lnTo>
                  <a:pt x="1010" y="494"/>
                </a:lnTo>
                <a:lnTo>
                  <a:pt x="1010" y="495"/>
                </a:lnTo>
                <a:lnTo>
                  <a:pt x="1012" y="495"/>
                </a:lnTo>
                <a:lnTo>
                  <a:pt x="1013" y="495"/>
                </a:lnTo>
                <a:lnTo>
                  <a:pt x="1014" y="495"/>
                </a:lnTo>
                <a:lnTo>
                  <a:pt x="1014" y="494"/>
                </a:lnTo>
                <a:lnTo>
                  <a:pt x="1014" y="493"/>
                </a:lnTo>
                <a:lnTo>
                  <a:pt x="1014" y="492"/>
                </a:lnTo>
                <a:close/>
                <a:moveTo>
                  <a:pt x="868" y="468"/>
                </a:moveTo>
                <a:lnTo>
                  <a:pt x="868" y="465"/>
                </a:lnTo>
                <a:lnTo>
                  <a:pt x="867" y="467"/>
                </a:lnTo>
                <a:lnTo>
                  <a:pt x="868" y="469"/>
                </a:lnTo>
                <a:lnTo>
                  <a:pt x="868" y="470"/>
                </a:lnTo>
                <a:lnTo>
                  <a:pt x="870" y="470"/>
                </a:lnTo>
                <a:lnTo>
                  <a:pt x="871" y="470"/>
                </a:lnTo>
                <a:lnTo>
                  <a:pt x="870" y="469"/>
                </a:lnTo>
                <a:lnTo>
                  <a:pt x="868" y="468"/>
                </a:lnTo>
                <a:close/>
                <a:moveTo>
                  <a:pt x="864" y="465"/>
                </a:moveTo>
                <a:lnTo>
                  <a:pt x="864" y="464"/>
                </a:lnTo>
                <a:lnTo>
                  <a:pt x="863" y="464"/>
                </a:lnTo>
                <a:lnTo>
                  <a:pt x="862" y="467"/>
                </a:lnTo>
                <a:lnTo>
                  <a:pt x="861" y="469"/>
                </a:lnTo>
                <a:lnTo>
                  <a:pt x="862" y="471"/>
                </a:lnTo>
                <a:lnTo>
                  <a:pt x="863" y="473"/>
                </a:lnTo>
                <a:lnTo>
                  <a:pt x="865" y="472"/>
                </a:lnTo>
                <a:lnTo>
                  <a:pt x="867" y="471"/>
                </a:lnTo>
                <a:lnTo>
                  <a:pt x="865" y="469"/>
                </a:lnTo>
                <a:lnTo>
                  <a:pt x="865" y="468"/>
                </a:lnTo>
                <a:lnTo>
                  <a:pt x="865" y="467"/>
                </a:lnTo>
                <a:lnTo>
                  <a:pt x="864" y="465"/>
                </a:lnTo>
                <a:close/>
                <a:moveTo>
                  <a:pt x="941" y="488"/>
                </a:moveTo>
                <a:lnTo>
                  <a:pt x="940" y="489"/>
                </a:lnTo>
                <a:lnTo>
                  <a:pt x="940" y="490"/>
                </a:lnTo>
                <a:lnTo>
                  <a:pt x="939" y="490"/>
                </a:lnTo>
                <a:lnTo>
                  <a:pt x="939" y="492"/>
                </a:lnTo>
                <a:lnTo>
                  <a:pt x="937" y="493"/>
                </a:lnTo>
                <a:lnTo>
                  <a:pt x="939" y="493"/>
                </a:lnTo>
                <a:lnTo>
                  <a:pt x="940" y="493"/>
                </a:lnTo>
                <a:lnTo>
                  <a:pt x="941" y="493"/>
                </a:lnTo>
                <a:lnTo>
                  <a:pt x="942" y="493"/>
                </a:lnTo>
                <a:lnTo>
                  <a:pt x="943" y="493"/>
                </a:lnTo>
                <a:lnTo>
                  <a:pt x="943" y="490"/>
                </a:lnTo>
                <a:lnTo>
                  <a:pt x="944" y="490"/>
                </a:lnTo>
                <a:lnTo>
                  <a:pt x="944" y="493"/>
                </a:lnTo>
                <a:lnTo>
                  <a:pt x="945" y="493"/>
                </a:lnTo>
                <a:lnTo>
                  <a:pt x="947" y="493"/>
                </a:lnTo>
                <a:lnTo>
                  <a:pt x="949" y="493"/>
                </a:lnTo>
                <a:lnTo>
                  <a:pt x="951" y="493"/>
                </a:lnTo>
                <a:lnTo>
                  <a:pt x="951" y="492"/>
                </a:lnTo>
                <a:lnTo>
                  <a:pt x="951" y="489"/>
                </a:lnTo>
                <a:lnTo>
                  <a:pt x="951" y="487"/>
                </a:lnTo>
                <a:lnTo>
                  <a:pt x="948" y="487"/>
                </a:lnTo>
                <a:lnTo>
                  <a:pt x="945" y="487"/>
                </a:lnTo>
                <a:lnTo>
                  <a:pt x="944" y="487"/>
                </a:lnTo>
                <a:lnTo>
                  <a:pt x="943" y="487"/>
                </a:lnTo>
                <a:lnTo>
                  <a:pt x="942" y="487"/>
                </a:lnTo>
                <a:lnTo>
                  <a:pt x="942" y="488"/>
                </a:lnTo>
                <a:lnTo>
                  <a:pt x="941" y="488"/>
                </a:lnTo>
                <a:close/>
                <a:moveTo>
                  <a:pt x="515" y="411"/>
                </a:moveTo>
                <a:lnTo>
                  <a:pt x="518" y="411"/>
                </a:lnTo>
                <a:lnTo>
                  <a:pt x="519" y="411"/>
                </a:lnTo>
                <a:lnTo>
                  <a:pt x="520" y="411"/>
                </a:lnTo>
                <a:lnTo>
                  <a:pt x="519" y="410"/>
                </a:lnTo>
                <a:lnTo>
                  <a:pt x="519" y="407"/>
                </a:lnTo>
                <a:lnTo>
                  <a:pt x="518" y="407"/>
                </a:lnTo>
                <a:lnTo>
                  <a:pt x="515" y="407"/>
                </a:lnTo>
                <a:lnTo>
                  <a:pt x="514" y="407"/>
                </a:lnTo>
                <a:lnTo>
                  <a:pt x="514" y="409"/>
                </a:lnTo>
                <a:lnTo>
                  <a:pt x="514" y="411"/>
                </a:lnTo>
                <a:lnTo>
                  <a:pt x="515" y="411"/>
                </a:lnTo>
                <a:close/>
                <a:moveTo>
                  <a:pt x="521" y="411"/>
                </a:moveTo>
                <a:lnTo>
                  <a:pt x="521" y="412"/>
                </a:lnTo>
                <a:lnTo>
                  <a:pt x="523" y="412"/>
                </a:lnTo>
                <a:lnTo>
                  <a:pt x="525" y="412"/>
                </a:lnTo>
                <a:lnTo>
                  <a:pt x="525" y="411"/>
                </a:lnTo>
                <a:lnTo>
                  <a:pt x="526" y="410"/>
                </a:lnTo>
                <a:lnTo>
                  <a:pt x="525" y="410"/>
                </a:lnTo>
                <a:lnTo>
                  <a:pt x="525" y="405"/>
                </a:lnTo>
                <a:lnTo>
                  <a:pt x="523" y="405"/>
                </a:lnTo>
                <a:lnTo>
                  <a:pt x="521" y="405"/>
                </a:lnTo>
                <a:lnTo>
                  <a:pt x="520" y="406"/>
                </a:lnTo>
                <a:lnTo>
                  <a:pt x="520" y="407"/>
                </a:lnTo>
                <a:lnTo>
                  <a:pt x="521" y="410"/>
                </a:lnTo>
                <a:lnTo>
                  <a:pt x="521" y="411"/>
                </a:lnTo>
                <a:close/>
                <a:moveTo>
                  <a:pt x="815" y="406"/>
                </a:moveTo>
                <a:lnTo>
                  <a:pt x="816" y="405"/>
                </a:lnTo>
                <a:lnTo>
                  <a:pt x="816" y="404"/>
                </a:lnTo>
                <a:lnTo>
                  <a:pt x="815" y="403"/>
                </a:lnTo>
                <a:lnTo>
                  <a:pt x="814" y="403"/>
                </a:lnTo>
                <a:lnTo>
                  <a:pt x="813" y="402"/>
                </a:lnTo>
                <a:lnTo>
                  <a:pt x="813" y="401"/>
                </a:lnTo>
                <a:lnTo>
                  <a:pt x="813" y="400"/>
                </a:lnTo>
                <a:lnTo>
                  <a:pt x="812" y="400"/>
                </a:lnTo>
                <a:lnTo>
                  <a:pt x="812" y="398"/>
                </a:lnTo>
                <a:lnTo>
                  <a:pt x="812" y="397"/>
                </a:lnTo>
                <a:lnTo>
                  <a:pt x="815" y="396"/>
                </a:lnTo>
                <a:lnTo>
                  <a:pt x="815" y="395"/>
                </a:lnTo>
                <a:lnTo>
                  <a:pt x="816" y="395"/>
                </a:lnTo>
                <a:lnTo>
                  <a:pt x="819" y="395"/>
                </a:lnTo>
                <a:lnTo>
                  <a:pt x="820" y="396"/>
                </a:lnTo>
                <a:lnTo>
                  <a:pt x="820" y="395"/>
                </a:lnTo>
                <a:lnTo>
                  <a:pt x="821" y="393"/>
                </a:lnTo>
                <a:lnTo>
                  <a:pt x="820" y="393"/>
                </a:lnTo>
                <a:lnTo>
                  <a:pt x="812" y="390"/>
                </a:lnTo>
                <a:lnTo>
                  <a:pt x="812" y="389"/>
                </a:lnTo>
                <a:lnTo>
                  <a:pt x="812" y="388"/>
                </a:lnTo>
                <a:lnTo>
                  <a:pt x="811" y="387"/>
                </a:lnTo>
                <a:lnTo>
                  <a:pt x="811" y="386"/>
                </a:lnTo>
                <a:lnTo>
                  <a:pt x="810" y="385"/>
                </a:lnTo>
                <a:lnTo>
                  <a:pt x="811" y="384"/>
                </a:lnTo>
                <a:lnTo>
                  <a:pt x="812" y="383"/>
                </a:lnTo>
                <a:lnTo>
                  <a:pt x="813" y="383"/>
                </a:lnTo>
                <a:lnTo>
                  <a:pt x="813" y="381"/>
                </a:lnTo>
                <a:lnTo>
                  <a:pt x="814" y="380"/>
                </a:lnTo>
                <a:lnTo>
                  <a:pt x="815" y="380"/>
                </a:lnTo>
                <a:lnTo>
                  <a:pt x="815" y="379"/>
                </a:lnTo>
                <a:lnTo>
                  <a:pt x="816" y="379"/>
                </a:lnTo>
                <a:lnTo>
                  <a:pt x="818" y="379"/>
                </a:lnTo>
                <a:lnTo>
                  <a:pt x="819" y="379"/>
                </a:lnTo>
                <a:lnTo>
                  <a:pt x="816" y="377"/>
                </a:lnTo>
                <a:lnTo>
                  <a:pt x="815" y="377"/>
                </a:lnTo>
                <a:lnTo>
                  <a:pt x="814" y="376"/>
                </a:lnTo>
                <a:lnTo>
                  <a:pt x="812" y="373"/>
                </a:lnTo>
                <a:lnTo>
                  <a:pt x="811" y="372"/>
                </a:lnTo>
                <a:lnTo>
                  <a:pt x="808" y="372"/>
                </a:lnTo>
                <a:lnTo>
                  <a:pt x="804" y="372"/>
                </a:lnTo>
                <a:lnTo>
                  <a:pt x="798" y="372"/>
                </a:lnTo>
                <a:lnTo>
                  <a:pt x="797" y="372"/>
                </a:lnTo>
                <a:lnTo>
                  <a:pt x="798" y="375"/>
                </a:lnTo>
                <a:lnTo>
                  <a:pt x="799" y="377"/>
                </a:lnTo>
                <a:lnTo>
                  <a:pt x="801" y="379"/>
                </a:lnTo>
                <a:lnTo>
                  <a:pt x="801" y="380"/>
                </a:lnTo>
                <a:lnTo>
                  <a:pt x="802" y="383"/>
                </a:lnTo>
                <a:lnTo>
                  <a:pt x="802" y="384"/>
                </a:lnTo>
                <a:lnTo>
                  <a:pt x="803" y="385"/>
                </a:lnTo>
                <a:lnTo>
                  <a:pt x="803" y="386"/>
                </a:lnTo>
                <a:lnTo>
                  <a:pt x="805" y="384"/>
                </a:lnTo>
                <a:lnTo>
                  <a:pt x="806" y="384"/>
                </a:lnTo>
                <a:lnTo>
                  <a:pt x="807" y="384"/>
                </a:lnTo>
                <a:lnTo>
                  <a:pt x="808" y="385"/>
                </a:lnTo>
                <a:lnTo>
                  <a:pt x="810" y="385"/>
                </a:lnTo>
                <a:lnTo>
                  <a:pt x="810" y="386"/>
                </a:lnTo>
                <a:lnTo>
                  <a:pt x="811" y="387"/>
                </a:lnTo>
                <a:lnTo>
                  <a:pt x="811" y="388"/>
                </a:lnTo>
                <a:lnTo>
                  <a:pt x="811" y="389"/>
                </a:lnTo>
                <a:lnTo>
                  <a:pt x="811" y="390"/>
                </a:lnTo>
                <a:lnTo>
                  <a:pt x="811" y="392"/>
                </a:lnTo>
                <a:lnTo>
                  <a:pt x="811" y="393"/>
                </a:lnTo>
                <a:lnTo>
                  <a:pt x="811" y="394"/>
                </a:lnTo>
                <a:lnTo>
                  <a:pt x="810" y="393"/>
                </a:lnTo>
                <a:lnTo>
                  <a:pt x="808" y="393"/>
                </a:lnTo>
                <a:lnTo>
                  <a:pt x="807" y="393"/>
                </a:lnTo>
                <a:lnTo>
                  <a:pt x="806" y="394"/>
                </a:lnTo>
                <a:lnTo>
                  <a:pt x="806" y="395"/>
                </a:lnTo>
                <a:lnTo>
                  <a:pt x="806" y="396"/>
                </a:lnTo>
                <a:lnTo>
                  <a:pt x="807" y="397"/>
                </a:lnTo>
                <a:lnTo>
                  <a:pt x="808" y="400"/>
                </a:lnTo>
                <a:lnTo>
                  <a:pt x="810" y="401"/>
                </a:lnTo>
                <a:lnTo>
                  <a:pt x="810" y="402"/>
                </a:lnTo>
                <a:lnTo>
                  <a:pt x="811" y="403"/>
                </a:lnTo>
                <a:lnTo>
                  <a:pt x="812" y="404"/>
                </a:lnTo>
                <a:lnTo>
                  <a:pt x="813" y="405"/>
                </a:lnTo>
                <a:lnTo>
                  <a:pt x="813" y="406"/>
                </a:lnTo>
                <a:lnTo>
                  <a:pt x="814" y="406"/>
                </a:lnTo>
                <a:lnTo>
                  <a:pt x="815" y="406"/>
                </a:lnTo>
                <a:close/>
                <a:moveTo>
                  <a:pt x="653" y="359"/>
                </a:moveTo>
                <a:lnTo>
                  <a:pt x="653" y="358"/>
                </a:lnTo>
                <a:lnTo>
                  <a:pt x="655" y="358"/>
                </a:lnTo>
                <a:lnTo>
                  <a:pt x="653" y="358"/>
                </a:lnTo>
                <a:lnTo>
                  <a:pt x="653" y="356"/>
                </a:lnTo>
                <a:lnTo>
                  <a:pt x="652" y="356"/>
                </a:lnTo>
                <a:lnTo>
                  <a:pt x="652" y="355"/>
                </a:lnTo>
                <a:lnTo>
                  <a:pt x="652" y="354"/>
                </a:lnTo>
                <a:lnTo>
                  <a:pt x="653" y="353"/>
                </a:lnTo>
                <a:lnTo>
                  <a:pt x="655" y="352"/>
                </a:lnTo>
                <a:lnTo>
                  <a:pt x="656" y="352"/>
                </a:lnTo>
                <a:lnTo>
                  <a:pt x="656" y="353"/>
                </a:lnTo>
                <a:lnTo>
                  <a:pt x="658" y="353"/>
                </a:lnTo>
                <a:lnTo>
                  <a:pt x="658" y="352"/>
                </a:lnTo>
                <a:lnTo>
                  <a:pt x="658" y="350"/>
                </a:lnTo>
                <a:lnTo>
                  <a:pt x="658" y="348"/>
                </a:lnTo>
                <a:lnTo>
                  <a:pt x="659" y="348"/>
                </a:lnTo>
                <a:lnTo>
                  <a:pt x="660" y="348"/>
                </a:lnTo>
                <a:lnTo>
                  <a:pt x="660" y="350"/>
                </a:lnTo>
                <a:lnTo>
                  <a:pt x="661" y="350"/>
                </a:lnTo>
                <a:lnTo>
                  <a:pt x="663" y="350"/>
                </a:lnTo>
                <a:lnTo>
                  <a:pt x="664" y="350"/>
                </a:lnTo>
                <a:lnTo>
                  <a:pt x="665" y="351"/>
                </a:lnTo>
                <a:lnTo>
                  <a:pt x="666" y="351"/>
                </a:lnTo>
                <a:lnTo>
                  <a:pt x="666" y="350"/>
                </a:lnTo>
                <a:lnTo>
                  <a:pt x="669" y="351"/>
                </a:lnTo>
                <a:lnTo>
                  <a:pt x="670" y="351"/>
                </a:lnTo>
                <a:lnTo>
                  <a:pt x="673" y="351"/>
                </a:lnTo>
                <a:lnTo>
                  <a:pt x="675" y="352"/>
                </a:lnTo>
                <a:lnTo>
                  <a:pt x="677" y="352"/>
                </a:lnTo>
                <a:lnTo>
                  <a:pt x="678" y="352"/>
                </a:lnTo>
                <a:lnTo>
                  <a:pt x="681" y="352"/>
                </a:lnTo>
                <a:lnTo>
                  <a:pt x="682" y="352"/>
                </a:lnTo>
                <a:lnTo>
                  <a:pt x="683" y="352"/>
                </a:lnTo>
                <a:lnTo>
                  <a:pt x="684" y="352"/>
                </a:lnTo>
                <a:lnTo>
                  <a:pt x="684" y="351"/>
                </a:lnTo>
                <a:lnTo>
                  <a:pt x="684" y="348"/>
                </a:lnTo>
                <a:lnTo>
                  <a:pt x="684" y="346"/>
                </a:lnTo>
                <a:lnTo>
                  <a:pt x="684" y="345"/>
                </a:lnTo>
                <a:lnTo>
                  <a:pt x="684" y="344"/>
                </a:lnTo>
                <a:lnTo>
                  <a:pt x="684" y="342"/>
                </a:lnTo>
                <a:lnTo>
                  <a:pt x="685" y="342"/>
                </a:lnTo>
                <a:lnTo>
                  <a:pt x="686" y="342"/>
                </a:lnTo>
                <a:lnTo>
                  <a:pt x="689" y="342"/>
                </a:lnTo>
                <a:lnTo>
                  <a:pt x="691" y="342"/>
                </a:lnTo>
                <a:lnTo>
                  <a:pt x="692" y="342"/>
                </a:lnTo>
                <a:lnTo>
                  <a:pt x="691" y="339"/>
                </a:lnTo>
                <a:lnTo>
                  <a:pt x="691" y="338"/>
                </a:lnTo>
                <a:lnTo>
                  <a:pt x="690" y="334"/>
                </a:lnTo>
                <a:lnTo>
                  <a:pt x="687" y="328"/>
                </a:lnTo>
                <a:lnTo>
                  <a:pt x="684" y="318"/>
                </a:lnTo>
                <a:lnTo>
                  <a:pt x="683" y="317"/>
                </a:lnTo>
                <a:lnTo>
                  <a:pt x="682" y="317"/>
                </a:lnTo>
                <a:lnTo>
                  <a:pt x="681" y="318"/>
                </a:lnTo>
                <a:lnTo>
                  <a:pt x="681" y="317"/>
                </a:lnTo>
                <a:lnTo>
                  <a:pt x="681" y="315"/>
                </a:lnTo>
                <a:lnTo>
                  <a:pt x="681" y="314"/>
                </a:lnTo>
                <a:lnTo>
                  <a:pt x="680" y="314"/>
                </a:lnTo>
                <a:lnTo>
                  <a:pt x="680" y="313"/>
                </a:lnTo>
                <a:lnTo>
                  <a:pt x="680" y="312"/>
                </a:lnTo>
                <a:lnTo>
                  <a:pt x="680" y="311"/>
                </a:lnTo>
                <a:lnTo>
                  <a:pt x="675" y="311"/>
                </a:lnTo>
                <a:lnTo>
                  <a:pt x="669" y="311"/>
                </a:lnTo>
                <a:lnTo>
                  <a:pt x="661" y="311"/>
                </a:lnTo>
                <a:lnTo>
                  <a:pt x="659" y="311"/>
                </a:lnTo>
                <a:lnTo>
                  <a:pt x="659" y="309"/>
                </a:lnTo>
                <a:lnTo>
                  <a:pt x="659" y="308"/>
                </a:lnTo>
                <a:lnTo>
                  <a:pt x="659" y="305"/>
                </a:lnTo>
                <a:lnTo>
                  <a:pt x="659" y="303"/>
                </a:lnTo>
                <a:lnTo>
                  <a:pt x="659" y="301"/>
                </a:lnTo>
                <a:lnTo>
                  <a:pt x="659" y="300"/>
                </a:lnTo>
                <a:lnTo>
                  <a:pt x="657" y="300"/>
                </a:lnTo>
                <a:lnTo>
                  <a:pt x="655" y="300"/>
                </a:lnTo>
                <a:lnTo>
                  <a:pt x="655" y="304"/>
                </a:lnTo>
                <a:lnTo>
                  <a:pt x="655" y="305"/>
                </a:lnTo>
                <a:lnTo>
                  <a:pt x="651" y="305"/>
                </a:lnTo>
                <a:lnTo>
                  <a:pt x="647" y="305"/>
                </a:lnTo>
                <a:lnTo>
                  <a:pt x="647" y="302"/>
                </a:lnTo>
                <a:lnTo>
                  <a:pt x="647" y="300"/>
                </a:lnTo>
                <a:lnTo>
                  <a:pt x="644" y="300"/>
                </a:lnTo>
                <a:lnTo>
                  <a:pt x="642" y="300"/>
                </a:lnTo>
                <a:lnTo>
                  <a:pt x="641" y="300"/>
                </a:lnTo>
                <a:lnTo>
                  <a:pt x="640" y="304"/>
                </a:lnTo>
                <a:lnTo>
                  <a:pt x="640" y="309"/>
                </a:lnTo>
                <a:lnTo>
                  <a:pt x="640" y="311"/>
                </a:lnTo>
                <a:lnTo>
                  <a:pt x="640" y="313"/>
                </a:lnTo>
                <a:lnTo>
                  <a:pt x="640" y="317"/>
                </a:lnTo>
                <a:lnTo>
                  <a:pt x="640" y="321"/>
                </a:lnTo>
                <a:lnTo>
                  <a:pt x="640" y="323"/>
                </a:lnTo>
                <a:lnTo>
                  <a:pt x="640" y="326"/>
                </a:lnTo>
                <a:lnTo>
                  <a:pt x="639" y="327"/>
                </a:lnTo>
                <a:lnTo>
                  <a:pt x="637" y="330"/>
                </a:lnTo>
                <a:lnTo>
                  <a:pt x="638" y="331"/>
                </a:lnTo>
                <a:lnTo>
                  <a:pt x="640" y="334"/>
                </a:lnTo>
                <a:lnTo>
                  <a:pt x="641" y="334"/>
                </a:lnTo>
                <a:lnTo>
                  <a:pt x="642" y="333"/>
                </a:lnTo>
                <a:lnTo>
                  <a:pt x="642" y="330"/>
                </a:lnTo>
                <a:lnTo>
                  <a:pt x="643" y="329"/>
                </a:lnTo>
                <a:lnTo>
                  <a:pt x="643" y="328"/>
                </a:lnTo>
                <a:lnTo>
                  <a:pt x="644" y="327"/>
                </a:lnTo>
                <a:lnTo>
                  <a:pt x="646" y="326"/>
                </a:lnTo>
                <a:lnTo>
                  <a:pt x="647" y="326"/>
                </a:lnTo>
                <a:lnTo>
                  <a:pt x="647" y="325"/>
                </a:lnTo>
                <a:lnTo>
                  <a:pt x="647" y="323"/>
                </a:lnTo>
                <a:lnTo>
                  <a:pt x="648" y="325"/>
                </a:lnTo>
                <a:lnTo>
                  <a:pt x="649" y="326"/>
                </a:lnTo>
                <a:lnTo>
                  <a:pt x="650" y="326"/>
                </a:lnTo>
                <a:lnTo>
                  <a:pt x="652" y="326"/>
                </a:lnTo>
                <a:lnTo>
                  <a:pt x="655" y="326"/>
                </a:lnTo>
                <a:lnTo>
                  <a:pt x="656" y="326"/>
                </a:lnTo>
                <a:lnTo>
                  <a:pt x="657" y="326"/>
                </a:lnTo>
                <a:lnTo>
                  <a:pt x="658" y="326"/>
                </a:lnTo>
                <a:lnTo>
                  <a:pt x="656" y="329"/>
                </a:lnTo>
                <a:lnTo>
                  <a:pt x="655" y="333"/>
                </a:lnTo>
                <a:lnTo>
                  <a:pt x="653" y="334"/>
                </a:lnTo>
                <a:lnTo>
                  <a:pt x="652" y="336"/>
                </a:lnTo>
                <a:lnTo>
                  <a:pt x="651" y="337"/>
                </a:lnTo>
                <a:lnTo>
                  <a:pt x="650" y="338"/>
                </a:lnTo>
                <a:lnTo>
                  <a:pt x="650" y="340"/>
                </a:lnTo>
                <a:lnTo>
                  <a:pt x="649" y="340"/>
                </a:lnTo>
                <a:lnTo>
                  <a:pt x="649" y="342"/>
                </a:lnTo>
                <a:lnTo>
                  <a:pt x="649" y="340"/>
                </a:lnTo>
                <a:lnTo>
                  <a:pt x="648" y="340"/>
                </a:lnTo>
                <a:lnTo>
                  <a:pt x="648" y="342"/>
                </a:lnTo>
                <a:lnTo>
                  <a:pt x="648" y="347"/>
                </a:lnTo>
                <a:lnTo>
                  <a:pt x="648" y="348"/>
                </a:lnTo>
                <a:lnTo>
                  <a:pt x="647" y="354"/>
                </a:lnTo>
                <a:lnTo>
                  <a:pt x="647" y="362"/>
                </a:lnTo>
                <a:lnTo>
                  <a:pt x="648" y="362"/>
                </a:lnTo>
                <a:lnTo>
                  <a:pt x="649" y="362"/>
                </a:lnTo>
                <a:lnTo>
                  <a:pt x="650" y="362"/>
                </a:lnTo>
                <a:lnTo>
                  <a:pt x="651" y="361"/>
                </a:lnTo>
                <a:lnTo>
                  <a:pt x="652" y="360"/>
                </a:lnTo>
                <a:lnTo>
                  <a:pt x="653" y="360"/>
                </a:lnTo>
                <a:lnTo>
                  <a:pt x="653" y="359"/>
                </a:lnTo>
                <a:close/>
                <a:moveTo>
                  <a:pt x="515" y="319"/>
                </a:moveTo>
                <a:lnTo>
                  <a:pt x="515" y="318"/>
                </a:lnTo>
                <a:lnTo>
                  <a:pt x="517" y="320"/>
                </a:lnTo>
                <a:lnTo>
                  <a:pt x="515" y="319"/>
                </a:lnTo>
                <a:close/>
                <a:moveTo>
                  <a:pt x="574" y="314"/>
                </a:moveTo>
                <a:lnTo>
                  <a:pt x="575" y="314"/>
                </a:lnTo>
                <a:lnTo>
                  <a:pt x="574" y="313"/>
                </a:lnTo>
                <a:lnTo>
                  <a:pt x="574" y="312"/>
                </a:lnTo>
                <a:lnTo>
                  <a:pt x="574" y="311"/>
                </a:lnTo>
                <a:lnTo>
                  <a:pt x="575" y="310"/>
                </a:lnTo>
                <a:lnTo>
                  <a:pt x="578" y="309"/>
                </a:lnTo>
                <a:lnTo>
                  <a:pt x="579" y="309"/>
                </a:lnTo>
                <a:lnTo>
                  <a:pt x="580" y="308"/>
                </a:lnTo>
                <a:lnTo>
                  <a:pt x="580" y="309"/>
                </a:lnTo>
                <a:lnTo>
                  <a:pt x="580" y="304"/>
                </a:lnTo>
                <a:lnTo>
                  <a:pt x="580" y="303"/>
                </a:lnTo>
                <a:lnTo>
                  <a:pt x="580" y="302"/>
                </a:lnTo>
                <a:lnTo>
                  <a:pt x="581" y="301"/>
                </a:lnTo>
                <a:lnTo>
                  <a:pt x="581" y="300"/>
                </a:lnTo>
                <a:lnTo>
                  <a:pt x="581" y="297"/>
                </a:lnTo>
                <a:lnTo>
                  <a:pt x="581" y="296"/>
                </a:lnTo>
                <a:lnTo>
                  <a:pt x="581" y="294"/>
                </a:lnTo>
                <a:lnTo>
                  <a:pt x="581" y="293"/>
                </a:lnTo>
                <a:lnTo>
                  <a:pt x="580" y="293"/>
                </a:lnTo>
                <a:lnTo>
                  <a:pt x="580" y="291"/>
                </a:lnTo>
                <a:lnTo>
                  <a:pt x="580" y="288"/>
                </a:lnTo>
                <a:lnTo>
                  <a:pt x="579" y="288"/>
                </a:lnTo>
                <a:lnTo>
                  <a:pt x="578" y="288"/>
                </a:lnTo>
                <a:lnTo>
                  <a:pt x="572" y="288"/>
                </a:lnTo>
                <a:lnTo>
                  <a:pt x="569" y="288"/>
                </a:lnTo>
                <a:lnTo>
                  <a:pt x="568" y="292"/>
                </a:lnTo>
                <a:lnTo>
                  <a:pt x="568" y="293"/>
                </a:lnTo>
                <a:lnTo>
                  <a:pt x="568" y="297"/>
                </a:lnTo>
                <a:lnTo>
                  <a:pt x="568" y="300"/>
                </a:lnTo>
                <a:lnTo>
                  <a:pt x="568" y="305"/>
                </a:lnTo>
                <a:lnTo>
                  <a:pt x="568" y="306"/>
                </a:lnTo>
                <a:lnTo>
                  <a:pt x="570" y="306"/>
                </a:lnTo>
                <a:lnTo>
                  <a:pt x="572" y="306"/>
                </a:lnTo>
                <a:lnTo>
                  <a:pt x="571" y="313"/>
                </a:lnTo>
                <a:lnTo>
                  <a:pt x="571" y="315"/>
                </a:lnTo>
                <a:lnTo>
                  <a:pt x="573" y="315"/>
                </a:lnTo>
                <a:lnTo>
                  <a:pt x="574" y="315"/>
                </a:lnTo>
                <a:lnTo>
                  <a:pt x="574" y="314"/>
                </a:lnTo>
                <a:close/>
                <a:moveTo>
                  <a:pt x="618" y="314"/>
                </a:moveTo>
                <a:lnTo>
                  <a:pt x="618" y="317"/>
                </a:lnTo>
                <a:lnTo>
                  <a:pt x="618" y="318"/>
                </a:lnTo>
                <a:lnTo>
                  <a:pt x="620" y="321"/>
                </a:lnTo>
                <a:lnTo>
                  <a:pt x="621" y="321"/>
                </a:lnTo>
                <a:lnTo>
                  <a:pt x="622" y="321"/>
                </a:lnTo>
                <a:lnTo>
                  <a:pt x="623" y="322"/>
                </a:lnTo>
                <a:lnTo>
                  <a:pt x="625" y="322"/>
                </a:lnTo>
                <a:lnTo>
                  <a:pt x="626" y="323"/>
                </a:lnTo>
                <a:lnTo>
                  <a:pt x="627" y="323"/>
                </a:lnTo>
                <a:lnTo>
                  <a:pt x="629" y="325"/>
                </a:lnTo>
                <a:lnTo>
                  <a:pt x="629" y="323"/>
                </a:lnTo>
                <a:lnTo>
                  <a:pt x="630" y="321"/>
                </a:lnTo>
                <a:lnTo>
                  <a:pt x="629" y="321"/>
                </a:lnTo>
                <a:lnTo>
                  <a:pt x="627" y="320"/>
                </a:lnTo>
                <a:lnTo>
                  <a:pt x="627" y="318"/>
                </a:lnTo>
                <a:lnTo>
                  <a:pt x="627" y="314"/>
                </a:lnTo>
                <a:lnTo>
                  <a:pt x="625" y="313"/>
                </a:lnTo>
                <a:lnTo>
                  <a:pt x="624" y="312"/>
                </a:lnTo>
                <a:lnTo>
                  <a:pt x="623" y="311"/>
                </a:lnTo>
                <a:lnTo>
                  <a:pt x="622" y="311"/>
                </a:lnTo>
                <a:lnTo>
                  <a:pt x="620" y="311"/>
                </a:lnTo>
                <a:lnTo>
                  <a:pt x="617" y="311"/>
                </a:lnTo>
                <a:lnTo>
                  <a:pt x="617" y="312"/>
                </a:lnTo>
                <a:lnTo>
                  <a:pt x="617" y="313"/>
                </a:lnTo>
                <a:lnTo>
                  <a:pt x="618" y="314"/>
                </a:lnTo>
                <a:close/>
                <a:moveTo>
                  <a:pt x="582" y="311"/>
                </a:moveTo>
                <a:lnTo>
                  <a:pt x="582" y="309"/>
                </a:lnTo>
                <a:lnTo>
                  <a:pt x="581" y="309"/>
                </a:lnTo>
                <a:lnTo>
                  <a:pt x="581" y="314"/>
                </a:lnTo>
                <a:lnTo>
                  <a:pt x="582" y="314"/>
                </a:lnTo>
                <a:lnTo>
                  <a:pt x="582" y="311"/>
                </a:lnTo>
                <a:close/>
                <a:moveTo>
                  <a:pt x="577" y="310"/>
                </a:moveTo>
                <a:lnTo>
                  <a:pt x="575" y="310"/>
                </a:lnTo>
                <a:lnTo>
                  <a:pt x="575" y="311"/>
                </a:lnTo>
                <a:lnTo>
                  <a:pt x="574" y="311"/>
                </a:lnTo>
                <a:lnTo>
                  <a:pt x="574" y="312"/>
                </a:lnTo>
                <a:lnTo>
                  <a:pt x="575" y="312"/>
                </a:lnTo>
                <a:lnTo>
                  <a:pt x="577" y="312"/>
                </a:lnTo>
                <a:lnTo>
                  <a:pt x="577" y="311"/>
                </a:lnTo>
                <a:lnTo>
                  <a:pt x="577" y="310"/>
                </a:lnTo>
                <a:close/>
                <a:moveTo>
                  <a:pt x="626" y="294"/>
                </a:moveTo>
                <a:lnTo>
                  <a:pt x="631" y="294"/>
                </a:lnTo>
                <a:lnTo>
                  <a:pt x="632" y="294"/>
                </a:lnTo>
                <a:lnTo>
                  <a:pt x="632" y="292"/>
                </a:lnTo>
                <a:lnTo>
                  <a:pt x="627" y="292"/>
                </a:lnTo>
                <a:lnTo>
                  <a:pt x="626" y="292"/>
                </a:lnTo>
                <a:lnTo>
                  <a:pt x="625" y="292"/>
                </a:lnTo>
                <a:lnTo>
                  <a:pt x="620" y="292"/>
                </a:lnTo>
                <a:lnTo>
                  <a:pt x="618" y="293"/>
                </a:lnTo>
                <a:lnTo>
                  <a:pt x="618" y="294"/>
                </a:lnTo>
                <a:lnTo>
                  <a:pt x="622" y="294"/>
                </a:lnTo>
                <a:lnTo>
                  <a:pt x="624" y="294"/>
                </a:lnTo>
                <a:lnTo>
                  <a:pt x="626" y="294"/>
                </a:lnTo>
                <a:close/>
                <a:moveTo>
                  <a:pt x="1018" y="410"/>
                </a:moveTo>
                <a:lnTo>
                  <a:pt x="1017" y="411"/>
                </a:lnTo>
                <a:lnTo>
                  <a:pt x="1017" y="412"/>
                </a:lnTo>
                <a:lnTo>
                  <a:pt x="1017" y="413"/>
                </a:lnTo>
                <a:lnTo>
                  <a:pt x="1016" y="414"/>
                </a:lnTo>
                <a:lnTo>
                  <a:pt x="1014" y="415"/>
                </a:lnTo>
                <a:lnTo>
                  <a:pt x="1013" y="421"/>
                </a:lnTo>
                <a:lnTo>
                  <a:pt x="1014" y="422"/>
                </a:lnTo>
                <a:lnTo>
                  <a:pt x="1017" y="422"/>
                </a:lnTo>
                <a:lnTo>
                  <a:pt x="1018" y="423"/>
                </a:lnTo>
                <a:lnTo>
                  <a:pt x="1019" y="425"/>
                </a:lnTo>
                <a:lnTo>
                  <a:pt x="1021" y="421"/>
                </a:lnTo>
                <a:lnTo>
                  <a:pt x="1023" y="406"/>
                </a:lnTo>
                <a:lnTo>
                  <a:pt x="1023" y="405"/>
                </a:lnTo>
                <a:lnTo>
                  <a:pt x="1022" y="404"/>
                </a:lnTo>
                <a:lnTo>
                  <a:pt x="1021" y="404"/>
                </a:lnTo>
                <a:lnTo>
                  <a:pt x="1020" y="405"/>
                </a:lnTo>
                <a:lnTo>
                  <a:pt x="1020" y="406"/>
                </a:lnTo>
                <a:lnTo>
                  <a:pt x="1019" y="406"/>
                </a:lnTo>
                <a:lnTo>
                  <a:pt x="1018" y="406"/>
                </a:lnTo>
                <a:lnTo>
                  <a:pt x="1018" y="409"/>
                </a:lnTo>
                <a:lnTo>
                  <a:pt x="1017" y="409"/>
                </a:lnTo>
                <a:lnTo>
                  <a:pt x="1018" y="410"/>
                </a:lnTo>
                <a:close/>
                <a:moveTo>
                  <a:pt x="1029" y="426"/>
                </a:moveTo>
                <a:lnTo>
                  <a:pt x="1027" y="430"/>
                </a:lnTo>
                <a:lnTo>
                  <a:pt x="1028" y="431"/>
                </a:lnTo>
                <a:lnTo>
                  <a:pt x="1029" y="432"/>
                </a:lnTo>
                <a:lnTo>
                  <a:pt x="1030" y="431"/>
                </a:lnTo>
                <a:lnTo>
                  <a:pt x="1030" y="432"/>
                </a:lnTo>
                <a:lnTo>
                  <a:pt x="1033" y="429"/>
                </a:lnTo>
                <a:lnTo>
                  <a:pt x="1033" y="428"/>
                </a:lnTo>
                <a:lnTo>
                  <a:pt x="1034" y="427"/>
                </a:lnTo>
                <a:lnTo>
                  <a:pt x="1033" y="427"/>
                </a:lnTo>
                <a:lnTo>
                  <a:pt x="1034" y="426"/>
                </a:lnTo>
                <a:lnTo>
                  <a:pt x="1035" y="425"/>
                </a:lnTo>
                <a:lnTo>
                  <a:pt x="1034" y="423"/>
                </a:lnTo>
                <a:lnTo>
                  <a:pt x="1033" y="423"/>
                </a:lnTo>
                <a:lnTo>
                  <a:pt x="1033" y="422"/>
                </a:lnTo>
                <a:lnTo>
                  <a:pt x="1031" y="425"/>
                </a:lnTo>
                <a:lnTo>
                  <a:pt x="1029" y="426"/>
                </a:lnTo>
                <a:close/>
                <a:moveTo>
                  <a:pt x="999" y="406"/>
                </a:moveTo>
                <a:lnTo>
                  <a:pt x="997" y="406"/>
                </a:lnTo>
                <a:lnTo>
                  <a:pt x="996" y="407"/>
                </a:lnTo>
                <a:lnTo>
                  <a:pt x="994" y="407"/>
                </a:lnTo>
                <a:lnTo>
                  <a:pt x="994" y="409"/>
                </a:lnTo>
                <a:lnTo>
                  <a:pt x="993" y="410"/>
                </a:lnTo>
                <a:lnTo>
                  <a:pt x="992" y="411"/>
                </a:lnTo>
                <a:lnTo>
                  <a:pt x="992" y="412"/>
                </a:lnTo>
                <a:lnTo>
                  <a:pt x="992" y="413"/>
                </a:lnTo>
                <a:lnTo>
                  <a:pt x="991" y="413"/>
                </a:lnTo>
                <a:lnTo>
                  <a:pt x="991" y="414"/>
                </a:lnTo>
                <a:lnTo>
                  <a:pt x="990" y="415"/>
                </a:lnTo>
                <a:lnTo>
                  <a:pt x="993" y="417"/>
                </a:lnTo>
                <a:lnTo>
                  <a:pt x="996" y="419"/>
                </a:lnTo>
                <a:lnTo>
                  <a:pt x="997" y="418"/>
                </a:lnTo>
                <a:lnTo>
                  <a:pt x="999" y="414"/>
                </a:lnTo>
                <a:lnTo>
                  <a:pt x="1000" y="414"/>
                </a:lnTo>
                <a:lnTo>
                  <a:pt x="1000" y="413"/>
                </a:lnTo>
                <a:lnTo>
                  <a:pt x="1001" y="413"/>
                </a:lnTo>
                <a:lnTo>
                  <a:pt x="1002" y="412"/>
                </a:lnTo>
                <a:lnTo>
                  <a:pt x="1002" y="411"/>
                </a:lnTo>
                <a:lnTo>
                  <a:pt x="1002" y="410"/>
                </a:lnTo>
                <a:lnTo>
                  <a:pt x="1001" y="410"/>
                </a:lnTo>
                <a:lnTo>
                  <a:pt x="1001" y="409"/>
                </a:lnTo>
                <a:lnTo>
                  <a:pt x="1000" y="407"/>
                </a:lnTo>
                <a:lnTo>
                  <a:pt x="999" y="406"/>
                </a:lnTo>
                <a:close/>
                <a:moveTo>
                  <a:pt x="821" y="406"/>
                </a:moveTo>
                <a:lnTo>
                  <a:pt x="822" y="405"/>
                </a:lnTo>
                <a:lnTo>
                  <a:pt x="822" y="404"/>
                </a:lnTo>
                <a:lnTo>
                  <a:pt x="821" y="404"/>
                </a:lnTo>
                <a:lnTo>
                  <a:pt x="821" y="403"/>
                </a:lnTo>
                <a:lnTo>
                  <a:pt x="823" y="401"/>
                </a:lnTo>
                <a:lnTo>
                  <a:pt x="822" y="401"/>
                </a:lnTo>
                <a:lnTo>
                  <a:pt x="821" y="400"/>
                </a:lnTo>
                <a:lnTo>
                  <a:pt x="820" y="398"/>
                </a:lnTo>
                <a:lnTo>
                  <a:pt x="819" y="398"/>
                </a:lnTo>
                <a:lnTo>
                  <a:pt x="816" y="403"/>
                </a:lnTo>
                <a:lnTo>
                  <a:pt x="816" y="404"/>
                </a:lnTo>
                <a:lnTo>
                  <a:pt x="818" y="404"/>
                </a:lnTo>
                <a:lnTo>
                  <a:pt x="819" y="405"/>
                </a:lnTo>
                <a:lnTo>
                  <a:pt x="820" y="405"/>
                </a:lnTo>
                <a:lnTo>
                  <a:pt x="820" y="406"/>
                </a:lnTo>
                <a:lnTo>
                  <a:pt x="821" y="406"/>
                </a:lnTo>
                <a:close/>
                <a:moveTo>
                  <a:pt x="819" y="329"/>
                </a:moveTo>
                <a:lnTo>
                  <a:pt x="816" y="325"/>
                </a:lnTo>
                <a:lnTo>
                  <a:pt x="813" y="328"/>
                </a:lnTo>
                <a:lnTo>
                  <a:pt x="813" y="329"/>
                </a:lnTo>
                <a:lnTo>
                  <a:pt x="814" y="329"/>
                </a:lnTo>
                <a:lnTo>
                  <a:pt x="815" y="331"/>
                </a:lnTo>
                <a:lnTo>
                  <a:pt x="815" y="333"/>
                </a:lnTo>
                <a:lnTo>
                  <a:pt x="816" y="333"/>
                </a:lnTo>
                <a:lnTo>
                  <a:pt x="818" y="333"/>
                </a:lnTo>
                <a:lnTo>
                  <a:pt x="819" y="333"/>
                </a:lnTo>
                <a:lnTo>
                  <a:pt x="819" y="330"/>
                </a:lnTo>
                <a:lnTo>
                  <a:pt x="819" y="329"/>
                </a:lnTo>
                <a:close/>
                <a:moveTo>
                  <a:pt x="812" y="325"/>
                </a:moveTo>
                <a:lnTo>
                  <a:pt x="815" y="323"/>
                </a:lnTo>
                <a:lnTo>
                  <a:pt x="815" y="320"/>
                </a:lnTo>
                <a:lnTo>
                  <a:pt x="814" y="320"/>
                </a:lnTo>
                <a:lnTo>
                  <a:pt x="810" y="320"/>
                </a:lnTo>
                <a:lnTo>
                  <a:pt x="811" y="322"/>
                </a:lnTo>
                <a:lnTo>
                  <a:pt x="812" y="323"/>
                </a:lnTo>
                <a:lnTo>
                  <a:pt x="812" y="325"/>
                </a:lnTo>
                <a:close/>
                <a:moveTo>
                  <a:pt x="1025" y="338"/>
                </a:moveTo>
                <a:lnTo>
                  <a:pt x="1022" y="336"/>
                </a:lnTo>
                <a:lnTo>
                  <a:pt x="1021" y="337"/>
                </a:lnTo>
                <a:lnTo>
                  <a:pt x="1022" y="337"/>
                </a:lnTo>
                <a:lnTo>
                  <a:pt x="1021" y="338"/>
                </a:lnTo>
                <a:lnTo>
                  <a:pt x="1021" y="339"/>
                </a:lnTo>
                <a:lnTo>
                  <a:pt x="1020" y="339"/>
                </a:lnTo>
                <a:lnTo>
                  <a:pt x="1017" y="340"/>
                </a:lnTo>
                <a:lnTo>
                  <a:pt x="1017" y="342"/>
                </a:lnTo>
                <a:lnTo>
                  <a:pt x="1017" y="343"/>
                </a:lnTo>
                <a:lnTo>
                  <a:pt x="1018" y="345"/>
                </a:lnTo>
                <a:lnTo>
                  <a:pt x="1018" y="346"/>
                </a:lnTo>
                <a:lnTo>
                  <a:pt x="1019" y="348"/>
                </a:lnTo>
                <a:lnTo>
                  <a:pt x="1019" y="351"/>
                </a:lnTo>
                <a:lnTo>
                  <a:pt x="1020" y="352"/>
                </a:lnTo>
                <a:lnTo>
                  <a:pt x="1021" y="352"/>
                </a:lnTo>
                <a:lnTo>
                  <a:pt x="1023" y="351"/>
                </a:lnTo>
                <a:lnTo>
                  <a:pt x="1025" y="342"/>
                </a:lnTo>
                <a:lnTo>
                  <a:pt x="1025" y="338"/>
                </a:lnTo>
                <a:close/>
                <a:moveTo>
                  <a:pt x="933" y="329"/>
                </a:moveTo>
                <a:lnTo>
                  <a:pt x="934" y="327"/>
                </a:lnTo>
                <a:lnTo>
                  <a:pt x="933" y="326"/>
                </a:lnTo>
                <a:lnTo>
                  <a:pt x="928" y="326"/>
                </a:lnTo>
                <a:lnTo>
                  <a:pt x="924" y="325"/>
                </a:lnTo>
                <a:lnTo>
                  <a:pt x="922" y="325"/>
                </a:lnTo>
                <a:lnTo>
                  <a:pt x="921" y="323"/>
                </a:lnTo>
                <a:lnTo>
                  <a:pt x="918" y="323"/>
                </a:lnTo>
                <a:lnTo>
                  <a:pt x="915" y="330"/>
                </a:lnTo>
                <a:lnTo>
                  <a:pt x="915" y="331"/>
                </a:lnTo>
                <a:lnTo>
                  <a:pt x="914" y="335"/>
                </a:lnTo>
                <a:lnTo>
                  <a:pt x="915" y="335"/>
                </a:lnTo>
                <a:lnTo>
                  <a:pt x="916" y="335"/>
                </a:lnTo>
                <a:lnTo>
                  <a:pt x="917" y="336"/>
                </a:lnTo>
                <a:lnTo>
                  <a:pt x="919" y="336"/>
                </a:lnTo>
                <a:lnTo>
                  <a:pt x="921" y="336"/>
                </a:lnTo>
                <a:lnTo>
                  <a:pt x="922" y="337"/>
                </a:lnTo>
                <a:lnTo>
                  <a:pt x="923" y="333"/>
                </a:lnTo>
                <a:lnTo>
                  <a:pt x="924" y="333"/>
                </a:lnTo>
                <a:lnTo>
                  <a:pt x="926" y="334"/>
                </a:lnTo>
                <a:lnTo>
                  <a:pt x="925" y="335"/>
                </a:lnTo>
                <a:lnTo>
                  <a:pt x="924" y="337"/>
                </a:lnTo>
                <a:lnTo>
                  <a:pt x="925" y="338"/>
                </a:lnTo>
                <a:lnTo>
                  <a:pt x="928" y="339"/>
                </a:lnTo>
                <a:lnTo>
                  <a:pt x="933" y="329"/>
                </a:lnTo>
                <a:close/>
                <a:moveTo>
                  <a:pt x="829" y="310"/>
                </a:moveTo>
                <a:lnTo>
                  <a:pt x="831" y="308"/>
                </a:lnTo>
                <a:lnTo>
                  <a:pt x="832" y="305"/>
                </a:lnTo>
                <a:lnTo>
                  <a:pt x="830" y="305"/>
                </a:lnTo>
                <a:lnTo>
                  <a:pt x="829" y="305"/>
                </a:lnTo>
                <a:lnTo>
                  <a:pt x="828" y="305"/>
                </a:lnTo>
                <a:lnTo>
                  <a:pt x="827" y="306"/>
                </a:lnTo>
                <a:lnTo>
                  <a:pt x="824" y="306"/>
                </a:lnTo>
                <a:lnTo>
                  <a:pt x="823" y="306"/>
                </a:lnTo>
                <a:lnTo>
                  <a:pt x="822" y="308"/>
                </a:lnTo>
                <a:lnTo>
                  <a:pt x="821" y="308"/>
                </a:lnTo>
                <a:lnTo>
                  <a:pt x="820" y="308"/>
                </a:lnTo>
                <a:lnTo>
                  <a:pt x="816" y="309"/>
                </a:lnTo>
                <a:lnTo>
                  <a:pt x="816" y="310"/>
                </a:lnTo>
                <a:lnTo>
                  <a:pt x="816" y="311"/>
                </a:lnTo>
                <a:lnTo>
                  <a:pt x="819" y="312"/>
                </a:lnTo>
                <a:lnTo>
                  <a:pt x="819" y="313"/>
                </a:lnTo>
                <a:lnTo>
                  <a:pt x="823" y="315"/>
                </a:lnTo>
                <a:lnTo>
                  <a:pt x="824" y="317"/>
                </a:lnTo>
                <a:lnTo>
                  <a:pt x="827" y="314"/>
                </a:lnTo>
                <a:lnTo>
                  <a:pt x="828" y="312"/>
                </a:lnTo>
                <a:lnTo>
                  <a:pt x="829" y="310"/>
                </a:lnTo>
                <a:close/>
                <a:moveTo>
                  <a:pt x="905" y="297"/>
                </a:moveTo>
                <a:lnTo>
                  <a:pt x="907" y="294"/>
                </a:lnTo>
                <a:lnTo>
                  <a:pt x="907" y="292"/>
                </a:lnTo>
                <a:lnTo>
                  <a:pt x="910" y="288"/>
                </a:lnTo>
                <a:lnTo>
                  <a:pt x="914" y="287"/>
                </a:lnTo>
                <a:lnTo>
                  <a:pt x="922" y="263"/>
                </a:lnTo>
                <a:lnTo>
                  <a:pt x="923" y="261"/>
                </a:lnTo>
                <a:lnTo>
                  <a:pt x="919" y="260"/>
                </a:lnTo>
                <a:lnTo>
                  <a:pt x="911" y="254"/>
                </a:lnTo>
                <a:lnTo>
                  <a:pt x="908" y="252"/>
                </a:lnTo>
                <a:lnTo>
                  <a:pt x="908" y="256"/>
                </a:lnTo>
                <a:lnTo>
                  <a:pt x="905" y="259"/>
                </a:lnTo>
                <a:lnTo>
                  <a:pt x="905" y="268"/>
                </a:lnTo>
                <a:lnTo>
                  <a:pt x="905" y="275"/>
                </a:lnTo>
                <a:lnTo>
                  <a:pt x="905" y="276"/>
                </a:lnTo>
                <a:lnTo>
                  <a:pt x="900" y="275"/>
                </a:lnTo>
                <a:lnTo>
                  <a:pt x="898" y="277"/>
                </a:lnTo>
                <a:lnTo>
                  <a:pt x="896" y="277"/>
                </a:lnTo>
                <a:lnTo>
                  <a:pt x="896" y="278"/>
                </a:lnTo>
                <a:lnTo>
                  <a:pt x="893" y="278"/>
                </a:lnTo>
                <a:lnTo>
                  <a:pt x="891" y="277"/>
                </a:lnTo>
                <a:lnTo>
                  <a:pt x="890" y="277"/>
                </a:lnTo>
                <a:lnTo>
                  <a:pt x="889" y="277"/>
                </a:lnTo>
                <a:lnTo>
                  <a:pt x="888" y="277"/>
                </a:lnTo>
                <a:lnTo>
                  <a:pt x="884" y="278"/>
                </a:lnTo>
                <a:lnTo>
                  <a:pt x="883" y="278"/>
                </a:lnTo>
                <a:lnTo>
                  <a:pt x="882" y="278"/>
                </a:lnTo>
                <a:lnTo>
                  <a:pt x="882" y="277"/>
                </a:lnTo>
                <a:lnTo>
                  <a:pt x="880" y="277"/>
                </a:lnTo>
                <a:lnTo>
                  <a:pt x="876" y="278"/>
                </a:lnTo>
                <a:lnTo>
                  <a:pt x="875" y="278"/>
                </a:lnTo>
                <a:lnTo>
                  <a:pt x="875" y="277"/>
                </a:lnTo>
                <a:lnTo>
                  <a:pt x="875" y="276"/>
                </a:lnTo>
                <a:lnTo>
                  <a:pt x="874" y="275"/>
                </a:lnTo>
                <a:lnTo>
                  <a:pt x="873" y="275"/>
                </a:lnTo>
                <a:lnTo>
                  <a:pt x="872" y="275"/>
                </a:lnTo>
                <a:lnTo>
                  <a:pt x="871" y="278"/>
                </a:lnTo>
                <a:lnTo>
                  <a:pt x="864" y="297"/>
                </a:lnTo>
                <a:lnTo>
                  <a:pt x="864" y="300"/>
                </a:lnTo>
                <a:lnTo>
                  <a:pt x="865" y="301"/>
                </a:lnTo>
                <a:lnTo>
                  <a:pt x="868" y="303"/>
                </a:lnTo>
                <a:lnTo>
                  <a:pt x="872" y="304"/>
                </a:lnTo>
                <a:lnTo>
                  <a:pt x="872" y="305"/>
                </a:lnTo>
                <a:lnTo>
                  <a:pt x="871" y="308"/>
                </a:lnTo>
                <a:lnTo>
                  <a:pt x="871" y="309"/>
                </a:lnTo>
                <a:lnTo>
                  <a:pt x="870" y="309"/>
                </a:lnTo>
                <a:lnTo>
                  <a:pt x="871" y="310"/>
                </a:lnTo>
                <a:lnTo>
                  <a:pt x="872" y="310"/>
                </a:lnTo>
                <a:lnTo>
                  <a:pt x="873" y="310"/>
                </a:lnTo>
                <a:lnTo>
                  <a:pt x="872" y="310"/>
                </a:lnTo>
                <a:lnTo>
                  <a:pt x="872" y="309"/>
                </a:lnTo>
                <a:lnTo>
                  <a:pt x="873" y="305"/>
                </a:lnTo>
                <a:lnTo>
                  <a:pt x="876" y="305"/>
                </a:lnTo>
                <a:lnTo>
                  <a:pt x="880" y="305"/>
                </a:lnTo>
                <a:lnTo>
                  <a:pt x="882" y="305"/>
                </a:lnTo>
                <a:lnTo>
                  <a:pt x="897" y="305"/>
                </a:lnTo>
                <a:lnTo>
                  <a:pt x="894" y="312"/>
                </a:lnTo>
                <a:lnTo>
                  <a:pt x="896" y="312"/>
                </a:lnTo>
                <a:lnTo>
                  <a:pt x="897" y="311"/>
                </a:lnTo>
                <a:lnTo>
                  <a:pt x="898" y="313"/>
                </a:lnTo>
                <a:lnTo>
                  <a:pt x="898" y="314"/>
                </a:lnTo>
                <a:lnTo>
                  <a:pt x="899" y="314"/>
                </a:lnTo>
                <a:lnTo>
                  <a:pt x="899" y="315"/>
                </a:lnTo>
                <a:lnTo>
                  <a:pt x="900" y="315"/>
                </a:lnTo>
                <a:lnTo>
                  <a:pt x="901" y="315"/>
                </a:lnTo>
                <a:lnTo>
                  <a:pt x="901" y="314"/>
                </a:lnTo>
                <a:lnTo>
                  <a:pt x="901" y="313"/>
                </a:lnTo>
                <a:lnTo>
                  <a:pt x="905" y="305"/>
                </a:lnTo>
                <a:lnTo>
                  <a:pt x="905" y="297"/>
                </a:lnTo>
                <a:close/>
                <a:moveTo>
                  <a:pt x="848" y="272"/>
                </a:moveTo>
                <a:lnTo>
                  <a:pt x="846" y="272"/>
                </a:lnTo>
                <a:lnTo>
                  <a:pt x="845" y="272"/>
                </a:lnTo>
                <a:lnTo>
                  <a:pt x="845" y="271"/>
                </a:lnTo>
                <a:lnTo>
                  <a:pt x="845" y="269"/>
                </a:lnTo>
                <a:lnTo>
                  <a:pt x="845" y="268"/>
                </a:lnTo>
                <a:lnTo>
                  <a:pt x="845" y="266"/>
                </a:lnTo>
                <a:lnTo>
                  <a:pt x="845" y="264"/>
                </a:lnTo>
                <a:lnTo>
                  <a:pt x="848" y="264"/>
                </a:lnTo>
                <a:lnTo>
                  <a:pt x="849" y="264"/>
                </a:lnTo>
                <a:lnTo>
                  <a:pt x="849" y="262"/>
                </a:lnTo>
                <a:lnTo>
                  <a:pt x="849" y="260"/>
                </a:lnTo>
                <a:lnTo>
                  <a:pt x="845" y="261"/>
                </a:lnTo>
                <a:lnTo>
                  <a:pt x="845" y="259"/>
                </a:lnTo>
                <a:lnTo>
                  <a:pt x="845" y="255"/>
                </a:lnTo>
                <a:lnTo>
                  <a:pt x="846" y="255"/>
                </a:lnTo>
                <a:lnTo>
                  <a:pt x="848" y="255"/>
                </a:lnTo>
                <a:lnTo>
                  <a:pt x="849" y="247"/>
                </a:lnTo>
                <a:lnTo>
                  <a:pt x="850" y="247"/>
                </a:lnTo>
                <a:lnTo>
                  <a:pt x="851" y="246"/>
                </a:lnTo>
                <a:lnTo>
                  <a:pt x="850" y="244"/>
                </a:lnTo>
                <a:lnTo>
                  <a:pt x="849" y="244"/>
                </a:lnTo>
                <a:lnTo>
                  <a:pt x="850" y="244"/>
                </a:lnTo>
                <a:lnTo>
                  <a:pt x="854" y="244"/>
                </a:lnTo>
                <a:lnTo>
                  <a:pt x="855" y="244"/>
                </a:lnTo>
                <a:lnTo>
                  <a:pt x="855" y="245"/>
                </a:lnTo>
                <a:lnTo>
                  <a:pt x="854" y="245"/>
                </a:lnTo>
                <a:lnTo>
                  <a:pt x="854" y="247"/>
                </a:lnTo>
                <a:lnTo>
                  <a:pt x="854" y="250"/>
                </a:lnTo>
                <a:lnTo>
                  <a:pt x="854" y="252"/>
                </a:lnTo>
                <a:lnTo>
                  <a:pt x="854" y="253"/>
                </a:lnTo>
                <a:lnTo>
                  <a:pt x="854" y="254"/>
                </a:lnTo>
                <a:lnTo>
                  <a:pt x="854" y="255"/>
                </a:lnTo>
                <a:lnTo>
                  <a:pt x="856" y="255"/>
                </a:lnTo>
                <a:lnTo>
                  <a:pt x="859" y="255"/>
                </a:lnTo>
                <a:lnTo>
                  <a:pt x="861" y="255"/>
                </a:lnTo>
                <a:lnTo>
                  <a:pt x="862" y="255"/>
                </a:lnTo>
                <a:lnTo>
                  <a:pt x="863" y="255"/>
                </a:lnTo>
                <a:lnTo>
                  <a:pt x="863" y="253"/>
                </a:lnTo>
                <a:lnTo>
                  <a:pt x="864" y="253"/>
                </a:lnTo>
                <a:lnTo>
                  <a:pt x="864" y="251"/>
                </a:lnTo>
                <a:lnTo>
                  <a:pt x="868" y="251"/>
                </a:lnTo>
                <a:lnTo>
                  <a:pt x="870" y="251"/>
                </a:lnTo>
                <a:lnTo>
                  <a:pt x="874" y="244"/>
                </a:lnTo>
                <a:lnTo>
                  <a:pt x="876" y="241"/>
                </a:lnTo>
                <a:lnTo>
                  <a:pt x="878" y="239"/>
                </a:lnTo>
                <a:lnTo>
                  <a:pt x="876" y="236"/>
                </a:lnTo>
                <a:lnTo>
                  <a:pt x="872" y="226"/>
                </a:lnTo>
                <a:lnTo>
                  <a:pt x="871" y="224"/>
                </a:lnTo>
                <a:lnTo>
                  <a:pt x="868" y="222"/>
                </a:lnTo>
                <a:lnTo>
                  <a:pt x="867" y="222"/>
                </a:lnTo>
                <a:lnTo>
                  <a:pt x="866" y="221"/>
                </a:lnTo>
                <a:lnTo>
                  <a:pt x="865" y="220"/>
                </a:lnTo>
                <a:lnTo>
                  <a:pt x="864" y="220"/>
                </a:lnTo>
                <a:lnTo>
                  <a:pt x="863" y="219"/>
                </a:lnTo>
                <a:lnTo>
                  <a:pt x="857" y="216"/>
                </a:lnTo>
                <a:lnTo>
                  <a:pt x="856" y="214"/>
                </a:lnTo>
                <a:lnTo>
                  <a:pt x="855" y="216"/>
                </a:lnTo>
                <a:lnTo>
                  <a:pt x="854" y="218"/>
                </a:lnTo>
                <a:lnTo>
                  <a:pt x="853" y="219"/>
                </a:lnTo>
                <a:lnTo>
                  <a:pt x="853" y="220"/>
                </a:lnTo>
                <a:lnTo>
                  <a:pt x="851" y="220"/>
                </a:lnTo>
                <a:lnTo>
                  <a:pt x="850" y="222"/>
                </a:lnTo>
                <a:lnTo>
                  <a:pt x="849" y="225"/>
                </a:lnTo>
                <a:lnTo>
                  <a:pt x="848" y="227"/>
                </a:lnTo>
                <a:lnTo>
                  <a:pt x="847" y="227"/>
                </a:lnTo>
                <a:lnTo>
                  <a:pt x="845" y="230"/>
                </a:lnTo>
                <a:lnTo>
                  <a:pt x="845" y="231"/>
                </a:lnTo>
                <a:lnTo>
                  <a:pt x="842" y="236"/>
                </a:lnTo>
                <a:lnTo>
                  <a:pt x="841" y="237"/>
                </a:lnTo>
                <a:lnTo>
                  <a:pt x="841" y="239"/>
                </a:lnTo>
                <a:lnTo>
                  <a:pt x="839" y="243"/>
                </a:lnTo>
                <a:lnTo>
                  <a:pt x="838" y="245"/>
                </a:lnTo>
                <a:lnTo>
                  <a:pt x="837" y="248"/>
                </a:lnTo>
                <a:lnTo>
                  <a:pt x="836" y="248"/>
                </a:lnTo>
                <a:lnTo>
                  <a:pt x="837" y="250"/>
                </a:lnTo>
                <a:lnTo>
                  <a:pt x="836" y="250"/>
                </a:lnTo>
                <a:lnTo>
                  <a:pt x="836" y="251"/>
                </a:lnTo>
                <a:lnTo>
                  <a:pt x="837" y="252"/>
                </a:lnTo>
                <a:lnTo>
                  <a:pt x="838" y="253"/>
                </a:lnTo>
                <a:lnTo>
                  <a:pt x="838" y="254"/>
                </a:lnTo>
                <a:lnTo>
                  <a:pt x="839" y="256"/>
                </a:lnTo>
                <a:lnTo>
                  <a:pt x="841" y="260"/>
                </a:lnTo>
                <a:lnTo>
                  <a:pt x="844" y="262"/>
                </a:lnTo>
                <a:lnTo>
                  <a:pt x="844" y="263"/>
                </a:lnTo>
                <a:lnTo>
                  <a:pt x="844" y="266"/>
                </a:lnTo>
                <a:lnTo>
                  <a:pt x="844" y="268"/>
                </a:lnTo>
                <a:lnTo>
                  <a:pt x="844" y="269"/>
                </a:lnTo>
                <a:lnTo>
                  <a:pt x="844" y="270"/>
                </a:lnTo>
                <a:lnTo>
                  <a:pt x="844" y="271"/>
                </a:lnTo>
                <a:lnTo>
                  <a:pt x="844" y="272"/>
                </a:lnTo>
                <a:lnTo>
                  <a:pt x="844" y="273"/>
                </a:lnTo>
                <a:lnTo>
                  <a:pt x="845" y="273"/>
                </a:lnTo>
                <a:lnTo>
                  <a:pt x="845" y="275"/>
                </a:lnTo>
                <a:lnTo>
                  <a:pt x="848" y="275"/>
                </a:lnTo>
                <a:lnTo>
                  <a:pt x="848" y="273"/>
                </a:lnTo>
                <a:lnTo>
                  <a:pt x="848" y="272"/>
                </a:lnTo>
                <a:close/>
                <a:moveTo>
                  <a:pt x="931" y="238"/>
                </a:moveTo>
                <a:lnTo>
                  <a:pt x="932" y="234"/>
                </a:lnTo>
                <a:lnTo>
                  <a:pt x="932" y="225"/>
                </a:lnTo>
                <a:lnTo>
                  <a:pt x="931" y="225"/>
                </a:lnTo>
                <a:lnTo>
                  <a:pt x="927" y="224"/>
                </a:lnTo>
                <a:lnTo>
                  <a:pt x="925" y="224"/>
                </a:lnTo>
                <a:lnTo>
                  <a:pt x="924" y="224"/>
                </a:lnTo>
                <a:lnTo>
                  <a:pt x="923" y="222"/>
                </a:lnTo>
                <a:lnTo>
                  <a:pt x="922" y="222"/>
                </a:lnTo>
                <a:lnTo>
                  <a:pt x="921" y="222"/>
                </a:lnTo>
                <a:lnTo>
                  <a:pt x="919" y="222"/>
                </a:lnTo>
                <a:lnTo>
                  <a:pt x="918" y="222"/>
                </a:lnTo>
                <a:lnTo>
                  <a:pt x="918" y="221"/>
                </a:lnTo>
                <a:lnTo>
                  <a:pt x="916" y="221"/>
                </a:lnTo>
                <a:lnTo>
                  <a:pt x="913" y="221"/>
                </a:lnTo>
                <a:lnTo>
                  <a:pt x="913" y="220"/>
                </a:lnTo>
                <a:lnTo>
                  <a:pt x="916" y="221"/>
                </a:lnTo>
                <a:lnTo>
                  <a:pt x="916" y="220"/>
                </a:lnTo>
                <a:lnTo>
                  <a:pt x="915" y="219"/>
                </a:lnTo>
                <a:lnTo>
                  <a:pt x="914" y="219"/>
                </a:lnTo>
                <a:lnTo>
                  <a:pt x="914" y="218"/>
                </a:lnTo>
                <a:lnTo>
                  <a:pt x="913" y="219"/>
                </a:lnTo>
                <a:lnTo>
                  <a:pt x="911" y="219"/>
                </a:lnTo>
                <a:lnTo>
                  <a:pt x="911" y="220"/>
                </a:lnTo>
                <a:lnTo>
                  <a:pt x="910" y="220"/>
                </a:lnTo>
                <a:lnTo>
                  <a:pt x="910" y="219"/>
                </a:lnTo>
                <a:lnTo>
                  <a:pt x="910" y="220"/>
                </a:lnTo>
                <a:lnTo>
                  <a:pt x="909" y="220"/>
                </a:lnTo>
                <a:lnTo>
                  <a:pt x="907" y="220"/>
                </a:lnTo>
                <a:lnTo>
                  <a:pt x="905" y="219"/>
                </a:lnTo>
                <a:lnTo>
                  <a:pt x="905" y="221"/>
                </a:lnTo>
                <a:lnTo>
                  <a:pt x="905" y="222"/>
                </a:lnTo>
                <a:lnTo>
                  <a:pt x="915" y="228"/>
                </a:lnTo>
                <a:lnTo>
                  <a:pt x="918" y="230"/>
                </a:lnTo>
                <a:lnTo>
                  <a:pt x="919" y="231"/>
                </a:lnTo>
                <a:lnTo>
                  <a:pt x="921" y="231"/>
                </a:lnTo>
                <a:lnTo>
                  <a:pt x="924" y="234"/>
                </a:lnTo>
                <a:lnTo>
                  <a:pt x="925" y="235"/>
                </a:lnTo>
                <a:lnTo>
                  <a:pt x="931" y="238"/>
                </a:lnTo>
                <a:close/>
                <a:moveTo>
                  <a:pt x="884" y="217"/>
                </a:moveTo>
                <a:lnTo>
                  <a:pt x="884" y="211"/>
                </a:lnTo>
                <a:lnTo>
                  <a:pt x="883" y="211"/>
                </a:lnTo>
                <a:lnTo>
                  <a:pt x="883" y="217"/>
                </a:lnTo>
                <a:lnTo>
                  <a:pt x="884" y="217"/>
                </a:lnTo>
                <a:close/>
                <a:moveTo>
                  <a:pt x="876" y="210"/>
                </a:moveTo>
                <a:lnTo>
                  <a:pt x="880" y="210"/>
                </a:lnTo>
                <a:lnTo>
                  <a:pt x="882" y="210"/>
                </a:lnTo>
                <a:lnTo>
                  <a:pt x="883" y="210"/>
                </a:lnTo>
                <a:lnTo>
                  <a:pt x="884" y="210"/>
                </a:lnTo>
                <a:lnTo>
                  <a:pt x="884" y="209"/>
                </a:lnTo>
                <a:lnTo>
                  <a:pt x="883" y="209"/>
                </a:lnTo>
                <a:lnTo>
                  <a:pt x="882" y="209"/>
                </a:lnTo>
                <a:lnTo>
                  <a:pt x="880" y="209"/>
                </a:lnTo>
                <a:lnTo>
                  <a:pt x="876" y="209"/>
                </a:lnTo>
                <a:lnTo>
                  <a:pt x="874" y="209"/>
                </a:lnTo>
                <a:lnTo>
                  <a:pt x="873" y="209"/>
                </a:lnTo>
                <a:lnTo>
                  <a:pt x="871" y="209"/>
                </a:lnTo>
                <a:lnTo>
                  <a:pt x="872" y="209"/>
                </a:lnTo>
                <a:lnTo>
                  <a:pt x="874" y="210"/>
                </a:lnTo>
                <a:lnTo>
                  <a:pt x="875" y="210"/>
                </a:lnTo>
                <a:lnTo>
                  <a:pt x="876" y="210"/>
                </a:lnTo>
                <a:close/>
                <a:moveTo>
                  <a:pt x="905" y="212"/>
                </a:moveTo>
                <a:lnTo>
                  <a:pt x="905" y="214"/>
                </a:lnTo>
                <a:lnTo>
                  <a:pt x="905" y="216"/>
                </a:lnTo>
                <a:lnTo>
                  <a:pt x="906" y="216"/>
                </a:lnTo>
                <a:lnTo>
                  <a:pt x="907" y="217"/>
                </a:lnTo>
                <a:lnTo>
                  <a:pt x="908" y="217"/>
                </a:lnTo>
                <a:lnTo>
                  <a:pt x="908" y="212"/>
                </a:lnTo>
                <a:lnTo>
                  <a:pt x="907" y="212"/>
                </a:lnTo>
                <a:lnTo>
                  <a:pt x="906" y="212"/>
                </a:lnTo>
                <a:lnTo>
                  <a:pt x="905" y="212"/>
                </a:lnTo>
                <a:close/>
                <a:moveTo>
                  <a:pt x="873" y="194"/>
                </a:moveTo>
                <a:lnTo>
                  <a:pt x="873" y="193"/>
                </a:lnTo>
                <a:lnTo>
                  <a:pt x="872" y="193"/>
                </a:lnTo>
                <a:lnTo>
                  <a:pt x="871" y="193"/>
                </a:lnTo>
                <a:lnTo>
                  <a:pt x="871" y="194"/>
                </a:lnTo>
                <a:lnTo>
                  <a:pt x="868" y="194"/>
                </a:lnTo>
                <a:lnTo>
                  <a:pt x="867" y="194"/>
                </a:lnTo>
                <a:lnTo>
                  <a:pt x="867" y="193"/>
                </a:lnTo>
                <a:lnTo>
                  <a:pt x="865" y="193"/>
                </a:lnTo>
                <a:lnTo>
                  <a:pt x="865" y="194"/>
                </a:lnTo>
                <a:lnTo>
                  <a:pt x="864" y="194"/>
                </a:lnTo>
                <a:lnTo>
                  <a:pt x="864" y="195"/>
                </a:lnTo>
                <a:lnTo>
                  <a:pt x="863" y="195"/>
                </a:lnTo>
                <a:lnTo>
                  <a:pt x="863" y="196"/>
                </a:lnTo>
                <a:lnTo>
                  <a:pt x="864" y="197"/>
                </a:lnTo>
                <a:lnTo>
                  <a:pt x="865" y="199"/>
                </a:lnTo>
                <a:lnTo>
                  <a:pt x="867" y="200"/>
                </a:lnTo>
                <a:lnTo>
                  <a:pt x="870" y="201"/>
                </a:lnTo>
                <a:lnTo>
                  <a:pt x="870" y="200"/>
                </a:lnTo>
                <a:lnTo>
                  <a:pt x="871" y="199"/>
                </a:lnTo>
                <a:lnTo>
                  <a:pt x="871" y="197"/>
                </a:lnTo>
                <a:lnTo>
                  <a:pt x="872" y="195"/>
                </a:lnTo>
                <a:lnTo>
                  <a:pt x="873" y="195"/>
                </a:lnTo>
                <a:lnTo>
                  <a:pt x="873" y="194"/>
                </a:lnTo>
                <a:close/>
                <a:moveTo>
                  <a:pt x="885" y="184"/>
                </a:moveTo>
                <a:lnTo>
                  <a:pt x="887" y="183"/>
                </a:lnTo>
                <a:lnTo>
                  <a:pt x="888" y="183"/>
                </a:lnTo>
                <a:lnTo>
                  <a:pt x="889" y="183"/>
                </a:lnTo>
                <a:lnTo>
                  <a:pt x="889" y="181"/>
                </a:lnTo>
                <a:lnTo>
                  <a:pt x="890" y="180"/>
                </a:lnTo>
                <a:lnTo>
                  <a:pt x="891" y="179"/>
                </a:lnTo>
                <a:lnTo>
                  <a:pt x="890" y="178"/>
                </a:lnTo>
                <a:lnTo>
                  <a:pt x="890" y="176"/>
                </a:lnTo>
                <a:lnTo>
                  <a:pt x="889" y="177"/>
                </a:lnTo>
                <a:lnTo>
                  <a:pt x="888" y="177"/>
                </a:lnTo>
                <a:lnTo>
                  <a:pt x="888" y="178"/>
                </a:lnTo>
                <a:lnTo>
                  <a:pt x="887" y="178"/>
                </a:lnTo>
                <a:lnTo>
                  <a:pt x="885" y="179"/>
                </a:lnTo>
                <a:lnTo>
                  <a:pt x="884" y="179"/>
                </a:lnTo>
                <a:lnTo>
                  <a:pt x="884" y="180"/>
                </a:lnTo>
                <a:lnTo>
                  <a:pt x="883" y="180"/>
                </a:lnTo>
                <a:lnTo>
                  <a:pt x="882" y="180"/>
                </a:lnTo>
                <a:lnTo>
                  <a:pt x="882" y="181"/>
                </a:lnTo>
                <a:lnTo>
                  <a:pt x="881" y="181"/>
                </a:lnTo>
                <a:lnTo>
                  <a:pt x="880" y="181"/>
                </a:lnTo>
                <a:lnTo>
                  <a:pt x="880" y="183"/>
                </a:lnTo>
                <a:lnTo>
                  <a:pt x="879" y="183"/>
                </a:lnTo>
                <a:lnTo>
                  <a:pt x="880" y="186"/>
                </a:lnTo>
                <a:lnTo>
                  <a:pt x="882" y="185"/>
                </a:lnTo>
                <a:lnTo>
                  <a:pt x="883" y="185"/>
                </a:lnTo>
                <a:lnTo>
                  <a:pt x="884" y="184"/>
                </a:lnTo>
                <a:lnTo>
                  <a:pt x="885" y="184"/>
                </a:lnTo>
                <a:close/>
                <a:moveTo>
                  <a:pt x="883" y="177"/>
                </a:moveTo>
                <a:lnTo>
                  <a:pt x="882" y="176"/>
                </a:lnTo>
                <a:lnTo>
                  <a:pt x="881" y="177"/>
                </a:lnTo>
                <a:lnTo>
                  <a:pt x="882" y="179"/>
                </a:lnTo>
                <a:lnTo>
                  <a:pt x="883" y="179"/>
                </a:lnTo>
                <a:lnTo>
                  <a:pt x="884" y="178"/>
                </a:lnTo>
                <a:lnTo>
                  <a:pt x="883" y="177"/>
                </a:lnTo>
                <a:close/>
                <a:moveTo>
                  <a:pt x="978" y="146"/>
                </a:moveTo>
                <a:lnTo>
                  <a:pt x="978" y="144"/>
                </a:lnTo>
                <a:lnTo>
                  <a:pt x="971" y="144"/>
                </a:lnTo>
                <a:lnTo>
                  <a:pt x="966" y="143"/>
                </a:lnTo>
                <a:lnTo>
                  <a:pt x="965" y="153"/>
                </a:lnTo>
                <a:lnTo>
                  <a:pt x="965" y="156"/>
                </a:lnTo>
                <a:lnTo>
                  <a:pt x="970" y="158"/>
                </a:lnTo>
                <a:lnTo>
                  <a:pt x="977" y="158"/>
                </a:lnTo>
                <a:lnTo>
                  <a:pt x="977" y="156"/>
                </a:lnTo>
                <a:lnTo>
                  <a:pt x="977" y="154"/>
                </a:lnTo>
                <a:lnTo>
                  <a:pt x="977" y="153"/>
                </a:lnTo>
                <a:lnTo>
                  <a:pt x="977" y="151"/>
                </a:lnTo>
                <a:lnTo>
                  <a:pt x="977" y="149"/>
                </a:lnTo>
                <a:lnTo>
                  <a:pt x="978" y="147"/>
                </a:lnTo>
                <a:lnTo>
                  <a:pt x="978" y="146"/>
                </a:lnTo>
                <a:close/>
                <a:moveTo>
                  <a:pt x="899" y="146"/>
                </a:moveTo>
                <a:lnTo>
                  <a:pt x="898" y="146"/>
                </a:lnTo>
                <a:lnTo>
                  <a:pt x="898" y="147"/>
                </a:lnTo>
                <a:lnTo>
                  <a:pt x="898" y="149"/>
                </a:lnTo>
                <a:lnTo>
                  <a:pt x="899" y="149"/>
                </a:lnTo>
                <a:lnTo>
                  <a:pt x="900" y="149"/>
                </a:lnTo>
                <a:lnTo>
                  <a:pt x="899" y="146"/>
                </a:lnTo>
                <a:close/>
                <a:moveTo>
                  <a:pt x="521" y="426"/>
                </a:moveTo>
                <a:lnTo>
                  <a:pt x="521" y="427"/>
                </a:lnTo>
                <a:lnTo>
                  <a:pt x="521" y="428"/>
                </a:lnTo>
                <a:lnTo>
                  <a:pt x="521" y="430"/>
                </a:lnTo>
                <a:lnTo>
                  <a:pt x="520" y="432"/>
                </a:lnTo>
                <a:lnTo>
                  <a:pt x="521" y="432"/>
                </a:lnTo>
                <a:lnTo>
                  <a:pt x="522" y="434"/>
                </a:lnTo>
                <a:lnTo>
                  <a:pt x="525" y="434"/>
                </a:lnTo>
                <a:lnTo>
                  <a:pt x="526" y="432"/>
                </a:lnTo>
                <a:lnTo>
                  <a:pt x="527" y="432"/>
                </a:lnTo>
                <a:lnTo>
                  <a:pt x="528" y="432"/>
                </a:lnTo>
                <a:lnTo>
                  <a:pt x="530" y="432"/>
                </a:lnTo>
                <a:lnTo>
                  <a:pt x="531" y="432"/>
                </a:lnTo>
                <a:lnTo>
                  <a:pt x="534" y="432"/>
                </a:lnTo>
                <a:lnTo>
                  <a:pt x="534" y="430"/>
                </a:lnTo>
                <a:lnTo>
                  <a:pt x="534" y="428"/>
                </a:lnTo>
                <a:lnTo>
                  <a:pt x="534" y="426"/>
                </a:lnTo>
                <a:lnTo>
                  <a:pt x="531" y="426"/>
                </a:lnTo>
                <a:lnTo>
                  <a:pt x="530" y="426"/>
                </a:lnTo>
                <a:lnTo>
                  <a:pt x="528" y="426"/>
                </a:lnTo>
                <a:lnTo>
                  <a:pt x="526" y="426"/>
                </a:lnTo>
                <a:lnTo>
                  <a:pt x="525" y="426"/>
                </a:lnTo>
                <a:lnTo>
                  <a:pt x="523" y="426"/>
                </a:lnTo>
                <a:lnTo>
                  <a:pt x="521" y="426"/>
                </a:lnTo>
                <a:close/>
                <a:moveTo>
                  <a:pt x="520" y="432"/>
                </a:moveTo>
                <a:lnTo>
                  <a:pt x="519" y="432"/>
                </a:lnTo>
                <a:lnTo>
                  <a:pt x="517" y="432"/>
                </a:lnTo>
                <a:lnTo>
                  <a:pt x="517" y="434"/>
                </a:lnTo>
                <a:lnTo>
                  <a:pt x="519" y="434"/>
                </a:lnTo>
                <a:lnTo>
                  <a:pt x="520" y="434"/>
                </a:lnTo>
                <a:lnTo>
                  <a:pt x="520" y="432"/>
                </a:lnTo>
                <a:close/>
                <a:moveTo>
                  <a:pt x="441" y="345"/>
                </a:moveTo>
                <a:lnTo>
                  <a:pt x="441" y="344"/>
                </a:lnTo>
                <a:lnTo>
                  <a:pt x="440" y="344"/>
                </a:lnTo>
                <a:lnTo>
                  <a:pt x="439" y="344"/>
                </a:lnTo>
                <a:lnTo>
                  <a:pt x="437" y="344"/>
                </a:lnTo>
                <a:lnTo>
                  <a:pt x="437" y="345"/>
                </a:lnTo>
                <a:lnTo>
                  <a:pt x="439" y="345"/>
                </a:lnTo>
                <a:lnTo>
                  <a:pt x="440" y="345"/>
                </a:lnTo>
                <a:lnTo>
                  <a:pt x="441" y="345"/>
                </a:lnTo>
                <a:close/>
                <a:moveTo>
                  <a:pt x="436" y="344"/>
                </a:moveTo>
                <a:lnTo>
                  <a:pt x="436" y="343"/>
                </a:lnTo>
                <a:lnTo>
                  <a:pt x="436" y="342"/>
                </a:lnTo>
                <a:lnTo>
                  <a:pt x="436" y="340"/>
                </a:lnTo>
                <a:lnTo>
                  <a:pt x="435" y="340"/>
                </a:lnTo>
                <a:lnTo>
                  <a:pt x="433" y="340"/>
                </a:lnTo>
                <a:lnTo>
                  <a:pt x="433" y="342"/>
                </a:lnTo>
                <a:lnTo>
                  <a:pt x="433" y="343"/>
                </a:lnTo>
                <a:lnTo>
                  <a:pt x="434" y="343"/>
                </a:lnTo>
                <a:lnTo>
                  <a:pt x="436" y="344"/>
                </a:lnTo>
                <a:close/>
                <a:moveTo>
                  <a:pt x="431" y="338"/>
                </a:moveTo>
                <a:lnTo>
                  <a:pt x="431" y="336"/>
                </a:lnTo>
                <a:lnTo>
                  <a:pt x="432" y="336"/>
                </a:lnTo>
                <a:lnTo>
                  <a:pt x="432" y="337"/>
                </a:lnTo>
                <a:lnTo>
                  <a:pt x="432" y="338"/>
                </a:lnTo>
                <a:lnTo>
                  <a:pt x="434" y="339"/>
                </a:lnTo>
                <a:lnTo>
                  <a:pt x="434" y="338"/>
                </a:lnTo>
                <a:lnTo>
                  <a:pt x="435" y="339"/>
                </a:lnTo>
                <a:lnTo>
                  <a:pt x="436" y="339"/>
                </a:lnTo>
                <a:lnTo>
                  <a:pt x="436" y="337"/>
                </a:lnTo>
                <a:lnTo>
                  <a:pt x="436" y="336"/>
                </a:lnTo>
                <a:lnTo>
                  <a:pt x="436" y="335"/>
                </a:lnTo>
                <a:lnTo>
                  <a:pt x="436" y="334"/>
                </a:lnTo>
                <a:lnTo>
                  <a:pt x="432" y="334"/>
                </a:lnTo>
                <a:lnTo>
                  <a:pt x="432" y="333"/>
                </a:lnTo>
                <a:lnTo>
                  <a:pt x="429" y="333"/>
                </a:lnTo>
                <a:lnTo>
                  <a:pt x="429" y="334"/>
                </a:lnTo>
                <a:lnTo>
                  <a:pt x="429" y="336"/>
                </a:lnTo>
                <a:lnTo>
                  <a:pt x="428" y="336"/>
                </a:lnTo>
                <a:lnTo>
                  <a:pt x="427" y="337"/>
                </a:lnTo>
                <a:lnTo>
                  <a:pt x="428" y="337"/>
                </a:lnTo>
                <a:lnTo>
                  <a:pt x="428" y="338"/>
                </a:lnTo>
                <a:lnTo>
                  <a:pt x="431" y="338"/>
                </a:lnTo>
                <a:close/>
                <a:moveTo>
                  <a:pt x="520" y="440"/>
                </a:moveTo>
                <a:lnTo>
                  <a:pt x="520" y="442"/>
                </a:lnTo>
                <a:lnTo>
                  <a:pt x="522" y="442"/>
                </a:lnTo>
                <a:lnTo>
                  <a:pt x="522" y="440"/>
                </a:lnTo>
                <a:lnTo>
                  <a:pt x="522" y="439"/>
                </a:lnTo>
                <a:lnTo>
                  <a:pt x="522" y="438"/>
                </a:lnTo>
                <a:lnTo>
                  <a:pt x="520" y="438"/>
                </a:lnTo>
                <a:lnTo>
                  <a:pt x="520" y="440"/>
                </a:lnTo>
                <a:close/>
                <a:moveTo>
                  <a:pt x="937" y="522"/>
                </a:moveTo>
                <a:lnTo>
                  <a:pt x="937" y="523"/>
                </a:lnTo>
                <a:lnTo>
                  <a:pt x="941" y="523"/>
                </a:lnTo>
                <a:lnTo>
                  <a:pt x="941" y="522"/>
                </a:lnTo>
                <a:lnTo>
                  <a:pt x="941" y="521"/>
                </a:lnTo>
                <a:lnTo>
                  <a:pt x="941" y="520"/>
                </a:lnTo>
                <a:lnTo>
                  <a:pt x="937" y="520"/>
                </a:lnTo>
                <a:lnTo>
                  <a:pt x="937" y="521"/>
                </a:lnTo>
                <a:lnTo>
                  <a:pt x="937" y="522"/>
                </a:lnTo>
                <a:close/>
                <a:moveTo>
                  <a:pt x="950" y="534"/>
                </a:moveTo>
                <a:lnTo>
                  <a:pt x="950" y="536"/>
                </a:lnTo>
                <a:lnTo>
                  <a:pt x="949" y="536"/>
                </a:lnTo>
                <a:lnTo>
                  <a:pt x="950" y="536"/>
                </a:lnTo>
                <a:lnTo>
                  <a:pt x="950" y="537"/>
                </a:lnTo>
                <a:lnTo>
                  <a:pt x="951" y="537"/>
                </a:lnTo>
                <a:lnTo>
                  <a:pt x="952" y="537"/>
                </a:lnTo>
                <a:lnTo>
                  <a:pt x="952" y="536"/>
                </a:lnTo>
                <a:lnTo>
                  <a:pt x="952" y="535"/>
                </a:lnTo>
                <a:lnTo>
                  <a:pt x="952" y="534"/>
                </a:lnTo>
                <a:lnTo>
                  <a:pt x="953" y="534"/>
                </a:lnTo>
                <a:lnTo>
                  <a:pt x="952" y="534"/>
                </a:lnTo>
                <a:lnTo>
                  <a:pt x="951" y="534"/>
                </a:lnTo>
                <a:lnTo>
                  <a:pt x="951" y="532"/>
                </a:lnTo>
                <a:lnTo>
                  <a:pt x="950" y="532"/>
                </a:lnTo>
                <a:lnTo>
                  <a:pt x="950" y="534"/>
                </a:lnTo>
                <a:close/>
                <a:moveTo>
                  <a:pt x="285" y="412"/>
                </a:moveTo>
                <a:lnTo>
                  <a:pt x="286" y="411"/>
                </a:lnTo>
                <a:lnTo>
                  <a:pt x="282" y="411"/>
                </a:lnTo>
                <a:lnTo>
                  <a:pt x="281" y="411"/>
                </a:lnTo>
                <a:lnTo>
                  <a:pt x="281" y="412"/>
                </a:lnTo>
                <a:lnTo>
                  <a:pt x="282" y="413"/>
                </a:lnTo>
                <a:lnTo>
                  <a:pt x="284" y="413"/>
                </a:lnTo>
                <a:lnTo>
                  <a:pt x="285" y="413"/>
                </a:lnTo>
                <a:lnTo>
                  <a:pt x="285" y="412"/>
                </a:lnTo>
                <a:close/>
                <a:moveTo>
                  <a:pt x="268" y="363"/>
                </a:moveTo>
                <a:lnTo>
                  <a:pt x="269" y="363"/>
                </a:lnTo>
                <a:lnTo>
                  <a:pt x="269" y="362"/>
                </a:lnTo>
                <a:lnTo>
                  <a:pt x="269" y="360"/>
                </a:lnTo>
                <a:lnTo>
                  <a:pt x="268" y="360"/>
                </a:lnTo>
                <a:lnTo>
                  <a:pt x="268" y="363"/>
                </a:lnTo>
                <a:close/>
                <a:moveTo>
                  <a:pt x="307" y="338"/>
                </a:moveTo>
                <a:lnTo>
                  <a:pt x="307" y="337"/>
                </a:lnTo>
                <a:lnTo>
                  <a:pt x="307" y="336"/>
                </a:lnTo>
                <a:lnTo>
                  <a:pt x="306" y="336"/>
                </a:lnTo>
                <a:lnTo>
                  <a:pt x="306" y="335"/>
                </a:lnTo>
                <a:lnTo>
                  <a:pt x="306" y="333"/>
                </a:lnTo>
                <a:lnTo>
                  <a:pt x="306" y="331"/>
                </a:lnTo>
                <a:lnTo>
                  <a:pt x="306" y="330"/>
                </a:lnTo>
                <a:lnTo>
                  <a:pt x="308" y="326"/>
                </a:lnTo>
                <a:lnTo>
                  <a:pt x="308" y="325"/>
                </a:lnTo>
                <a:lnTo>
                  <a:pt x="308" y="323"/>
                </a:lnTo>
                <a:lnTo>
                  <a:pt x="307" y="323"/>
                </a:lnTo>
                <a:lnTo>
                  <a:pt x="305" y="323"/>
                </a:lnTo>
                <a:lnTo>
                  <a:pt x="304" y="323"/>
                </a:lnTo>
                <a:lnTo>
                  <a:pt x="303" y="323"/>
                </a:lnTo>
                <a:lnTo>
                  <a:pt x="302" y="325"/>
                </a:lnTo>
                <a:lnTo>
                  <a:pt x="302" y="327"/>
                </a:lnTo>
                <a:lnTo>
                  <a:pt x="300" y="328"/>
                </a:lnTo>
                <a:lnTo>
                  <a:pt x="298" y="334"/>
                </a:lnTo>
                <a:lnTo>
                  <a:pt x="297" y="336"/>
                </a:lnTo>
                <a:lnTo>
                  <a:pt x="296" y="336"/>
                </a:lnTo>
                <a:lnTo>
                  <a:pt x="296" y="337"/>
                </a:lnTo>
                <a:lnTo>
                  <a:pt x="295" y="338"/>
                </a:lnTo>
                <a:lnTo>
                  <a:pt x="296" y="338"/>
                </a:lnTo>
                <a:lnTo>
                  <a:pt x="298" y="338"/>
                </a:lnTo>
                <a:lnTo>
                  <a:pt x="306" y="338"/>
                </a:lnTo>
                <a:lnTo>
                  <a:pt x="307" y="338"/>
                </a:lnTo>
                <a:close/>
                <a:moveTo>
                  <a:pt x="178" y="283"/>
                </a:moveTo>
                <a:lnTo>
                  <a:pt x="179" y="280"/>
                </a:lnTo>
                <a:lnTo>
                  <a:pt x="181" y="279"/>
                </a:lnTo>
                <a:lnTo>
                  <a:pt x="182" y="278"/>
                </a:lnTo>
                <a:lnTo>
                  <a:pt x="178" y="275"/>
                </a:lnTo>
                <a:lnTo>
                  <a:pt x="177" y="275"/>
                </a:lnTo>
                <a:lnTo>
                  <a:pt x="175" y="275"/>
                </a:lnTo>
                <a:lnTo>
                  <a:pt x="175" y="276"/>
                </a:lnTo>
                <a:lnTo>
                  <a:pt x="174" y="276"/>
                </a:lnTo>
                <a:lnTo>
                  <a:pt x="174" y="277"/>
                </a:lnTo>
                <a:lnTo>
                  <a:pt x="174" y="278"/>
                </a:lnTo>
                <a:lnTo>
                  <a:pt x="175" y="278"/>
                </a:lnTo>
                <a:lnTo>
                  <a:pt x="175" y="279"/>
                </a:lnTo>
                <a:lnTo>
                  <a:pt x="174" y="279"/>
                </a:lnTo>
                <a:lnTo>
                  <a:pt x="173" y="279"/>
                </a:lnTo>
                <a:lnTo>
                  <a:pt x="173" y="278"/>
                </a:lnTo>
                <a:lnTo>
                  <a:pt x="172" y="279"/>
                </a:lnTo>
                <a:lnTo>
                  <a:pt x="168" y="283"/>
                </a:lnTo>
                <a:lnTo>
                  <a:pt x="167" y="283"/>
                </a:lnTo>
                <a:lnTo>
                  <a:pt x="166" y="284"/>
                </a:lnTo>
                <a:lnTo>
                  <a:pt x="165" y="284"/>
                </a:lnTo>
                <a:lnTo>
                  <a:pt x="161" y="288"/>
                </a:lnTo>
                <a:lnTo>
                  <a:pt x="164" y="289"/>
                </a:lnTo>
                <a:lnTo>
                  <a:pt x="165" y="291"/>
                </a:lnTo>
                <a:lnTo>
                  <a:pt x="166" y="292"/>
                </a:lnTo>
                <a:lnTo>
                  <a:pt x="167" y="293"/>
                </a:lnTo>
                <a:lnTo>
                  <a:pt x="168" y="293"/>
                </a:lnTo>
                <a:lnTo>
                  <a:pt x="169" y="293"/>
                </a:lnTo>
                <a:lnTo>
                  <a:pt x="170" y="294"/>
                </a:lnTo>
                <a:lnTo>
                  <a:pt x="174" y="295"/>
                </a:lnTo>
                <a:lnTo>
                  <a:pt x="175" y="296"/>
                </a:lnTo>
                <a:lnTo>
                  <a:pt x="177" y="296"/>
                </a:lnTo>
                <a:lnTo>
                  <a:pt x="177" y="291"/>
                </a:lnTo>
                <a:lnTo>
                  <a:pt x="177" y="289"/>
                </a:lnTo>
                <a:lnTo>
                  <a:pt x="178" y="285"/>
                </a:lnTo>
                <a:lnTo>
                  <a:pt x="178" y="284"/>
                </a:lnTo>
                <a:lnTo>
                  <a:pt x="178" y="283"/>
                </a:lnTo>
                <a:close/>
                <a:moveTo>
                  <a:pt x="172" y="271"/>
                </a:moveTo>
                <a:lnTo>
                  <a:pt x="173" y="271"/>
                </a:lnTo>
                <a:lnTo>
                  <a:pt x="174" y="271"/>
                </a:lnTo>
                <a:lnTo>
                  <a:pt x="174" y="269"/>
                </a:lnTo>
                <a:lnTo>
                  <a:pt x="173" y="268"/>
                </a:lnTo>
                <a:lnTo>
                  <a:pt x="173" y="267"/>
                </a:lnTo>
                <a:lnTo>
                  <a:pt x="170" y="267"/>
                </a:lnTo>
                <a:lnTo>
                  <a:pt x="170" y="269"/>
                </a:lnTo>
                <a:lnTo>
                  <a:pt x="170" y="271"/>
                </a:lnTo>
                <a:lnTo>
                  <a:pt x="172" y="271"/>
                </a:lnTo>
                <a:close/>
                <a:moveTo>
                  <a:pt x="185" y="272"/>
                </a:moveTo>
                <a:lnTo>
                  <a:pt x="186" y="272"/>
                </a:lnTo>
                <a:lnTo>
                  <a:pt x="186" y="269"/>
                </a:lnTo>
                <a:lnTo>
                  <a:pt x="186" y="270"/>
                </a:lnTo>
                <a:lnTo>
                  <a:pt x="185" y="272"/>
                </a:lnTo>
                <a:close/>
                <a:moveTo>
                  <a:pt x="251" y="245"/>
                </a:moveTo>
                <a:lnTo>
                  <a:pt x="252" y="244"/>
                </a:lnTo>
                <a:lnTo>
                  <a:pt x="252" y="242"/>
                </a:lnTo>
                <a:lnTo>
                  <a:pt x="251" y="242"/>
                </a:lnTo>
                <a:lnTo>
                  <a:pt x="247" y="242"/>
                </a:lnTo>
                <a:lnTo>
                  <a:pt x="247" y="246"/>
                </a:lnTo>
                <a:lnTo>
                  <a:pt x="251" y="247"/>
                </a:lnTo>
                <a:lnTo>
                  <a:pt x="251" y="246"/>
                </a:lnTo>
                <a:lnTo>
                  <a:pt x="251" y="245"/>
                </a:lnTo>
                <a:close/>
                <a:moveTo>
                  <a:pt x="253" y="239"/>
                </a:moveTo>
                <a:lnTo>
                  <a:pt x="253" y="242"/>
                </a:lnTo>
                <a:lnTo>
                  <a:pt x="252" y="244"/>
                </a:lnTo>
                <a:lnTo>
                  <a:pt x="254" y="245"/>
                </a:lnTo>
                <a:lnTo>
                  <a:pt x="255" y="239"/>
                </a:lnTo>
                <a:lnTo>
                  <a:pt x="255" y="238"/>
                </a:lnTo>
                <a:lnTo>
                  <a:pt x="253" y="238"/>
                </a:lnTo>
                <a:lnTo>
                  <a:pt x="253" y="239"/>
                </a:lnTo>
                <a:close/>
                <a:moveTo>
                  <a:pt x="270" y="238"/>
                </a:moveTo>
                <a:lnTo>
                  <a:pt x="270" y="237"/>
                </a:lnTo>
                <a:lnTo>
                  <a:pt x="268" y="237"/>
                </a:lnTo>
                <a:lnTo>
                  <a:pt x="268" y="236"/>
                </a:lnTo>
                <a:lnTo>
                  <a:pt x="268" y="234"/>
                </a:lnTo>
                <a:lnTo>
                  <a:pt x="264" y="234"/>
                </a:lnTo>
                <a:lnTo>
                  <a:pt x="264" y="237"/>
                </a:lnTo>
                <a:lnTo>
                  <a:pt x="263" y="239"/>
                </a:lnTo>
                <a:lnTo>
                  <a:pt x="263" y="241"/>
                </a:lnTo>
                <a:lnTo>
                  <a:pt x="265" y="241"/>
                </a:lnTo>
                <a:lnTo>
                  <a:pt x="268" y="241"/>
                </a:lnTo>
                <a:lnTo>
                  <a:pt x="269" y="241"/>
                </a:lnTo>
                <a:lnTo>
                  <a:pt x="270" y="238"/>
                </a:lnTo>
                <a:close/>
                <a:moveTo>
                  <a:pt x="17" y="305"/>
                </a:moveTo>
                <a:lnTo>
                  <a:pt x="17" y="306"/>
                </a:lnTo>
                <a:lnTo>
                  <a:pt x="19" y="311"/>
                </a:lnTo>
                <a:lnTo>
                  <a:pt x="21" y="311"/>
                </a:lnTo>
                <a:lnTo>
                  <a:pt x="20" y="308"/>
                </a:lnTo>
                <a:lnTo>
                  <a:pt x="21" y="306"/>
                </a:lnTo>
                <a:lnTo>
                  <a:pt x="22" y="306"/>
                </a:lnTo>
                <a:lnTo>
                  <a:pt x="21" y="305"/>
                </a:lnTo>
                <a:lnTo>
                  <a:pt x="21" y="304"/>
                </a:lnTo>
                <a:lnTo>
                  <a:pt x="20" y="303"/>
                </a:lnTo>
                <a:lnTo>
                  <a:pt x="20" y="302"/>
                </a:lnTo>
                <a:lnTo>
                  <a:pt x="19" y="302"/>
                </a:lnTo>
                <a:lnTo>
                  <a:pt x="18" y="303"/>
                </a:lnTo>
                <a:lnTo>
                  <a:pt x="17" y="303"/>
                </a:lnTo>
                <a:lnTo>
                  <a:pt x="17" y="304"/>
                </a:lnTo>
                <a:lnTo>
                  <a:pt x="15" y="304"/>
                </a:lnTo>
                <a:lnTo>
                  <a:pt x="17" y="305"/>
                </a:lnTo>
                <a:close/>
                <a:moveTo>
                  <a:pt x="278" y="420"/>
                </a:moveTo>
                <a:lnTo>
                  <a:pt x="277" y="420"/>
                </a:lnTo>
                <a:lnTo>
                  <a:pt x="276" y="420"/>
                </a:lnTo>
                <a:lnTo>
                  <a:pt x="274" y="422"/>
                </a:lnTo>
                <a:lnTo>
                  <a:pt x="273" y="422"/>
                </a:lnTo>
                <a:lnTo>
                  <a:pt x="273" y="420"/>
                </a:lnTo>
                <a:lnTo>
                  <a:pt x="271" y="419"/>
                </a:lnTo>
                <a:lnTo>
                  <a:pt x="271" y="420"/>
                </a:lnTo>
                <a:lnTo>
                  <a:pt x="271" y="421"/>
                </a:lnTo>
                <a:lnTo>
                  <a:pt x="271" y="422"/>
                </a:lnTo>
                <a:lnTo>
                  <a:pt x="268" y="422"/>
                </a:lnTo>
                <a:lnTo>
                  <a:pt x="268" y="428"/>
                </a:lnTo>
                <a:lnTo>
                  <a:pt x="267" y="428"/>
                </a:lnTo>
                <a:lnTo>
                  <a:pt x="267" y="431"/>
                </a:lnTo>
                <a:lnTo>
                  <a:pt x="263" y="431"/>
                </a:lnTo>
                <a:lnTo>
                  <a:pt x="263" y="430"/>
                </a:lnTo>
                <a:lnTo>
                  <a:pt x="264" y="418"/>
                </a:lnTo>
                <a:lnTo>
                  <a:pt x="263" y="418"/>
                </a:lnTo>
                <a:lnTo>
                  <a:pt x="256" y="418"/>
                </a:lnTo>
                <a:lnTo>
                  <a:pt x="255" y="418"/>
                </a:lnTo>
                <a:lnTo>
                  <a:pt x="255" y="422"/>
                </a:lnTo>
                <a:lnTo>
                  <a:pt x="255" y="425"/>
                </a:lnTo>
                <a:lnTo>
                  <a:pt x="255" y="427"/>
                </a:lnTo>
                <a:lnTo>
                  <a:pt x="255" y="430"/>
                </a:lnTo>
                <a:lnTo>
                  <a:pt x="253" y="430"/>
                </a:lnTo>
                <a:lnTo>
                  <a:pt x="253" y="438"/>
                </a:lnTo>
                <a:lnTo>
                  <a:pt x="255" y="438"/>
                </a:lnTo>
                <a:lnTo>
                  <a:pt x="255" y="439"/>
                </a:lnTo>
                <a:lnTo>
                  <a:pt x="258" y="439"/>
                </a:lnTo>
                <a:lnTo>
                  <a:pt x="260" y="440"/>
                </a:lnTo>
                <a:lnTo>
                  <a:pt x="261" y="440"/>
                </a:lnTo>
                <a:lnTo>
                  <a:pt x="263" y="440"/>
                </a:lnTo>
                <a:lnTo>
                  <a:pt x="267" y="440"/>
                </a:lnTo>
                <a:lnTo>
                  <a:pt x="268" y="440"/>
                </a:lnTo>
                <a:lnTo>
                  <a:pt x="270" y="440"/>
                </a:lnTo>
                <a:lnTo>
                  <a:pt x="274" y="440"/>
                </a:lnTo>
                <a:lnTo>
                  <a:pt x="274" y="442"/>
                </a:lnTo>
                <a:lnTo>
                  <a:pt x="273" y="451"/>
                </a:lnTo>
                <a:lnTo>
                  <a:pt x="271" y="454"/>
                </a:lnTo>
                <a:lnTo>
                  <a:pt x="271" y="455"/>
                </a:lnTo>
                <a:lnTo>
                  <a:pt x="270" y="455"/>
                </a:lnTo>
                <a:lnTo>
                  <a:pt x="270" y="456"/>
                </a:lnTo>
                <a:lnTo>
                  <a:pt x="270" y="457"/>
                </a:lnTo>
                <a:lnTo>
                  <a:pt x="269" y="460"/>
                </a:lnTo>
                <a:lnTo>
                  <a:pt x="271" y="460"/>
                </a:lnTo>
                <a:lnTo>
                  <a:pt x="271" y="461"/>
                </a:lnTo>
                <a:lnTo>
                  <a:pt x="270" y="464"/>
                </a:lnTo>
                <a:lnTo>
                  <a:pt x="270" y="468"/>
                </a:lnTo>
                <a:lnTo>
                  <a:pt x="270" y="469"/>
                </a:lnTo>
                <a:lnTo>
                  <a:pt x="272" y="469"/>
                </a:lnTo>
                <a:lnTo>
                  <a:pt x="276" y="469"/>
                </a:lnTo>
                <a:lnTo>
                  <a:pt x="278" y="469"/>
                </a:lnTo>
                <a:lnTo>
                  <a:pt x="279" y="469"/>
                </a:lnTo>
                <a:lnTo>
                  <a:pt x="280" y="469"/>
                </a:lnTo>
                <a:lnTo>
                  <a:pt x="282" y="469"/>
                </a:lnTo>
                <a:lnTo>
                  <a:pt x="285" y="469"/>
                </a:lnTo>
                <a:lnTo>
                  <a:pt x="287" y="469"/>
                </a:lnTo>
                <a:lnTo>
                  <a:pt x="287" y="470"/>
                </a:lnTo>
                <a:lnTo>
                  <a:pt x="288" y="470"/>
                </a:lnTo>
                <a:lnTo>
                  <a:pt x="288" y="471"/>
                </a:lnTo>
                <a:lnTo>
                  <a:pt x="288" y="472"/>
                </a:lnTo>
                <a:lnTo>
                  <a:pt x="288" y="476"/>
                </a:lnTo>
                <a:lnTo>
                  <a:pt x="287" y="478"/>
                </a:lnTo>
                <a:lnTo>
                  <a:pt x="287" y="480"/>
                </a:lnTo>
                <a:lnTo>
                  <a:pt x="287" y="482"/>
                </a:lnTo>
                <a:lnTo>
                  <a:pt x="290" y="482"/>
                </a:lnTo>
                <a:lnTo>
                  <a:pt x="293" y="482"/>
                </a:lnTo>
                <a:lnTo>
                  <a:pt x="297" y="482"/>
                </a:lnTo>
                <a:lnTo>
                  <a:pt x="299" y="482"/>
                </a:lnTo>
                <a:lnTo>
                  <a:pt x="302" y="482"/>
                </a:lnTo>
                <a:lnTo>
                  <a:pt x="304" y="482"/>
                </a:lnTo>
                <a:lnTo>
                  <a:pt x="305" y="482"/>
                </a:lnTo>
                <a:lnTo>
                  <a:pt x="306" y="486"/>
                </a:lnTo>
                <a:lnTo>
                  <a:pt x="306" y="487"/>
                </a:lnTo>
                <a:lnTo>
                  <a:pt x="307" y="488"/>
                </a:lnTo>
                <a:lnTo>
                  <a:pt x="308" y="489"/>
                </a:lnTo>
                <a:lnTo>
                  <a:pt x="310" y="490"/>
                </a:lnTo>
                <a:lnTo>
                  <a:pt x="311" y="492"/>
                </a:lnTo>
                <a:lnTo>
                  <a:pt x="312" y="492"/>
                </a:lnTo>
                <a:lnTo>
                  <a:pt x="313" y="493"/>
                </a:lnTo>
                <a:lnTo>
                  <a:pt x="314" y="494"/>
                </a:lnTo>
                <a:lnTo>
                  <a:pt x="316" y="495"/>
                </a:lnTo>
                <a:lnTo>
                  <a:pt x="319" y="496"/>
                </a:lnTo>
                <a:lnTo>
                  <a:pt x="321" y="497"/>
                </a:lnTo>
                <a:lnTo>
                  <a:pt x="322" y="497"/>
                </a:lnTo>
                <a:lnTo>
                  <a:pt x="323" y="498"/>
                </a:lnTo>
                <a:lnTo>
                  <a:pt x="324" y="499"/>
                </a:lnTo>
                <a:lnTo>
                  <a:pt x="325" y="501"/>
                </a:lnTo>
                <a:lnTo>
                  <a:pt x="327" y="502"/>
                </a:lnTo>
                <a:lnTo>
                  <a:pt x="328" y="503"/>
                </a:lnTo>
                <a:lnTo>
                  <a:pt x="330" y="506"/>
                </a:lnTo>
                <a:lnTo>
                  <a:pt x="330" y="507"/>
                </a:lnTo>
                <a:lnTo>
                  <a:pt x="331" y="509"/>
                </a:lnTo>
                <a:lnTo>
                  <a:pt x="331" y="510"/>
                </a:lnTo>
                <a:lnTo>
                  <a:pt x="332" y="510"/>
                </a:lnTo>
                <a:lnTo>
                  <a:pt x="332" y="511"/>
                </a:lnTo>
                <a:lnTo>
                  <a:pt x="332" y="512"/>
                </a:lnTo>
                <a:lnTo>
                  <a:pt x="332" y="513"/>
                </a:lnTo>
                <a:lnTo>
                  <a:pt x="331" y="515"/>
                </a:lnTo>
                <a:lnTo>
                  <a:pt x="331" y="517"/>
                </a:lnTo>
                <a:lnTo>
                  <a:pt x="331" y="518"/>
                </a:lnTo>
                <a:lnTo>
                  <a:pt x="331" y="520"/>
                </a:lnTo>
                <a:lnTo>
                  <a:pt x="331" y="521"/>
                </a:lnTo>
                <a:lnTo>
                  <a:pt x="332" y="522"/>
                </a:lnTo>
                <a:lnTo>
                  <a:pt x="333" y="523"/>
                </a:lnTo>
                <a:lnTo>
                  <a:pt x="336" y="523"/>
                </a:lnTo>
                <a:lnTo>
                  <a:pt x="337" y="524"/>
                </a:lnTo>
                <a:lnTo>
                  <a:pt x="339" y="524"/>
                </a:lnTo>
                <a:lnTo>
                  <a:pt x="340" y="526"/>
                </a:lnTo>
                <a:lnTo>
                  <a:pt x="342" y="528"/>
                </a:lnTo>
                <a:lnTo>
                  <a:pt x="343" y="529"/>
                </a:lnTo>
                <a:lnTo>
                  <a:pt x="345" y="531"/>
                </a:lnTo>
                <a:lnTo>
                  <a:pt x="346" y="532"/>
                </a:lnTo>
                <a:lnTo>
                  <a:pt x="346" y="534"/>
                </a:lnTo>
                <a:lnTo>
                  <a:pt x="347" y="539"/>
                </a:lnTo>
                <a:lnTo>
                  <a:pt x="348" y="542"/>
                </a:lnTo>
                <a:lnTo>
                  <a:pt x="348" y="544"/>
                </a:lnTo>
                <a:lnTo>
                  <a:pt x="349" y="544"/>
                </a:lnTo>
                <a:lnTo>
                  <a:pt x="350" y="544"/>
                </a:lnTo>
                <a:lnTo>
                  <a:pt x="351" y="544"/>
                </a:lnTo>
                <a:lnTo>
                  <a:pt x="353" y="544"/>
                </a:lnTo>
                <a:lnTo>
                  <a:pt x="354" y="544"/>
                </a:lnTo>
                <a:lnTo>
                  <a:pt x="354" y="543"/>
                </a:lnTo>
                <a:lnTo>
                  <a:pt x="353" y="542"/>
                </a:lnTo>
                <a:lnTo>
                  <a:pt x="353" y="540"/>
                </a:lnTo>
                <a:lnTo>
                  <a:pt x="354" y="539"/>
                </a:lnTo>
                <a:lnTo>
                  <a:pt x="355" y="539"/>
                </a:lnTo>
                <a:lnTo>
                  <a:pt x="356" y="539"/>
                </a:lnTo>
                <a:lnTo>
                  <a:pt x="357" y="542"/>
                </a:lnTo>
                <a:lnTo>
                  <a:pt x="357" y="540"/>
                </a:lnTo>
                <a:lnTo>
                  <a:pt x="357" y="538"/>
                </a:lnTo>
                <a:lnTo>
                  <a:pt x="358" y="537"/>
                </a:lnTo>
                <a:lnTo>
                  <a:pt x="359" y="536"/>
                </a:lnTo>
                <a:lnTo>
                  <a:pt x="359" y="535"/>
                </a:lnTo>
                <a:lnTo>
                  <a:pt x="358" y="532"/>
                </a:lnTo>
                <a:lnTo>
                  <a:pt x="358" y="531"/>
                </a:lnTo>
                <a:lnTo>
                  <a:pt x="358" y="530"/>
                </a:lnTo>
                <a:lnTo>
                  <a:pt x="358" y="529"/>
                </a:lnTo>
                <a:lnTo>
                  <a:pt x="359" y="529"/>
                </a:lnTo>
                <a:lnTo>
                  <a:pt x="359" y="528"/>
                </a:lnTo>
                <a:lnTo>
                  <a:pt x="359" y="527"/>
                </a:lnTo>
                <a:lnTo>
                  <a:pt x="359" y="528"/>
                </a:lnTo>
                <a:lnTo>
                  <a:pt x="358" y="528"/>
                </a:lnTo>
                <a:lnTo>
                  <a:pt x="357" y="527"/>
                </a:lnTo>
                <a:lnTo>
                  <a:pt x="355" y="527"/>
                </a:lnTo>
                <a:lnTo>
                  <a:pt x="355" y="526"/>
                </a:lnTo>
                <a:lnTo>
                  <a:pt x="358" y="526"/>
                </a:lnTo>
                <a:lnTo>
                  <a:pt x="360" y="526"/>
                </a:lnTo>
                <a:lnTo>
                  <a:pt x="362" y="526"/>
                </a:lnTo>
                <a:lnTo>
                  <a:pt x="362" y="524"/>
                </a:lnTo>
                <a:lnTo>
                  <a:pt x="362" y="523"/>
                </a:lnTo>
                <a:lnTo>
                  <a:pt x="362" y="521"/>
                </a:lnTo>
                <a:lnTo>
                  <a:pt x="362" y="520"/>
                </a:lnTo>
                <a:lnTo>
                  <a:pt x="359" y="520"/>
                </a:lnTo>
                <a:lnTo>
                  <a:pt x="358" y="520"/>
                </a:lnTo>
                <a:lnTo>
                  <a:pt x="357" y="518"/>
                </a:lnTo>
                <a:lnTo>
                  <a:pt x="357" y="517"/>
                </a:lnTo>
                <a:lnTo>
                  <a:pt x="355" y="515"/>
                </a:lnTo>
                <a:lnTo>
                  <a:pt x="355" y="514"/>
                </a:lnTo>
                <a:lnTo>
                  <a:pt x="356" y="513"/>
                </a:lnTo>
                <a:lnTo>
                  <a:pt x="358" y="511"/>
                </a:lnTo>
                <a:lnTo>
                  <a:pt x="360" y="504"/>
                </a:lnTo>
                <a:lnTo>
                  <a:pt x="358" y="504"/>
                </a:lnTo>
                <a:lnTo>
                  <a:pt x="357" y="504"/>
                </a:lnTo>
                <a:lnTo>
                  <a:pt x="353" y="504"/>
                </a:lnTo>
                <a:lnTo>
                  <a:pt x="351" y="506"/>
                </a:lnTo>
                <a:lnTo>
                  <a:pt x="349" y="509"/>
                </a:lnTo>
                <a:lnTo>
                  <a:pt x="349" y="507"/>
                </a:lnTo>
                <a:lnTo>
                  <a:pt x="349" y="505"/>
                </a:lnTo>
                <a:lnTo>
                  <a:pt x="350" y="504"/>
                </a:lnTo>
                <a:lnTo>
                  <a:pt x="350" y="503"/>
                </a:lnTo>
                <a:lnTo>
                  <a:pt x="347" y="503"/>
                </a:lnTo>
                <a:lnTo>
                  <a:pt x="346" y="502"/>
                </a:lnTo>
                <a:lnTo>
                  <a:pt x="345" y="501"/>
                </a:lnTo>
                <a:lnTo>
                  <a:pt x="343" y="501"/>
                </a:lnTo>
                <a:lnTo>
                  <a:pt x="343" y="499"/>
                </a:lnTo>
                <a:lnTo>
                  <a:pt x="343" y="498"/>
                </a:lnTo>
                <a:lnTo>
                  <a:pt x="342" y="498"/>
                </a:lnTo>
                <a:lnTo>
                  <a:pt x="341" y="498"/>
                </a:lnTo>
                <a:lnTo>
                  <a:pt x="341" y="497"/>
                </a:lnTo>
                <a:lnTo>
                  <a:pt x="340" y="497"/>
                </a:lnTo>
                <a:lnTo>
                  <a:pt x="339" y="497"/>
                </a:lnTo>
                <a:lnTo>
                  <a:pt x="339" y="496"/>
                </a:lnTo>
                <a:lnTo>
                  <a:pt x="338" y="496"/>
                </a:lnTo>
                <a:lnTo>
                  <a:pt x="337" y="496"/>
                </a:lnTo>
                <a:lnTo>
                  <a:pt x="337" y="495"/>
                </a:lnTo>
                <a:lnTo>
                  <a:pt x="336" y="495"/>
                </a:lnTo>
                <a:lnTo>
                  <a:pt x="333" y="493"/>
                </a:lnTo>
                <a:lnTo>
                  <a:pt x="332" y="492"/>
                </a:lnTo>
                <a:lnTo>
                  <a:pt x="332" y="490"/>
                </a:lnTo>
                <a:lnTo>
                  <a:pt x="331" y="490"/>
                </a:lnTo>
                <a:lnTo>
                  <a:pt x="330" y="490"/>
                </a:lnTo>
                <a:lnTo>
                  <a:pt x="330" y="487"/>
                </a:lnTo>
                <a:lnTo>
                  <a:pt x="330" y="486"/>
                </a:lnTo>
                <a:lnTo>
                  <a:pt x="328" y="484"/>
                </a:lnTo>
                <a:lnTo>
                  <a:pt x="328" y="481"/>
                </a:lnTo>
                <a:lnTo>
                  <a:pt x="331" y="480"/>
                </a:lnTo>
                <a:lnTo>
                  <a:pt x="331" y="478"/>
                </a:lnTo>
                <a:lnTo>
                  <a:pt x="330" y="477"/>
                </a:lnTo>
                <a:lnTo>
                  <a:pt x="329" y="475"/>
                </a:lnTo>
                <a:lnTo>
                  <a:pt x="329" y="472"/>
                </a:lnTo>
                <a:lnTo>
                  <a:pt x="330" y="470"/>
                </a:lnTo>
                <a:lnTo>
                  <a:pt x="331" y="470"/>
                </a:lnTo>
                <a:lnTo>
                  <a:pt x="332" y="470"/>
                </a:lnTo>
                <a:lnTo>
                  <a:pt x="333" y="470"/>
                </a:lnTo>
                <a:lnTo>
                  <a:pt x="333" y="468"/>
                </a:lnTo>
                <a:lnTo>
                  <a:pt x="333" y="467"/>
                </a:lnTo>
                <a:lnTo>
                  <a:pt x="334" y="467"/>
                </a:lnTo>
                <a:lnTo>
                  <a:pt x="336" y="467"/>
                </a:lnTo>
                <a:lnTo>
                  <a:pt x="336" y="464"/>
                </a:lnTo>
                <a:lnTo>
                  <a:pt x="336" y="463"/>
                </a:lnTo>
                <a:lnTo>
                  <a:pt x="336" y="461"/>
                </a:lnTo>
                <a:lnTo>
                  <a:pt x="334" y="461"/>
                </a:lnTo>
                <a:lnTo>
                  <a:pt x="333" y="461"/>
                </a:lnTo>
                <a:lnTo>
                  <a:pt x="332" y="461"/>
                </a:lnTo>
                <a:lnTo>
                  <a:pt x="332" y="460"/>
                </a:lnTo>
                <a:lnTo>
                  <a:pt x="332" y="459"/>
                </a:lnTo>
                <a:lnTo>
                  <a:pt x="332" y="456"/>
                </a:lnTo>
                <a:lnTo>
                  <a:pt x="332" y="455"/>
                </a:lnTo>
                <a:lnTo>
                  <a:pt x="332" y="453"/>
                </a:lnTo>
                <a:lnTo>
                  <a:pt x="332" y="451"/>
                </a:lnTo>
                <a:lnTo>
                  <a:pt x="332" y="448"/>
                </a:lnTo>
                <a:lnTo>
                  <a:pt x="332" y="447"/>
                </a:lnTo>
                <a:lnTo>
                  <a:pt x="332" y="446"/>
                </a:lnTo>
                <a:lnTo>
                  <a:pt x="332" y="444"/>
                </a:lnTo>
                <a:lnTo>
                  <a:pt x="331" y="443"/>
                </a:lnTo>
                <a:lnTo>
                  <a:pt x="331" y="442"/>
                </a:lnTo>
                <a:lnTo>
                  <a:pt x="330" y="443"/>
                </a:lnTo>
                <a:lnTo>
                  <a:pt x="329" y="444"/>
                </a:lnTo>
                <a:lnTo>
                  <a:pt x="328" y="445"/>
                </a:lnTo>
                <a:lnTo>
                  <a:pt x="327" y="443"/>
                </a:lnTo>
                <a:lnTo>
                  <a:pt x="325" y="443"/>
                </a:lnTo>
                <a:lnTo>
                  <a:pt x="324" y="443"/>
                </a:lnTo>
                <a:lnTo>
                  <a:pt x="323" y="443"/>
                </a:lnTo>
                <a:lnTo>
                  <a:pt x="321" y="443"/>
                </a:lnTo>
                <a:lnTo>
                  <a:pt x="319" y="442"/>
                </a:lnTo>
                <a:lnTo>
                  <a:pt x="317" y="442"/>
                </a:lnTo>
                <a:lnTo>
                  <a:pt x="316" y="442"/>
                </a:lnTo>
                <a:lnTo>
                  <a:pt x="314" y="442"/>
                </a:lnTo>
                <a:lnTo>
                  <a:pt x="312" y="442"/>
                </a:lnTo>
                <a:lnTo>
                  <a:pt x="311" y="442"/>
                </a:lnTo>
                <a:lnTo>
                  <a:pt x="310" y="442"/>
                </a:lnTo>
                <a:lnTo>
                  <a:pt x="308" y="442"/>
                </a:lnTo>
                <a:lnTo>
                  <a:pt x="307" y="442"/>
                </a:lnTo>
                <a:lnTo>
                  <a:pt x="306" y="442"/>
                </a:lnTo>
                <a:lnTo>
                  <a:pt x="305" y="442"/>
                </a:lnTo>
                <a:lnTo>
                  <a:pt x="303" y="442"/>
                </a:lnTo>
                <a:lnTo>
                  <a:pt x="303" y="444"/>
                </a:lnTo>
                <a:lnTo>
                  <a:pt x="303" y="447"/>
                </a:lnTo>
                <a:lnTo>
                  <a:pt x="303" y="452"/>
                </a:lnTo>
                <a:lnTo>
                  <a:pt x="302" y="452"/>
                </a:lnTo>
                <a:lnTo>
                  <a:pt x="299" y="452"/>
                </a:lnTo>
                <a:lnTo>
                  <a:pt x="297" y="452"/>
                </a:lnTo>
                <a:lnTo>
                  <a:pt x="295" y="452"/>
                </a:lnTo>
                <a:lnTo>
                  <a:pt x="293" y="452"/>
                </a:lnTo>
                <a:lnTo>
                  <a:pt x="291" y="452"/>
                </a:lnTo>
                <a:lnTo>
                  <a:pt x="289" y="452"/>
                </a:lnTo>
                <a:lnTo>
                  <a:pt x="288" y="452"/>
                </a:lnTo>
                <a:lnTo>
                  <a:pt x="287" y="452"/>
                </a:lnTo>
                <a:lnTo>
                  <a:pt x="286" y="452"/>
                </a:lnTo>
                <a:lnTo>
                  <a:pt x="285" y="452"/>
                </a:lnTo>
                <a:lnTo>
                  <a:pt x="284" y="452"/>
                </a:lnTo>
                <a:lnTo>
                  <a:pt x="284" y="450"/>
                </a:lnTo>
                <a:lnTo>
                  <a:pt x="284" y="448"/>
                </a:lnTo>
                <a:lnTo>
                  <a:pt x="284" y="447"/>
                </a:lnTo>
                <a:lnTo>
                  <a:pt x="284" y="446"/>
                </a:lnTo>
                <a:lnTo>
                  <a:pt x="285" y="445"/>
                </a:lnTo>
                <a:lnTo>
                  <a:pt x="285" y="444"/>
                </a:lnTo>
                <a:lnTo>
                  <a:pt x="285" y="442"/>
                </a:lnTo>
                <a:lnTo>
                  <a:pt x="285" y="440"/>
                </a:lnTo>
                <a:lnTo>
                  <a:pt x="284" y="440"/>
                </a:lnTo>
                <a:lnTo>
                  <a:pt x="282" y="439"/>
                </a:lnTo>
                <a:lnTo>
                  <a:pt x="281" y="439"/>
                </a:lnTo>
                <a:lnTo>
                  <a:pt x="282" y="439"/>
                </a:lnTo>
                <a:lnTo>
                  <a:pt x="282" y="437"/>
                </a:lnTo>
                <a:lnTo>
                  <a:pt x="281" y="437"/>
                </a:lnTo>
                <a:lnTo>
                  <a:pt x="281" y="436"/>
                </a:lnTo>
                <a:lnTo>
                  <a:pt x="281" y="435"/>
                </a:lnTo>
                <a:lnTo>
                  <a:pt x="282" y="434"/>
                </a:lnTo>
                <a:lnTo>
                  <a:pt x="281" y="434"/>
                </a:lnTo>
                <a:lnTo>
                  <a:pt x="282" y="431"/>
                </a:lnTo>
                <a:lnTo>
                  <a:pt x="279" y="430"/>
                </a:lnTo>
                <a:lnTo>
                  <a:pt x="278" y="430"/>
                </a:lnTo>
                <a:lnTo>
                  <a:pt x="279" y="429"/>
                </a:lnTo>
                <a:lnTo>
                  <a:pt x="279" y="428"/>
                </a:lnTo>
                <a:lnTo>
                  <a:pt x="279" y="427"/>
                </a:lnTo>
                <a:lnTo>
                  <a:pt x="279" y="426"/>
                </a:lnTo>
                <a:lnTo>
                  <a:pt x="280" y="425"/>
                </a:lnTo>
                <a:lnTo>
                  <a:pt x="280" y="423"/>
                </a:lnTo>
                <a:lnTo>
                  <a:pt x="281" y="421"/>
                </a:lnTo>
                <a:lnTo>
                  <a:pt x="279" y="420"/>
                </a:lnTo>
                <a:lnTo>
                  <a:pt x="279" y="421"/>
                </a:lnTo>
                <a:lnTo>
                  <a:pt x="278" y="420"/>
                </a:lnTo>
                <a:close/>
                <a:moveTo>
                  <a:pt x="399" y="451"/>
                </a:moveTo>
                <a:lnTo>
                  <a:pt x="399" y="453"/>
                </a:lnTo>
                <a:lnTo>
                  <a:pt x="398" y="453"/>
                </a:lnTo>
                <a:lnTo>
                  <a:pt x="398" y="452"/>
                </a:lnTo>
                <a:lnTo>
                  <a:pt x="397" y="451"/>
                </a:lnTo>
                <a:lnTo>
                  <a:pt x="396" y="451"/>
                </a:lnTo>
                <a:lnTo>
                  <a:pt x="394" y="451"/>
                </a:lnTo>
                <a:lnTo>
                  <a:pt x="394" y="452"/>
                </a:lnTo>
                <a:lnTo>
                  <a:pt x="394" y="453"/>
                </a:lnTo>
                <a:lnTo>
                  <a:pt x="393" y="457"/>
                </a:lnTo>
                <a:lnTo>
                  <a:pt x="393" y="459"/>
                </a:lnTo>
                <a:lnTo>
                  <a:pt x="396" y="459"/>
                </a:lnTo>
                <a:lnTo>
                  <a:pt x="397" y="459"/>
                </a:lnTo>
                <a:lnTo>
                  <a:pt x="397" y="457"/>
                </a:lnTo>
                <a:lnTo>
                  <a:pt x="399" y="457"/>
                </a:lnTo>
                <a:lnTo>
                  <a:pt x="400" y="457"/>
                </a:lnTo>
                <a:lnTo>
                  <a:pt x="401" y="454"/>
                </a:lnTo>
                <a:lnTo>
                  <a:pt x="401" y="453"/>
                </a:lnTo>
                <a:lnTo>
                  <a:pt x="402" y="453"/>
                </a:lnTo>
                <a:lnTo>
                  <a:pt x="403" y="453"/>
                </a:lnTo>
                <a:lnTo>
                  <a:pt x="405" y="453"/>
                </a:lnTo>
                <a:lnTo>
                  <a:pt x="406" y="453"/>
                </a:lnTo>
                <a:lnTo>
                  <a:pt x="407" y="453"/>
                </a:lnTo>
                <a:lnTo>
                  <a:pt x="408" y="453"/>
                </a:lnTo>
                <a:lnTo>
                  <a:pt x="409" y="453"/>
                </a:lnTo>
                <a:lnTo>
                  <a:pt x="409" y="451"/>
                </a:lnTo>
                <a:lnTo>
                  <a:pt x="408" y="451"/>
                </a:lnTo>
                <a:lnTo>
                  <a:pt x="407" y="451"/>
                </a:lnTo>
                <a:lnTo>
                  <a:pt x="406" y="451"/>
                </a:lnTo>
                <a:lnTo>
                  <a:pt x="405" y="451"/>
                </a:lnTo>
                <a:lnTo>
                  <a:pt x="402" y="451"/>
                </a:lnTo>
                <a:lnTo>
                  <a:pt x="401" y="451"/>
                </a:lnTo>
                <a:lnTo>
                  <a:pt x="400" y="451"/>
                </a:lnTo>
                <a:lnTo>
                  <a:pt x="399" y="451"/>
                </a:lnTo>
                <a:close/>
                <a:moveTo>
                  <a:pt x="492" y="475"/>
                </a:moveTo>
                <a:lnTo>
                  <a:pt x="493" y="475"/>
                </a:lnTo>
                <a:lnTo>
                  <a:pt x="492" y="475"/>
                </a:lnTo>
                <a:close/>
                <a:moveTo>
                  <a:pt x="508" y="480"/>
                </a:moveTo>
                <a:lnTo>
                  <a:pt x="506" y="480"/>
                </a:lnTo>
                <a:lnTo>
                  <a:pt x="506" y="482"/>
                </a:lnTo>
                <a:lnTo>
                  <a:pt x="505" y="484"/>
                </a:lnTo>
                <a:lnTo>
                  <a:pt x="503" y="484"/>
                </a:lnTo>
                <a:lnTo>
                  <a:pt x="504" y="484"/>
                </a:lnTo>
                <a:lnTo>
                  <a:pt x="505" y="484"/>
                </a:lnTo>
                <a:lnTo>
                  <a:pt x="506" y="484"/>
                </a:lnTo>
                <a:lnTo>
                  <a:pt x="509" y="484"/>
                </a:lnTo>
                <a:lnTo>
                  <a:pt x="509" y="482"/>
                </a:lnTo>
                <a:lnTo>
                  <a:pt x="509" y="480"/>
                </a:lnTo>
                <a:lnTo>
                  <a:pt x="508" y="480"/>
                </a:lnTo>
                <a:close/>
                <a:moveTo>
                  <a:pt x="390" y="460"/>
                </a:moveTo>
                <a:lnTo>
                  <a:pt x="390" y="459"/>
                </a:lnTo>
                <a:lnTo>
                  <a:pt x="389" y="459"/>
                </a:lnTo>
                <a:lnTo>
                  <a:pt x="388" y="459"/>
                </a:lnTo>
                <a:lnTo>
                  <a:pt x="386" y="459"/>
                </a:lnTo>
                <a:lnTo>
                  <a:pt x="385" y="459"/>
                </a:lnTo>
                <a:lnTo>
                  <a:pt x="385" y="460"/>
                </a:lnTo>
                <a:lnTo>
                  <a:pt x="385" y="461"/>
                </a:lnTo>
                <a:lnTo>
                  <a:pt x="385" y="462"/>
                </a:lnTo>
                <a:lnTo>
                  <a:pt x="385" y="465"/>
                </a:lnTo>
                <a:lnTo>
                  <a:pt x="388" y="465"/>
                </a:lnTo>
                <a:lnTo>
                  <a:pt x="389" y="465"/>
                </a:lnTo>
                <a:lnTo>
                  <a:pt x="390" y="465"/>
                </a:lnTo>
                <a:lnTo>
                  <a:pt x="390" y="462"/>
                </a:lnTo>
                <a:lnTo>
                  <a:pt x="390" y="460"/>
                </a:lnTo>
                <a:close/>
                <a:moveTo>
                  <a:pt x="508" y="486"/>
                </a:moveTo>
                <a:lnTo>
                  <a:pt x="508" y="488"/>
                </a:lnTo>
                <a:lnTo>
                  <a:pt x="508" y="489"/>
                </a:lnTo>
                <a:lnTo>
                  <a:pt x="510" y="488"/>
                </a:lnTo>
                <a:lnTo>
                  <a:pt x="511" y="489"/>
                </a:lnTo>
                <a:lnTo>
                  <a:pt x="511" y="490"/>
                </a:lnTo>
                <a:lnTo>
                  <a:pt x="510" y="490"/>
                </a:lnTo>
                <a:lnTo>
                  <a:pt x="508" y="492"/>
                </a:lnTo>
                <a:lnTo>
                  <a:pt x="508" y="493"/>
                </a:lnTo>
                <a:lnTo>
                  <a:pt x="508" y="494"/>
                </a:lnTo>
                <a:lnTo>
                  <a:pt x="509" y="494"/>
                </a:lnTo>
                <a:lnTo>
                  <a:pt x="509" y="495"/>
                </a:lnTo>
                <a:lnTo>
                  <a:pt x="512" y="496"/>
                </a:lnTo>
                <a:lnTo>
                  <a:pt x="512" y="497"/>
                </a:lnTo>
                <a:lnTo>
                  <a:pt x="512" y="498"/>
                </a:lnTo>
                <a:lnTo>
                  <a:pt x="512" y="499"/>
                </a:lnTo>
                <a:lnTo>
                  <a:pt x="512" y="502"/>
                </a:lnTo>
                <a:lnTo>
                  <a:pt x="512" y="503"/>
                </a:lnTo>
                <a:lnTo>
                  <a:pt x="513" y="503"/>
                </a:lnTo>
                <a:lnTo>
                  <a:pt x="514" y="503"/>
                </a:lnTo>
                <a:lnTo>
                  <a:pt x="515" y="503"/>
                </a:lnTo>
                <a:lnTo>
                  <a:pt x="517" y="503"/>
                </a:lnTo>
                <a:lnTo>
                  <a:pt x="518" y="503"/>
                </a:lnTo>
                <a:lnTo>
                  <a:pt x="518" y="502"/>
                </a:lnTo>
                <a:lnTo>
                  <a:pt x="518" y="501"/>
                </a:lnTo>
                <a:lnTo>
                  <a:pt x="518" y="499"/>
                </a:lnTo>
                <a:lnTo>
                  <a:pt x="517" y="499"/>
                </a:lnTo>
                <a:lnTo>
                  <a:pt x="514" y="499"/>
                </a:lnTo>
                <a:lnTo>
                  <a:pt x="514" y="497"/>
                </a:lnTo>
                <a:lnTo>
                  <a:pt x="514" y="496"/>
                </a:lnTo>
                <a:lnTo>
                  <a:pt x="515" y="496"/>
                </a:lnTo>
                <a:lnTo>
                  <a:pt x="517" y="496"/>
                </a:lnTo>
                <a:lnTo>
                  <a:pt x="518" y="496"/>
                </a:lnTo>
                <a:lnTo>
                  <a:pt x="518" y="495"/>
                </a:lnTo>
                <a:lnTo>
                  <a:pt x="518" y="494"/>
                </a:lnTo>
                <a:lnTo>
                  <a:pt x="518" y="493"/>
                </a:lnTo>
                <a:lnTo>
                  <a:pt x="518" y="492"/>
                </a:lnTo>
                <a:lnTo>
                  <a:pt x="518" y="490"/>
                </a:lnTo>
                <a:lnTo>
                  <a:pt x="518" y="489"/>
                </a:lnTo>
                <a:lnTo>
                  <a:pt x="518" y="488"/>
                </a:lnTo>
                <a:lnTo>
                  <a:pt x="514" y="487"/>
                </a:lnTo>
                <a:lnTo>
                  <a:pt x="512" y="486"/>
                </a:lnTo>
                <a:lnTo>
                  <a:pt x="512" y="485"/>
                </a:lnTo>
                <a:lnTo>
                  <a:pt x="509" y="485"/>
                </a:lnTo>
                <a:lnTo>
                  <a:pt x="510" y="486"/>
                </a:lnTo>
                <a:lnTo>
                  <a:pt x="509" y="486"/>
                </a:lnTo>
                <a:lnTo>
                  <a:pt x="508" y="486"/>
                </a:lnTo>
                <a:close/>
                <a:moveTo>
                  <a:pt x="939" y="576"/>
                </a:moveTo>
                <a:lnTo>
                  <a:pt x="935" y="577"/>
                </a:lnTo>
                <a:lnTo>
                  <a:pt x="932" y="579"/>
                </a:lnTo>
                <a:lnTo>
                  <a:pt x="933" y="580"/>
                </a:lnTo>
                <a:lnTo>
                  <a:pt x="934" y="582"/>
                </a:lnTo>
                <a:lnTo>
                  <a:pt x="934" y="584"/>
                </a:lnTo>
                <a:lnTo>
                  <a:pt x="935" y="582"/>
                </a:lnTo>
                <a:lnTo>
                  <a:pt x="936" y="582"/>
                </a:lnTo>
                <a:lnTo>
                  <a:pt x="937" y="582"/>
                </a:lnTo>
                <a:lnTo>
                  <a:pt x="939" y="582"/>
                </a:lnTo>
                <a:lnTo>
                  <a:pt x="940" y="582"/>
                </a:lnTo>
                <a:lnTo>
                  <a:pt x="941" y="581"/>
                </a:lnTo>
                <a:lnTo>
                  <a:pt x="943" y="581"/>
                </a:lnTo>
                <a:lnTo>
                  <a:pt x="943" y="580"/>
                </a:lnTo>
                <a:lnTo>
                  <a:pt x="944" y="580"/>
                </a:lnTo>
                <a:lnTo>
                  <a:pt x="944" y="579"/>
                </a:lnTo>
                <a:lnTo>
                  <a:pt x="945" y="579"/>
                </a:lnTo>
                <a:lnTo>
                  <a:pt x="944" y="576"/>
                </a:lnTo>
                <a:lnTo>
                  <a:pt x="945" y="574"/>
                </a:lnTo>
                <a:lnTo>
                  <a:pt x="945" y="573"/>
                </a:lnTo>
                <a:lnTo>
                  <a:pt x="944" y="574"/>
                </a:lnTo>
                <a:lnTo>
                  <a:pt x="943" y="573"/>
                </a:lnTo>
                <a:lnTo>
                  <a:pt x="942" y="573"/>
                </a:lnTo>
                <a:lnTo>
                  <a:pt x="942" y="574"/>
                </a:lnTo>
                <a:lnTo>
                  <a:pt x="941" y="574"/>
                </a:lnTo>
                <a:lnTo>
                  <a:pt x="939" y="576"/>
                </a:lnTo>
                <a:close/>
                <a:moveTo>
                  <a:pt x="931" y="581"/>
                </a:moveTo>
                <a:lnTo>
                  <a:pt x="931" y="580"/>
                </a:lnTo>
                <a:lnTo>
                  <a:pt x="928" y="581"/>
                </a:lnTo>
                <a:lnTo>
                  <a:pt x="927" y="582"/>
                </a:lnTo>
                <a:lnTo>
                  <a:pt x="922" y="585"/>
                </a:lnTo>
                <a:lnTo>
                  <a:pt x="918" y="587"/>
                </a:lnTo>
                <a:lnTo>
                  <a:pt x="919" y="588"/>
                </a:lnTo>
                <a:lnTo>
                  <a:pt x="919" y="589"/>
                </a:lnTo>
                <a:lnTo>
                  <a:pt x="921" y="590"/>
                </a:lnTo>
                <a:lnTo>
                  <a:pt x="921" y="591"/>
                </a:lnTo>
                <a:lnTo>
                  <a:pt x="921" y="593"/>
                </a:lnTo>
                <a:lnTo>
                  <a:pt x="921" y="604"/>
                </a:lnTo>
                <a:lnTo>
                  <a:pt x="921" y="606"/>
                </a:lnTo>
                <a:lnTo>
                  <a:pt x="921" y="607"/>
                </a:lnTo>
                <a:lnTo>
                  <a:pt x="922" y="610"/>
                </a:lnTo>
                <a:lnTo>
                  <a:pt x="923" y="612"/>
                </a:lnTo>
                <a:lnTo>
                  <a:pt x="923" y="613"/>
                </a:lnTo>
                <a:lnTo>
                  <a:pt x="925" y="612"/>
                </a:lnTo>
                <a:lnTo>
                  <a:pt x="925" y="614"/>
                </a:lnTo>
                <a:lnTo>
                  <a:pt x="924" y="614"/>
                </a:lnTo>
                <a:lnTo>
                  <a:pt x="924" y="615"/>
                </a:lnTo>
                <a:lnTo>
                  <a:pt x="925" y="618"/>
                </a:lnTo>
                <a:lnTo>
                  <a:pt x="926" y="616"/>
                </a:lnTo>
                <a:lnTo>
                  <a:pt x="928" y="616"/>
                </a:lnTo>
                <a:lnTo>
                  <a:pt x="928" y="615"/>
                </a:lnTo>
                <a:lnTo>
                  <a:pt x="930" y="615"/>
                </a:lnTo>
                <a:lnTo>
                  <a:pt x="931" y="614"/>
                </a:lnTo>
                <a:lnTo>
                  <a:pt x="931" y="613"/>
                </a:lnTo>
                <a:lnTo>
                  <a:pt x="932" y="613"/>
                </a:lnTo>
                <a:lnTo>
                  <a:pt x="932" y="612"/>
                </a:lnTo>
                <a:lnTo>
                  <a:pt x="932" y="611"/>
                </a:lnTo>
                <a:lnTo>
                  <a:pt x="933" y="610"/>
                </a:lnTo>
                <a:lnTo>
                  <a:pt x="933" y="609"/>
                </a:lnTo>
                <a:lnTo>
                  <a:pt x="933" y="607"/>
                </a:lnTo>
                <a:lnTo>
                  <a:pt x="933" y="606"/>
                </a:lnTo>
                <a:lnTo>
                  <a:pt x="933" y="605"/>
                </a:lnTo>
                <a:lnTo>
                  <a:pt x="933" y="604"/>
                </a:lnTo>
                <a:lnTo>
                  <a:pt x="933" y="603"/>
                </a:lnTo>
                <a:lnTo>
                  <a:pt x="933" y="602"/>
                </a:lnTo>
                <a:lnTo>
                  <a:pt x="933" y="601"/>
                </a:lnTo>
                <a:lnTo>
                  <a:pt x="932" y="601"/>
                </a:lnTo>
                <a:lnTo>
                  <a:pt x="932" y="599"/>
                </a:lnTo>
                <a:lnTo>
                  <a:pt x="932" y="598"/>
                </a:lnTo>
                <a:lnTo>
                  <a:pt x="932" y="597"/>
                </a:lnTo>
                <a:lnTo>
                  <a:pt x="932" y="596"/>
                </a:lnTo>
                <a:lnTo>
                  <a:pt x="932" y="595"/>
                </a:lnTo>
                <a:lnTo>
                  <a:pt x="932" y="593"/>
                </a:lnTo>
                <a:lnTo>
                  <a:pt x="930" y="593"/>
                </a:lnTo>
                <a:lnTo>
                  <a:pt x="926" y="593"/>
                </a:lnTo>
                <a:lnTo>
                  <a:pt x="926" y="591"/>
                </a:lnTo>
                <a:lnTo>
                  <a:pt x="926" y="590"/>
                </a:lnTo>
                <a:lnTo>
                  <a:pt x="925" y="588"/>
                </a:lnTo>
                <a:lnTo>
                  <a:pt x="925" y="587"/>
                </a:lnTo>
                <a:lnTo>
                  <a:pt x="925" y="586"/>
                </a:lnTo>
                <a:lnTo>
                  <a:pt x="926" y="586"/>
                </a:lnTo>
                <a:lnTo>
                  <a:pt x="927" y="586"/>
                </a:lnTo>
                <a:lnTo>
                  <a:pt x="928" y="586"/>
                </a:lnTo>
                <a:lnTo>
                  <a:pt x="930" y="585"/>
                </a:lnTo>
                <a:lnTo>
                  <a:pt x="930" y="584"/>
                </a:lnTo>
                <a:lnTo>
                  <a:pt x="931" y="585"/>
                </a:lnTo>
                <a:lnTo>
                  <a:pt x="931" y="584"/>
                </a:lnTo>
                <a:lnTo>
                  <a:pt x="931" y="581"/>
                </a:lnTo>
                <a:close/>
                <a:moveTo>
                  <a:pt x="796" y="596"/>
                </a:moveTo>
                <a:lnTo>
                  <a:pt x="796" y="589"/>
                </a:lnTo>
                <a:lnTo>
                  <a:pt x="802" y="589"/>
                </a:lnTo>
                <a:lnTo>
                  <a:pt x="802" y="588"/>
                </a:lnTo>
                <a:lnTo>
                  <a:pt x="802" y="584"/>
                </a:lnTo>
                <a:lnTo>
                  <a:pt x="802" y="578"/>
                </a:lnTo>
                <a:lnTo>
                  <a:pt x="796" y="578"/>
                </a:lnTo>
                <a:lnTo>
                  <a:pt x="796" y="577"/>
                </a:lnTo>
                <a:lnTo>
                  <a:pt x="796" y="573"/>
                </a:lnTo>
                <a:lnTo>
                  <a:pt x="797" y="571"/>
                </a:lnTo>
                <a:lnTo>
                  <a:pt x="797" y="569"/>
                </a:lnTo>
                <a:lnTo>
                  <a:pt x="797" y="568"/>
                </a:lnTo>
                <a:lnTo>
                  <a:pt x="796" y="568"/>
                </a:lnTo>
                <a:lnTo>
                  <a:pt x="795" y="568"/>
                </a:lnTo>
                <a:lnTo>
                  <a:pt x="794" y="568"/>
                </a:lnTo>
                <a:lnTo>
                  <a:pt x="793" y="568"/>
                </a:lnTo>
                <a:lnTo>
                  <a:pt x="793" y="566"/>
                </a:lnTo>
                <a:lnTo>
                  <a:pt x="793" y="565"/>
                </a:lnTo>
                <a:lnTo>
                  <a:pt x="792" y="565"/>
                </a:lnTo>
                <a:lnTo>
                  <a:pt x="792" y="564"/>
                </a:lnTo>
                <a:lnTo>
                  <a:pt x="790" y="564"/>
                </a:lnTo>
                <a:lnTo>
                  <a:pt x="789" y="564"/>
                </a:lnTo>
                <a:lnTo>
                  <a:pt x="789" y="563"/>
                </a:lnTo>
                <a:lnTo>
                  <a:pt x="788" y="563"/>
                </a:lnTo>
                <a:lnTo>
                  <a:pt x="786" y="568"/>
                </a:lnTo>
                <a:lnTo>
                  <a:pt x="785" y="570"/>
                </a:lnTo>
                <a:lnTo>
                  <a:pt x="780" y="579"/>
                </a:lnTo>
                <a:lnTo>
                  <a:pt x="779" y="580"/>
                </a:lnTo>
                <a:lnTo>
                  <a:pt x="779" y="581"/>
                </a:lnTo>
                <a:lnTo>
                  <a:pt x="778" y="582"/>
                </a:lnTo>
                <a:lnTo>
                  <a:pt x="777" y="587"/>
                </a:lnTo>
                <a:lnTo>
                  <a:pt x="777" y="588"/>
                </a:lnTo>
                <a:lnTo>
                  <a:pt x="776" y="589"/>
                </a:lnTo>
                <a:lnTo>
                  <a:pt x="777" y="589"/>
                </a:lnTo>
                <a:lnTo>
                  <a:pt x="778" y="590"/>
                </a:lnTo>
                <a:lnTo>
                  <a:pt x="778" y="591"/>
                </a:lnTo>
                <a:lnTo>
                  <a:pt x="778" y="593"/>
                </a:lnTo>
                <a:lnTo>
                  <a:pt x="779" y="594"/>
                </a:lnTo>
                <a:lnTo>
                  <a:pt x="781" y="596"/>
                </a:lnTo>
                <a:lnTo>
                  <a:pt x="784" y="597"/>
                </a:lnTo>
                <a:lnTo>
                  <a:pt x="784" y="598"/>
                </a:lnTo>
                <a:lnTo>
                  <a:pt x="785" y="599"/>
                </a:lnTo>
                <a:lnTo>
                  <a:pt x="786" y="601"/>
                </a:lnTo>
                <a:lnTo>
                  <a:pt x="787" y="601"/>
                </a:lnTo>
                <a:lnTo>
                  <a:pt x="788" y="602"/>
                </a:lnTo>
                <a:lnTo>
                  <a:pt x="789" y="604"/>
                </a:lnTo>
                <a:lnTo>
                  <a:pt x="794" y="607"/>
                </a:lnTo>
                <a:lnTo>
                  <a:pt x="792" y="623"/>
                </a:lnTo>
                <a:lnTo>
                  <a:pt x="793" y="623"/>
                </a:lnTo>
                <a:lnTo>
                  <a:pt x="794" y="623"/>
                </a:lnTo>
                <a:lnTo>
                  <a:pt x="794" y="621"/>
                </a:lnTo>
                <a:lnTo>
                  <a:pt x="795" y="614"/>
                </a:lnTo>
                <a:lnTo>
                  <a:pt x="796" y="611"/>
                </a:lnTo>
                <a:lnTo>
                  <a:pt x="796" y="609"/>
                </a:lnTo>
                <a:lnTo>
                  <a:pt x="796" y="607"/>
                </a:lnTo>
                <a:lnTo>
                  <a:pt x="796" y="605"/>
                </a:lnTo>
                <a:lnTo>
                  <a:pt x="796" y="603"/>
                </a:lnTo>
                <a:lnTo>
                  <a:pt x="796" y="601"/>
                </a:lnTo>
                <a:lnTo>
                  <a:pt x="796" y="598"/>
                </a:lnTo>
                <a:lnTo>
                  <a:pt x="796" y="596"/>
                </a:lnTo>
                <a:close/>
                <a:moveTo>
                  <a:pt x="950" y="641"/>
                </a:moveTo>
                <a:lnTo>
                  <a:pt x="951" y="641"/>
                </a:lnTo>
                <a:lnTo>
                  <a:pt x="952" y="641"/>
                </a:lnTo>
                <a:lnTo>
                  <a:pt x="953" y="641"/>
                </a:lnTo>
                <a:lnTo>
                  <a:pt x="953" y="640"/>
                </a:lnTo>
                <a:lnTo>
                  <a:pt x="954" y="640"/>
                </a:lnTo>
                <a:lnTo>
                  <a:pt x="954" y="639"/>
                </a:lnTo>
                <a:lnTo>
                  <a:pt x="953" y="637"/>
                </a:lnTo>
                <a:lnTo>
                  <a:pt x="952" y="637"/>
                </a:lnTo>
                <a:lnTo>
                  <a:pt x="952" y="638"/>
                </a:lnTo>
                <a:lnTo>
                  <a:pt x="951" y="639"/>
                </a:lnTo>
                <a:lnTo>
                  <a:pt x="950" y="641"/>
                </a:lnTo>
                <a:close/>
                <a:moveTo>
                  <a:pt x="400" y="548"/>
                </a:moveTo>
                <a:lnTo>
                  <a:pt x="400" y="547"/>
                </a:lnTo>
                <a:lnTo>
                  <a:pt x="399" y="547"/>
                </a:lnTo>
                <a:lnTo>
                  <a:pt x="398" y="547"/>
                </a:lnTo>
                <a:lnTo>
                  <a:pt x="397" y="547"/>
                </a:lnTo>
                <a:lnTo>
                  <a:pt x="393" y="547"/>
                </a:lnTo>
                <a:lnTo>
                  <a:pt x="386" y="546"/>
                </a:lnTo>
                <a:lnTo>
                  <a:pt x="384" y="546"/>
                </a:lnTo>
                <a:lnTo>
                  <a:pt x="380" y="546"/>
                </a:lnTo>
                <a:lnTo>
                  <a:pt x="379" y="546"/>
                </a:lnTo>
                <a:lnTo>
                  <a:pt x="377" y="546"/>
                </a:lnTo>
                <a:lnTo>
                  <a:pt x="376" y="546"/>
                </a:lnTo>
                <a:lnTo>
                  <a:pt x="374" y="546"/>
                </a:lnTo>
                <a:lnTo>
                  <a:pt x="365" y="546"/>
                </a:lnTo>
                <a:lnTo>
                  <a:pt x="359" y="545"/>
                </a:lnTo>
                <a:lnTo>
                  <a:pt x="359" y="549"/>
                </a:lnTo>
                <a:lnTo>
                  <a:pt x="359" y="551"/>
                </a:lnTo>
                <a:lnTo>
                  <a:pt x="362" y="551"/>
                </a:lnTo>
                <a:lnTo>
                  <a:pt x="376" y="551"/>
                </a:lnTo>
                <a:lnTo>
                  <a:pt x="377" y="552"/>
                </a:lnTo>
                <a:lnTo>
                  <a:pt x="374" y="581"/>
                </a:lnTo>
                <a:lnTo>
                  <a:pt x="373" y="581"/>
                </a:lnTo>
                <a:lnTo>
                  <a:pt x="373" y="580"/>
                </a:lnTo>
                <a:lnTo>
                  <a:pt x="372" y="580"/>
                </a:lnTo>
                <a:lnTo>
                  <a:pt x="371" y="580"/>
                </a:lnTo>
                <a:lnTo>
                  <a:pt x="370" y="580"/>
                </a:lnTo>
                <a:lnTo>
                  <a:pt x="368" y="580"/>
                </a:lnTo>
                <a:lnTo>
                  <a:pt x="367" y="580"/>
                </a:lnTo>
                <a:lnTo>
                  <a:pt x="366" y="580"/>
                </a:lnTo>
                <a:lnTo>
                  <a:pt x="364" y="579"/>
                </a:lnTo>
                <a:lnTo>
                  <a:pt x="363" y="579"/>
                </a:lnTo>
                <a:lnTo>
                  <a:pt x="363" y="580"/>
                </a:lnTo>
                <a:lnTo>
                  <a:pt x="363" y="581"/>
                </a:lnTo>
                <a:lnTo>
                  <a:pt x="364" y="582"/>
                </a:lnTo>
                <a:lnTo>
                  <a:pt x="364" y="584"/>
                </a:lnTo>
                <a:lnTo>
                  <a:pt x="363" y="584"/>
                </a:lnTo>
                <a:lnTo>
                  <a:pt x="364" y="584"/>
                </a:lnTo>
                <a:lnTo>
                  <a:pt x="364" y="585"/>
                </a:lnTo>
                <a:lnTo>
                  <a:pt x="365" y="585"/>
                </a:lnTo>
                <a:lnTo>
                  <a:pt x="366" y="585"/>
                </a:lnTo>
                <a:lnTo>
                  <a:pt x="367" y="585"/>
                </a:lnTo>
                <a:lnTo>
                  <a:pt x="367" y="586"/>
                </a:lnTo>
                <a:lnTo>
                  <a:pt x="368" y="586"/>
                </a:lnTo>
                <a:lnTo>
                  <a:pt x="370" y="587"/>
                </a:lnTo>
                <a:lnTo>
                  <a:pt x="371" y="588"/>
                </a:lnTo>
                <a:lnTo>
                  <a:pt x="372" y="588"/>
                </a:lnTo>
                <a:lnTo>
                  <a:pt x="372" y="589"/>
                </a:lnTo>
                <a:lnTo>
                  <a:pt x="372" y="590"/>
                </a:lnTo>
                <a:lnTo>
                  <a:pt x="372" y="591"/>
                </a:lnTo>
                <a:lnTo>
                  <a:pt x="371" y="591"/>
                </a:lnTo>
                <a:lnTo>
                  <a:pt x="371" y="593"/>
                </a:lnTo>
                <a:lnTo>
                  <a:pt x="371" y="594"/>
                </a:lnTo>
                <a:lnTo>
                  <a:pt x="371" y="595"/>
                </a:lnTo>
                <a:lnTo>
                  <a:pt x="371" y="596"/>
                </a:lnTo>
                <a:lnTo>
                  <a:pt x="371" y="597"/>
                </a:lnTo>
                <a:lnTo>
                  <a:pt x="371" y="598"/>
                </a:lnTo>
                <a:lnTo>
                  <a:pt x="372" y="598"/>
                </a:lnTo>
                <a:lnTo>
                  <a:pt x="372" y="599"/>
                </a:lnTo>
                <a:lnTo>
                  <a:pt x="372" y="601"/>
                </a:lnTo>
                <a:lnTo>
                  <a:pt x="373" y="602"/>
                </a:lnTo>
                <a:lnTo>
                  <a:pt x="372" y="602"/>
                </a:lnTo>
                <a:lnTo>
                  <a:pt x="372" y="603"/>
                </a:lnTo>
                <a:lnTo>
                  <a:pt x="372" y="604"/>
                </a:lnTo>
                <a:lnTo>
                  <a:pt x="371" y="604"/>
                </a:lnTo>
                <a:lnTo>
                  <a:pt x="371" y="605"/>
                </a:lnTo>
                <a:lnTo>
                  <a:pt x="371" y="606"/>
                </a:lnTo>
                <a:lnTo>
                  <a:pt x="370" y="606"/>
                </a:lnTo>
                <a:lnTo>
                  <a:pt x="370" y="607"/>
                </a:lnTo>
                <a:lnTo>
                  <a:pt x="368" y="607"/>
                </a:lnTo>
                <a:lnTo>
                  <a:pt x="368" y="609"/>
                </a:lnTo>
                <a:lnTo>
                  <a:pt x="370" y="609"/>
                </a:lnTo>
                <a:lnTo>
                  <a:pt x="373" y="609"/>
                </a:lnTo>
                <a:lnTo>
                  <a:pt x="386" y="609"/>
                </a:lnTo>
                <a:lnTo>
                  <a:pt x="386" y="607"/>
                </a:lnTo>
                <a:lnTo>
                  <a:pt x="386" y="606"/>
                </a:lnTo>
                <a:lnTo>
                  <a:pt x="389" y="606"/>
                </a:lnTo>
                <a:lnTo>
                  <a:pt x="390" y="606"/>
                </a:lnTo>
                <a:lnTo>
                  <a:pt x="389" y="602"/>
                </a:lnTo>
                <a:lnTo>
                  <a:pt x="388" y="597"/>
                </a:lnTo>
                <a:lnTo>
                  <a:pt x="388" y="596"/>
                </a:lnTo>
                <a:lnTo>
                  <a:pt x="388" y="594"/>
                </a:lnTo>
                <a:lnTo>
                  <a:pt x="388" y="591"/>
                </a:lnTo>
                <a:lnTo>
                  <a:pt x="389" y="589"/>
                </a:lnTo>
                <a:lnTo>
                  <a:pt x="390" y="588"/>
                </a:lnTo>
                <a:lnTo>
                  <a:pt x="392" y="586"/>
                </a:lnTo>
                <a:lnTo>
                  <a:pt x="393" y="585"/>
                </a:lnTo>
                <a:lnTo>
                  <a:pt x="398" y="580"/>
                </a:lnTo>
                <a:lnTo>
                  <a:pt x="400" y="578"/>
                </a:lnTo>
                <a:lnTo>
                  <a:pt x="401" y="577"/>
                </a:lnTo>
                <a:lnTo>
                  <a:pt x="402" y="576"/>
                </a:lnTo>
                <a:lnTo>
                  <a:pt x="403" y="572"/>
                </a:lnTo>
                <a:lnTo>
                  <a:pt x="403" y="570"/>
                </a:lnTo>
                <a:lnTo>
                  <a:pt x="403" y="569"/>
                </a:lnTo>
                <a:lnTo>
                  <a:pt x="403" y="568"/>
                </a:lnTo>
                <a:lnTo>
                  <a:pt x="403" y="565"/>
                </a:lnTo>
                <a:lnTo>
                  <a:pt x="402" y="563"/>
                </a:lnTo>
                <a:lnTo>
                  <a:pt x="402" y="560"/>
                </a:lnTo>
                <a:lnTo>
                  <a:pt x="401" y="557"/>
                </a:lnTo>
                <a:lnTo>
                  <a:pt x="401" y="556"/>
                </a:lnTo>
                <a:lnTo>
                  <a:pt x="401" y="555"/>
                </a:lnTo>
                <a:lnTo>
                  <a:pt x="401" y="553"/>
                </a:lnTo>
                <a:lnTo>
                  <a:pt x="400" y="549"/>
                </a:lnTo>
                <a:lnTo>
                  <a:pt x="400" y="548"/>
                </a:lnTo>
                <a:close/>
                <a:moveTo>
                  <a:pt x="928" y="654"/>
                </a:moveTo>
                <a:lnTo>
                  <a:pt x="928" y="656"/>
                </a:lnTo>
                <a:lnTo>
                  <a:pt x="928" y="657"/>
                </a:lnTo>
                <a:lnTo>
                  <a:pt x="928" y="658"/>
                </a:lnTo>
                <a:lnTo>
                  <a:pt x="930" y="658"/>
                </a:lnTo>
                <a:lnTo>
                  <a:pt x="931" y="658"/>
                </a:lnTo>
                <a:lnTo>
                  <a:pt x="931" y="660"/>
                </a:lnTo>
                <a:lnTo>
                  <a:pt x="930" y="660"/>
                </a:lnTo>
                <a:lnTo>
                  <a:pt x="928" y="660"/>
                </a:lnTo>
                <a:lnTo>
                  <a:pt x="928" y="662"/>
                </a:lnTo>
                <a:lnTo>
                  <a:pt x="928" y="663"/>
                </a:lnTo>
                <a:lnTo>
                  <a:pt x="928" y="664"/>
                </a:lnTo>
                <a:lnTo>
                  <a:pt x="928" y="668"/>
                </a:lnTo>
                <a:lnTo>
                  <a:pt x="928" y="669"/>
                </a:lnTo>
                <a:lnTo>
                  <a:pt x="928" y="670"/>
                </a:lnTo>
                <a:lnTo>
                  <a:pt x="928" y="673"/>
                </a:lnTo>
                <a:lnTo>
                  <a:pt x="928" y="674"/>
                </a:lnTo>
                <a:lnTo>
                  <a:pt x="928" y="677"/>
                </a:lnTo>
                <a:lnTo>
                  <a:pt x="936" y="677"/>
                </a:lnTo>
                <a:lnTo>
                  <a:pt x="936" y="672"/>
                </a:lnTo>
                <a:lnTo>
                  <a:pt x="940" y="672"/>
                </a:lnTo>
                <a:lnTo>
                  <a:pt x="941" y="672"/>
                </a:lnTo>
                <a:lnTo>
                  <a:pt x="944" y="672"/>
                </a:lnTo>
                <a:lnTo>
                  <a:pt x="947" y="672"/>
                </a:lnTo>
                <a:lnTo>
                  <a:pt x="950" y="672"/>
                </a:lnTo>
                <a:lnTo>
                  <a:pt x="950" y="670"/>
                </a:lnTo>
                <a:lnTo>
                  <a:pt x="950" y="669"/>
                </a:lnTo>
                <a:lnTo>
                  <a:pt x="949" y="669"/>
                </a:lnTo>
                <a:lnTo>
                  <a:pt x="949" y="668"/>
                </a:lnTo>
                <a:lnTo>
                  <a:pt x="949" y="666"/>
                </a:lnTo>
                <a:lnTo>
                  <a:pt x="949" y="665"/>
                </a:lnTo>
                <a:lnTo>
                  <a:pt x="948" y="665"/>
                </a:lnTo>
                <a:lnTo>
                  <a:pt x="947" y="665"/>
                </a:lnTo>
                <a:lnTo>
                  <a:pt x="945" y="665"/>
                </a:lnTo>
                <a:lnTo>
                  <a:pt x="944" y="665"/>
                </a:lnTo>
                <a:lnTo>
                  <a:pt x="943" y="665"/>
                </a:lnTo>
                <a:lnTo>
                  <a:pt x="942" y="665"/>
                </a:lnTo>
                <a:lnTo>
                  <a:pt x="942" y="663"/>
                </a:lnTo>
                <a:lnTo>
                  <a:pt x="942" y="662"/>
                </a:lnTo>
                <a:lnTo>
                  <a:pt x="941" y="662"/>
                </a:lnTo>
                <a:lnTo>
                  <a:pt x="941" y="661"/>
                </a:lnTo>
                <a:lnTo>
                  <a:pt x="941" y="658"/>
                </a:lnTo>
                <a:lnTo>
                  <a:pt x="942" y="658"/>
                </a:lnTo>
                <a:lnTo>
                  <a:pt x="943" y="658"/>
                </a:lnTo>
                <a:lnTo>
                  <a:pt x="944" y="658"/>
                </a:lnTo>
                <a:lnTo>
                  <a:pt x="945" y="658"/>
                </a:lnTo>
                <a:lnTo>
                  <a:pt x="947" y="658"/>
                </a:lnTo>
                <a:lnTo>
                  <a:pt x="948" y="658"/>
                </a:lnTo>
                <a:lnTo>
                  <a:pt x="949" y="658"/>
                </a:lnTo>
                <a:lnTo>
                  <a:pt x="950" y="658"/>
                </a:lnTo>
                <a:lnTo>
                  <a:pt x="951" y="658"/>
                </a:lnTo>
                <a:lnTo>
                  <a:pt x="952" y="658"/>
                </a:lnTo>
                <a:lnTo>
                  <a:pt x="953" y="658"/>
                </a:lnTo>
                <a:lnTo>
                  <a:pt x="954" y="658"/>
                </a:lnTo>
                <a:lnTo>
                  <a:pt x="957" y="658"/>
                </a:lnTo>
                <a:lnTo>
                  <a:pt x="959" y="658"/>
                </a:lnTo>
                <a:lnTo>
                  <a:pt x="960" y="658"/>
                </a:lnTo>
                <a:lnTo>
                  <a:pt x="959" y="654"/>
                </a:lnTo>
                <a:lnTo>
                  <a:pt x="957" y="654"/>
                </a:lnTo>
                <a:lnTo>
                  <a:pt x="950" y="654"/>
                </a:lnTo>
                <a:lnTo>
                  <a:pt x="944" y="654"/>
                </a:lnTo>
                <a:lnTo>
                  <a:pt x="941" y="654"/>
                </a:lnTo>
                <a:lnTo>
                  <a:pt x="940" y="654"/>
                </a:lnTo>
                <a:lnTo>
                  <a:pt x="928" y="654"/>
                </a:lnTo>
                <a:close/>
                <a:moveTo>
                  <a:pt x="551" y="590"/>
                </a:moveTo>
                <a:lnTo>
                  <a:pt x="551" y="589"/>
                </a:lnTo>
                <a:lnTo>
                  <a:pt x="552" y="589"/>
                </a:lnTo>
                <a:lnTo>
                  <a:pt x="552" y="588"/>
                </a:lnTo>
                <a:lnTo>
                  <a:pt x="552" y="587"/>
                </a:lnTo>
                <a:lnTo>
                  <a:pt x="545" y="587"/>
                </a:lnTo>
                <a:lnTo>
                  <a:pt x="544" y="587"/>
                </a:lnTo>
                <a:lnTo>
                  <a:pt x="543" y="587"/>
                </a:lnTo>
                <a:lnTo>
                  <a:pt x="543" y="588"/>
                </a:lnTo>
                <a:lnTo>
                  <a:pt x="543" y="589"/>
                </a:lnTo>
                <a:lnTo>
                  <a:pt x="541" y="590"/>
                </a:lnTo>
                <a:lnTo>
                  <a:pt x="541" y="591"/>
                </a:lnTo>
                <a:lnTo>
                  <a:pt x="541" y="594"/>
                </a:lnTo>
                <a:lnTo>
                  <a:pt x="541" y="595"/>
                </a:lnTo>
                <a:lnTo>
                  <a:pt x="540" y="595"/>
                </a:lnTo>
                <a:lnTo>
                  <a:pt x="540" y="596"/>
                </a:lnTo>
                <a:lnTo>
                  <a:pt x="539" y="595"/>
                </a:lnTo>
                <a:lnTo>
                  <a:pt x="538" y="594"/>
                </a:lnTo>
                <a:lnTo>
                  <a:pt x="537" y="594"/>
                </a:lnTo>
                <a:lnTo>
                  <a:pt x="537" y="595"/>
                </a:lnTo>
                <a:lnTo>
                  <a:pt x="537" y="596"/>
                </a:lnTo>
                <a:lnTo>
                  <a:pt x="538" y="596"/>
                </a:lnTo>
                <a:lnTo>
                  <a:pt x="538" y="597"/>
                </a:lnTo>
                <a:lnTo>
                  <a:pt x="538" y="599"/>
                </a:lnTo>
                <a:lnTo>
                  <a:pt x="540" y="602"/>
                </a:lnTo>
                <a:lnTo>
                  <a:pt x="540" y="603"/>
                </a:lnTo>
                <a:lnTo>
                  <a:pt x="540" y="604"/>
                </a:lnTo>
                <a:lnTo>
                  <a:pt x="543" y="604"/>
                </a:lnTo>
                <a:lnTo>
                  <a:pt x="544" y="604"/>
                </a:lnTo>
                <a:lnTo>
                  <a:pt x="544" y="602"/>
                </a:lnTo>
                <a:lnTo>
                  <a:pt x="544" y="601"/>
                </a:lnTo>
                <a:lnTo>
                  <a:pt x="543" y="599"/>
                </a:lnTo>
                <a:lnTo>
                  <a:pt x="543" y="598"/>
                </a:lnTo>
                <a:lnTo>
                  <a:pt x="544" y="598"/>
                </a:lnTo>
                <a:lnTo>
                  <a:pt x="545" y="598"/>
                </a:lnTo>
                <a:lnTo>
                  <a:pt x="545" y="597"/>
                </a:lnTo>
                <a:lnTo>
                  <a:pt x="545" y="596"/>
                </a:lnTo>
                <a:lnTo>
                  <a:pt x="545" y="595"/>
                </a:lnTo>
                <a:lnTo>
                  <a:pt x="545" y="594"/>
                </a:lnTo>
                <a:lnTo>
                  <a:pt x="547" y="593"/>
                </a:lnTo>
                <a:lnTo>
                  <a:pt x="548" y="593"/>
                </a:lnTo>
                <a:lnTo>
                  <a:pt x="549" y="593"/>
                </a:lnTo>
                <a:lnTo>
                  <a:pt x="551" y="591"/>
                </a:lnTo>
                <a:lnTo>
                  <a:pt x="551" y="590"/>
                </a:lnTo>
                <a:close/>
                <a:moveTo>
                  <a:pt x="537" y="589"/>
                </a:moveTo>
                <a:lnTo>
                  <a:pt x="537" y="587"/>
                </a:lnTo>
                <a:lnTo>
                  <a:pt x="536" y="587"/>
                </a:lnTo>
                <a:lnTo>
                  <a:pt x="535" y="587"/>
                </a:lnTo>
                <a:lnTo>
                  <a:pt x="535" y="588"/>
                </a:lnTo>
                <a:lnTo>
                  <a:pt x="536" y="588"/>
                </a:lnTo>
                <a:lnTo>
                  <a:pt x="536" y="589"/>
                </a:lnTo>
                <a:lnTo>
                  <a:pt x="537" y="589"/>
                </a:lnTo>
                <a:close/>
                <a:moveTo>
                  <a:pt x="953" y="691"/>
                </a:moveTo>
                <a:lnTo>
                  <a:pt x="950" y="691"/>
                </a:lnTo>
                <a:lnTo>
                  <a:pt x="950" y="695"/>
                </a:lnTo>
                <a:lnTo>
                  <a:pt x="951" y="695"/>
                </a:lnTo>
                <a:lnTo>
                  <a:pt x="952" y="695"/>
                </a:lnTo>
                <a:lnTo>
                  <a:pt x="954" y="695"/>
                </a:lnTo>
                <a:lnTo>
                  <a:pt x="956" y="695"/>
                </a:lnTo>
                <a:lnTo>
                  <a:pt x="957" y="695"/>
                </a:lnTo>
                <a:lnTo>
                  <a:pt x="957" y="694"/>
                </a:lnTo>
                <a:lnTo>
                  <a:pt x="957" y="693"/>
                </a:lnTo>
                <a:lnTo>
                  <a:pt x="956" y="693"/>
                </a:lnTo>
                <a:lnTo>
                  <a:pt x="953" y="693"/>
                </a:lnTo>
                <a:lnTo>
                  <a:pt x="953" y="691"/>
                </a:lnTo>
                <a:close/>
                <a:moveTo>
                  <a:pt x="971" y="699"/>
                </a:moveTo>
                <a:lnTo>
                  <a:pt x="970" y="699"/>
                </a:lnTo>
                <a:lnTo>
                  <a:pt x="971" y="701"/>
                </a:lnTo>
                <a:lnTo>
                  <a:pt x="971" y="702"/>
                </a:lnTo>
                <a:lnTo>
                  <a:pt x="970" y="703"/>
                </a:lnTo>
                <a:lnTo>
                  <a:pt x="969" y="704"/>
                </a:lnTo>
                <a:lnTo>
                  <a:pt x="970" y="705"/>
                </a:lnTo>
                <a:lnTo>
                  <a:pt x="971" y="706"/>
                </a:lnTo>
                <a:lnTo>
                  <a:pt x="973" y="707"/>
                </a:lnTo>
                <a:lnTo>
                  <a:pt x="973" y="706"/>
                </a:lnTo>
                <a:lnTo>
                  <a:pt x="974" y="706"/>
                </a:lnTo>
                <a:lnTo>
                  <a:pt x="974" y="705"/>
                </a:lnTo>
                <a:lnTo>
                  <a:pt x="975" y="706"/>
                </a:lnTo>
                <a:lnTo>
                  <a:pt x="976" y="707"/>
                </a:lnTo>
                <a:lnTo>
                  <a:pt x="977" y="706"/>
                </a:lnTo>
                <a:lnTo>
                  <a:pt x="978" y="705"/>
                </a:lnTo>
                <a:lnTo>
                  <a:pt x="976" y="703"/>
                </a:lnTo>
                <a:lnTo>
                  <a:pt x="975" y="702"/>
                </a:lnTo>
                <a:lnTo>
                  <a:pt x="974" y="701"/>
                </a:lnTo>
                <a:lnTo>
                  <a:pt x="974" y="699"/>
                </a:lnTo>
                <a:lnTo>
                  <a:pt x="973" y="699"/>
                </a:lnTo>
                <a:lnTo>
                  <a:pt x="971" y="698"/>
                </a:lnTo>
                <a:lnTo>
                  <a:pt x="971" y="699"/>
                </a:lnTo>
                <a:close/>
                <a:moveTo>
                  <a:pt x="990" y="707"/>
                </a:moveTo>
                <a:lnTo>
                  <a:pt x="990" y="708"/>
                </a:lnTo>
                <a:lnTo>
                  <a:pt x="993" y="708"/>
                </a:lnTo>
                <a:lnTo>
                  <a:pt x="994" y="708"/>
                </a:lnTo>
                <a:lnTo>
                  <a:pt x="995" y="708"/>
                </a:lnTo>
                <a:lnTo>
                  <a:pt x="996" y="708"/>
                </a:lnTo>
                <a:lnTo>
                  <a:pt x="997" y="708"/>
                </a:lnTo>
                <a:lnTo>
                  <a:pt x="997" y="707"/>
                </a:lnTo>
                <a:lnTo>
                  <a:pt x="996" y="706"/>
                </a:lnTo>
                <a:lnTo>
                  <a:pt x="995" y="704"/>
                </a:lnTo>
                <a:lnTo>
                  <a:pt x="994" y="704"/>
                </a:lnTo>
                <a:lnTo>
                  <a:pt x="993" y="704"/>
                </a:lnTo>
                <a:lnTo>
                  <a:pt x="991" y="705"/>
                </a:lnTo>
                <a:lnTo>
                  <a:pt x="990" y="707"/>
                </a:lnTo>
                <a:close/>
                <a:moveTo>
                  <a:pt x="928" y="693"/>
                </a:moveTo>
                <a:lnTo>
                  <a:pt x="928" y="691"/>
                </a:lnTo>
                <a:lnTo>
                  <a:pt x="928" y="690"/>
                </a:lnTo>
                <a:lnTo>
                  <a:pt x="928" y="689"/>
                </a:lnTo>
                <a:lnTo>
                  <a:pt x="927" y="689"/>
                </a:lnTo>
                <a:lnTo>
                  <a:pt x="926" y="689"/>
                </a:lnTo>
                <a:lnTo>
                  <a:pt x="926" y="687"/>
                </a:lnTo>
                <a:lnTo>
                  <a:pt x="925" y="687"/>
                </a:lnTo>
                <a:lnTo>
                  <a:pt x="924" y="687"/>
                </a:lnTo>
                <a:lnTo>
                  <a:pt x="923" y="688"/>
                </a:lnTo>
                <a:lnTo>
                  <a:pt x="921" y="689"/>
                </a:lnTo>
                <a:lnTo>
                  <a:pt x="919" y="689"/>
                </a:lnTo>
                <a:lnTo>
                  <a:pt x="917" y="689"/>
                </a:lnTo>
                <a:lnTo>
                  <a:pt x="914" y="690"/>
                </a:lnTo>
                <a:lnTo>
                  <a:pt x="911" y="691"/>
                </a:lnTo>
                <a:lnTo>
                  <a:pt x="910" y="691"/>
                </a:lnTo>
                <a:lnTo>
                  <a:pt x="909" y="693"/>
                </a:lnTo>
                <a:lnTo>
                  <a:pt x="908" y="693"/>
                </a:lnTo>
                <a:lnTo>
                  <a:pt x="908" y="694"/>
                </a:lnTo>
                <a:lnTo>
                  <a:pt x="906" y="695"/>
                </a:lnTo>
                <a:lnTo>
                  <a:pt x="905" y="698"/>
                </a:lnTo>
                <a:lnTo>
                  <a:pt x="904" y="699"/>
                </a:lnTo>
                <a:lnTo>
                  <a:pt x="902" y="699"/>
                </a:lnTo>
                <a:lnTo>
                  <a:pt x="902" y="701"/>
                </a:lnTo>
                <a:lnTo>
                  <a:pt x="901" y="701"/>
                </a:lnTo>
                <a:lnTo>
                  <a:pt x="902" y="702"/>
                </a:lnTo>
                <a:lnTo>
                  <a:pt x="901" y="702"/>
                </a:lnTo>
                <a:lnTo>
                  <a:pt x="901" y="703"/>
                </a:lnTo>
                <a:lnTo>
                  <a:pt x="901" y="705"/>
                </a:lnTo>
                <a:lnTo>
                  <a:pt x="901" y="706"/>
                </a:lnTo>
                <a:lnTo>
                  <a:pt x="902" y="706"/>
                </a:lnTo>
                <a:lnTo>
                  <a:pt x="904" y="706"/>
                </a:lnTo>
                <a:lnTo>
                  <a:pt x="904" y="707"/>
                </a:lnTo>
                <a:lnTo>
                  <a:pt x="904" y="708"/>
                </a:lnTo>
                <a:lnTo>
                  <a:pt x="904" y="710"/>
                </a:lnTo>
                <a:lnTo>
                  <a:pt x="904" y="711"/>
                </a:lnTo>
                <a:lnTo>
                  <a:pt x="902" y="713"/>
                </a:lnTo>
                <a:lnTo>
                  <a:pt x="902" y="715"/>
                </a:lnTo>
                <a:lnTo>
                  <a:pt x="902" y="716"/>
                </a:lnTo>
                <a:lnTo>
                  <a:pt x="902" y="718"/>
                </a:lnTo>
                <a:lnTo>
                  <a:pt x="902" y="719"/>
                </a:lnTo>
                <a:lnTo>
                  <a:pt x="900" y="718"/>
                </a:lnTo>
                <a:lnTo>
                  <a:pt x="899" y="718"/>
                </a:lnTo>
                <a:lnTo>
                  <a:pt x="898" y="718"/>
                </a:lnTo>
                <a:lnTo>
                  <a:pt x="898" y="721"/>
                </a:lnTo>
                <a:lnTo>
                  <a:pt x="899" y="722"/>
                </a:lnTo>
                <a:lnTo>
                  <a:pt x="899" y="724"/>
                </a:lnTo>
                <a:lnTo>
                  <a:pt x="899" y="725"/>
                </a:lnTo>
                <a:lnTo>
                  <a:pt x="899" y="727"/>
                </a:lnTo>
                <a:lnTo>
                  <a:pt x="899" y="728"/>
                </a:lnTo>
                <a:lnTo>
                  <a:pt x="899" y="729"/>
                </a:lnTo>
                <a:lnTo>
                  <a:pt x="899" y="730"/>
                </a:lnTo>
                <a:lnTo>
                  <a:pt x="899" y="731"/>
                </a:lnTo>
                <a:lnTo>
                  <a:pt x="899" y="732"/>
                </a:lnTo>
                <a:lnTo>
                  <a:pt x="897" y="732"/>
                </a:lnTo>
                <a:lnTo>
                  <a:pt x="896" y="732"/>
                </a:lnTo>
                <a:lnTo>
                  <a:pt x="897" y="733"/>
                </a:lnTo>
                <a:lnTo>
                  <a:pt x="897" y="735"/>
                </a:lnTo>
                <a:lnTo>
                  <a:pt x="898" y="735"/>
                </a:lnTo>
                <a:lnTo>
                  <a:pt x="898" y="737"/>
                </a:lnTo>
                <a:lnTo>
                  <a:pt x="899" y="737"/>
                </a:lnTo>
                <a:lnTo>
                  <a:pt x="900" y="737"/>
                </a:lnTo>
                <a:lnTo>
                  <a:pt x="902" y="736"/>
                </a:lnTo>
                <a:lnTo>
                  <a:pt x="902" y="737"/>
                </a:lnTo>
                <a:lnTo>
                  <a:pt x="904" y="737"/>
                </a:lnTo>
                <a:lnTo>
                  <a:pt x="905" y="737"/>
                </a:lnTo>
                <a:lnTo>
                  <a:pt x="905" y="736"/>
                </a:lnTo>
                <a:lnTo>
                  <a:pt x="905" y="735"/>
                </a:lnTo>
                <a:lnTo>
                  <a:pt x="904" y="733"/>
                </a:lnTo>
                <a:lnTo>
                  <a:pt x="902" y="735"/>
                </a:lnTo>
                <a:lnTo>
                  <a:pt x="902" y="733"/>
                </a:lnTo>
                <a:lnTo>
                  <a:pt x="901" y="731"/>
                </a:lnTo>
                <a:lnTo>
                  <a:pt x="904" y="731"/>
                </a:lnTo>
                <a:lnTo>
                  <a:pt x="904" y="730"/>
                </a:lnTo>
                <a:lnTo>
                  <a:pt x="902" y="730"/>
                </a:lnTo>
                <a:lnTo>
                  <a:pt x="901" y="730"/>
                </a:lnTo>
                <a:lnTo>
                  <a:pt x="901" y="729"/>
                </a:lnTo>
                <a:lnTo>
                  <a:pt x="901" y="723"/>
                </a:lnTo>
                <a:lnTo>
                  <a:pt x="901" y="721"/>
                </a:lnTo>
                <a:lnTo>
                  <a:pt x="902" y="721"/>
                </a:lnTo>
                <a:lnTo>
                  <a:pt x="904" y="720"/>
                </a:lnTo>
                <a:lnTo>
                  <a:pt x="905" y="720"/>
                </a:lnTo>
                <a:lnTo>
                  <a:pt x="905" y="721"/>
                </a:lnTo>
                <a:lnTo>
                  <a:pt x="906" y="728"/>
                </a:lnTo>
                <a:lnTo>
                  <a:pt x="906" y="730"/>
                </a:lnTo>
                <a:lnTo>
                  <a:pt x="906" y="731"/>
                </a:lnTo>
                <a:lnTo>
                  <a:pt x="906" y="737"/>
                </a:lnTo>
                <a:lnTo>
                  <a:pt x="907" y="738"/>
                </a:lnTo>
                <a:lnTo>
                  <a:pt x="908" y="738"/>
                </a:lnTo>
                <a:lnTo>
                  <a:pt x="908" y="737"/>
                </a:lnTo>
                <a:lnTo>
                  <a:pt x="910" y="737"/>
                </a:lnTo>
                <a:lnTo>
                  <a:pt x="910" y="738"/>
                </a:lnTo>
                <a:lnTo>
                  <a:pt x="911" y="738"/>
                </a:lnTo>
                <a:lnTo>
                  <a:pt x="914" y="738"/>
                </a:lnTo>
                <a:lnTo>
                  <a:pt x="914" y="737"/>
                </a:lnTo>
                <a:lnTo>
                  <a:pt x="914" y="736"/>
                </a:lnTo>
                <a:lnTo>
                  <a:pt x="913" y="733"/>
                </a:lnTo>
                <a:lnTo>
                  <a:pt x="913" y="732"/>
                </a:lnTo>
                <a:lnTo>
                  <a:pt x="913" y="731"/>
                </a:lnTo>
                <a:lnTo>
                  <a:pt x="913" y="729"/>
                </a:lnTo>
                <a:lnTo>
                  <a:pt x="913" y="727"/>
                </a:lnTo>
                <a:lnTo>
                  <a:pt x="913" y="725"/>
                </a:lnTo>
                <a:lnTo>
                  <a:pt x="911" y="723"/>
                </a:lnTo>
                <a:lnTo>
                  <a:pt x="911" y="721"/>
                </a:lnTo>
                <a:lnTo>
                  <a:pt x="911" y="719"/>
                </a:lnTo>
                <a:lnTo>
                  <a:pt x="911" y="716"/>
                </a:lnTo>
                <a:lnTo>
                  <a:pt x="910" y="714"/>
                </a:lnTo>
                <a:lnTo>
                  <a:pt x="910" y="713"/>
                </a:lnTo>
                <a:lnTo>
                  <a:pt x="911" y="713"/>
                </a:lnTo>
                <a:lnTo>
                  <a:pt x="913" y="713"/>
                </a:lnTo>
                <a:lnTo>
                  <a:pt x="914" y="713"/>
                </a:lnTo>
                <a:lnTo>
                  <a:pt x="914" y="714"/>
                </a:lnTo>
                <a:lnTo>
                  <a:pt x="915" y="714"/>
                </a:lnTo>
                <a:lnTo>
                  <a:pt x="916" y="714"/>
                </a:lnTo>
                <a:lnTo>
                  <a:pt x="917" y="714"/>
                </a:lnTo>
                <a:lnTo>
                  <a:pt x="917" y="715"/>
                </a:lnTo>
                <a:lnTo>
                  <a:pt x="918" y="715"/>
                </a:lnTo>
                <a:lnTo>
                  <a:pt x="919" y="715"/>
                </a:lnTo>
                <a:lnTo>
                  <a:pt x="921" y="715"/>
                </a:lnTo>
                <a:lnTo>
                  <a:pt x="922" y="715"/>
                </a:lnTo>
                <a:lnTo>
                  <a:pt x="923" y="715"/>
                </a:lnTo>
                <a:lnTo>
                  <a:pt x="923" y="714"/>
                </a:lnTo>
                <a:lnTo>
                  <a:pt x="923" y="713"/>
                </a:lnTo>
                <a:lnTo>
                  <a:pt x="923" y="712"/>
                </a:lnTo>
                <a:lnTo>
                  <a:pt x="923" y="711"/>
                </a:lnTo>
                <a:lnTo>
                  <a:pt x="923" y="710"/>
                </a:lnTo>
                <a:lnTo>
                  <a:pt x="923" y="708"/>
                </a:lnTo>
                <a:lnTo>
                  <a:pt x="923" y="707"/>
                </a:lnTo>
                <a:lnTo>
                  <a:pt x="923" y="706"/>
                </a:lnTo>
                <a:lnTo>
                  <a:pt x="923" y="705"/>
                </a:lnTo>
                <a:lnTo>
                  <a:pt x="923" y="704"/>
                </a:lnTo>
                <a:lnTo>
                  <a:pt x="923" y="703"/>
                </a:lnTo>
                <a:lnTo>
                  <a:pt x="923" y="702"/>
                </a:lnTo>
                <a:lnTo>
                  <a:pt x="923" y="701"/>
                </a:lnTo>
                <a:lnTo>
                  <a:pt x="923" y="699"/>
                </a:lnTo>
                <a:lnTo>
                  <a:pt x="923" y="698"/>
                </a:lnTo>
                <a:lnTo>
                  <a:pt x="923" y="697"/>
                </a:lnTo>
                <a:lnTo>
                  <a:pt x="923" y="696"/>
                </a:lnTo>
                <a:lnTo>
                  <a:pt x="925" y="696"/>
                </a:lnTo>
                <a:lnTo>
                  <a:pt x="926" y="696"/>
                </a:lnTo>
                <a:lnTo>
                  <a:pt x="926" y="697"/>
                </a:lnTo>
                <a:lnTo>
                  <a:pt x="926" y="698"/>
                </a:lnTo>
                <a:lnTo>
                  <a:pt x="927" y="699"/>
                </a:lnTo>
                <a:lnTo>
                  <a:pt x="928" y="698"/>
                </a:lnTo>
                <a:lnTo>
                  <a:pt x="930" y="698"/>
                </a:lnTo>
                <a:lnTo>
                  <a:pt x="930" y="697"/>
                </a:lnTo>
                <a:lnTo>
                  <a:pt x="930" y="696"/>
                </a:lnTo>
                <a:lnTo>
                  <a:pt x="928" y="695"/>
                </a:lnTo>
                <a:lnTo>
                  <a:pt x="928" y="693"/>
                </a:lnTo>
                <a:close/>
                <a:moveTo>
                  <a:pt x="968" y="712"/>
                </a:moveTo>
                <a:lnTo>
                  <a:pt x="968" y="713"/>
                </a:lnTo>
                <a:lnTo>
                  <a:pt x="966" y="712"/>
                </a:lnTo>
                <a:lnTo>
                  <a:pt x="964" y="712"/>
                </a:lnTo>
                <a:lnTo>
                  <a:pt x="962" y="713"/>
                </a:lnTo>
                <a:lnTo>
                  <a:pt x="962" y="714"/>
                </a:lnTo>
                <a:lnTo>
                  <a:pt x="962" y="715"/>
                </a:lnTo>
                <a:lnTo>
                  <a:pt x="964" y="716"/>
                </a:lnTo>
                <a:lnTo>
                  <a:pt x="965" y="718"/>
                </a:lnTo>
                <a:lnTo>
                  <a:pt x="964" y="719"/>
                </a:lnTo>
                <a:lnTo>
                  <a:pt x="962" y="720"/>
                </a:lnTo>
                <a:lnTo>
                  <a:pt x="961" y="721"/>
                </a:lnTo>
                <a:lnTo>
                  <a:pt x="960" y="721"/>
                </a:lnTo>
                <a:lnTo>
                  <a:pt x="960" y="722"/>
                </a:lnTo>
                <a:lnTo>
                  <a:pt x="958" y="723"/>
                </a:lnTo>
                <a:lnTo>
                  <a:pt x="957" y="723"/>
                </a:lnTo>
                <a:lnTo>
                  <a:pt x="954" y="723"/>
                </a:lnTo>
                <a:lnTo>
                  <a:pt x="952" y="722"/>
                </a:lnTo>
                <a:lnTo>
                  <a:pt x="943" y="721"/>
                </a:lnTo>
                <a:lnTo>
                  <a:pt x="942" y="721"/>
                </a:lnTo>
                <a:lnTo>
                  <a:pt x="941" y="721"/>
                </a:lnTo>
                <a:lnTo>
                  <a:pt x="940" y="721"/>
                </a:lnTo>
                <a:lnTo>
                  <a:pt x="937" y="721"/>
                </a:lnTo>
                <a:lnTo>
                  <a:pt x="937" y="722"/>
                </a:lnTo>
                <a:lnTo>
                  <a:pt x="939" y="723"/>
                </a:lnTo>
                <a:lnTo>
                  <a:pt x="939" y="724"/>
                </a:lnTo>
                <a:lnTo>
                  <a:pt x="939" y="725"/>
                </a:lnTo>
                <a:lnTo>
                  <a:pt x="940" y="725"/>
                </a:lnTo>
                <a:lnTo>
                  <a:pt x="944" y="724"/>
                </a:lnTo>
                <a:lnTo>
                  <a:pt x="945" y="724"/>
                </a:lnTo>
                <a:lnTo>
                  <a:pt x="947" y="724"/>
                </a:lnTo>
                <a:lnTo>
                  <a:pt x="949" y="728"/>
                </a:lnTo>
                <a:lnTo>
                  <a:pt x="947" y="729"/>
                </a:lnTo>
                <a:lnTo>
                  <a:pt x="945" y="728"/>
                </a:lnTo>
                <a:lnTo>
                  <a:pt x="941" y="729"/>
                </a:lnTo>
                <a:lnTo>
                  <a:pt x="940" y="729"/>
                </a:lnTo>
                <a:lnTo>
                  <a:pt x="941" y="732"/>
                </a:lnTo>
                <a:lnTo>
                  <a:pt x="941" y="733"/>
                </a:lnTo>
                <a:lnTo>
                  <a:pt x="942" y="733"/>
                </a:lnTo>
                <a:lnTo>
                  <a:pt x="944" y="733"/>
                </a:lnTo>
                <a:lnTo>
                  <a:pt x="944" y="735"/>
                </a:lnTo>
                <a:lnTo>
                  <a:pt x="945" y="735"/>
                </a:lnTo>
                <a:lnTo>
                  <a:pt x="947" y="735"/>
                </a:lnTo>
                <a:lnTo>
                  <a:pt x="948" y="733"/>
                </a:lnTo>
                <a:lnTo>
                  <a:pt x="951" y="733"/>
                </a:lnTo>
                <a:lnTo>
                  <a:pt x="954" y="733"/>
                </a:lnTo>
                <a:lnTo>
                  <a:pt x="954" y="732"/>
                </a:lnTo>
                <a:lnTo>
                  <a:pt x="954" y="731"/>
                </a:lnTo>
                <a:lnTo>
                  <a:pt x="954" y="730"/>
                </a:lnTo>
                <a:lnTo>
                  <a:pt x="954" y="729"/>
                </a:lnTo>
                <a:lnTo>
                  <a:pt x="957" y="729"/>
                </a:lnTo>
                <a:lnTo>
                  <a:pt x="958" y="729"/>
                </a:lnTo>
                <a:lnTo>
                  <a:pt x="959" y="729"/>
                </a:lnTo>
                <a:lnTo>
                  <a:pt x="961" y="729"/>
                </a:lnTo>
                <a:lnTo>
                  <a:pt x="962" y="729"/>
                </a:lnTo>
                <a:lnTo>
                  <a:pt x="964" y="729"/>
                </a:lnTo>
                <a:lnTo>
                  <a:pt x="970" y="728"/>
                </a:lnTo>
                <a:lnTo>
                  <a:pt x="970" y="729"/>
                </a:lnTo>
                <a:lnTo>
                  <a:pt x="971" y="730"/>
                </a:lnTo>
                <a:lnTo>
                  <a:pt x="971" y="732"/>
                </a:lnTo>
                <a:lnTo>
                  <a:pt x="973" y="735"/>
                </a:lnTo>
                <a:lnTo>
                  <a:pt x="975" y="735"/>
                </a:lnTo>
                <a:lnTo>
                  <a:pt x="976" y="735"/>
                </a:lnTo>
                <a:lnTo>
                  <a:pt x="977" y="735"/>
                </a:lnTo>
                <a:lnTo>
                  <a:pt x="978" y="735"/>
                </a:lnTo>
                <a:lnTo>
                  <a:pt x="978" y="733"/>
                </a:lnTo>
                <a:lnTo>
                  <a:pt x="977" y="732"/>
                </a:lnTo>
                <a:lnTo>
                  <a:pt x="977" y="731"/>
                </a:lnTo>
                <a:lnTo>
                  <a:pt x="977" y="730"/>
                </a:lnTo>
                <a:lnTo>
                  <a:pt x="976" y="729"/>
                </a:lnTo>
                <a:lnTo>
                  <a:pt x="975" y="728"/>
                </a:lnTo>
                <a:lnTo>
                  <a:pt x="977" y="727"/>
                </a:lnTo>
                <a:lnTo>
                  <a:pt x="977" y="725"/>
                </a:lnTo>
                <a:lnTo>
                  <a:pt x="991" y="721"/>
                </a:lnTo>
                <a:lnTo>
                  <a:pt x="991" y="720"/>
                </a:lnTo>
                <a:lnTo>
                  <a:pt x="988" y="720"/>
                </a:lnTo>
                <a:lnTo>
                  <a:pt x="987" y="720"/>
                </a:lnTo>
                <a:lnTo>
                  <a:pt x="985" y="720"/>
                </a:lnTo>
                <a:lnTo>
                  <a:pt x="984" y="720"/>
                </a:lnTo>
                <a:lnTo>
                  <a:pt x="983" y="720"/>
                </a:lnTo>
                <a:lnTo>
                  <a:pt x="980" y="720"/>
                </a:lnTo>
                <a:lnTo>
                  <a:pt x="979" y="720"/>
                </a:lnTo>
                <a:lnTo>
                  <a:pt x="978" y="720"/>
                </a:lnTo>
                <a:lnTo>
                  <a:pt x="976" y="719"/>
                </a:lnTo>
                <a:lnTo>
                  <a:pt x="975" y="718"/>
                </a:lnTo>
                <a:lnTo>
                  <a:pt x="974" y="716"/>
                </a:lnTo>
                <a:lnTo>
                  <a:pt x="973" y="715"/>
                </a:lnTo>
                <a:lnTo>
                  <a:pt x="971" y="715"/>
                </a:lnTo>
                <a:lnTo>
                  <a:pt x="971" y="714"/>
                </a:lnTo>
                <a:lnTo>
                  <a:pt x="970" y="714"/>
                </a:lnTo>
                <a:lnTo>
                  <a:pt x="970" y="713"/>
                </a:lnTo>
                <a:lnTo>
                  <a:pt x="970" y="712"/>
                </a:lnTo>
                <a:lnTo>
                  <a:pt x="970" y="711"/>
                </a:lnTo>
                <a:lnTo>
                  <a:pt x="971" y="711"/>
                </a:lnTo>
                <a:lnTo>
                  <a:pt x="971" y="710"/>
                </a:lnTo>
                <a:lnTo>
                  <a:pt x="971" y="708"/>
                </a:lnTo>
                <a:lnTo>
                  <a:pt x="970" y="708"/>
                </a:lnTo>
                <a:lnTo>
                  <a:pt x="970" y="710"/>
                </a:lnTo>
                <a:lnTo>
                  <a:pt x="968" y="712"/>
                </a:lnTo>
                <a:close/>
                <a:moveTo>
                  <a:pt x="390" y="644"/>
                </a:moveTo>
                <a:lnTo>
                  <a:pt x="389" y="644"/>
                </a:lnTo>
                <a:lnTo>
                  <a:pt x="389" y="643"/>
                </a:lnTo>
                <a:lnTo>
                  <a:pt x="388" y="643"/>
                </a:lnTo>
                <a:lnTo>
                  <a:pt x="388" y="641"/>
                </a:lnTo>
                <a:lnTo>
                  <a:pt x="388" y="643"/>
                </a:lnTo>
                <a:lnTo>
                  <a:pt x="386" y="643"/>
                </a:lnTo>
                <a:lnTo>
                  <a:pt x="386" y="641"/>
                </a:lnTo>
                <a:lnTo>
                  <a:pt x="385" y="639"/>
                </a:lnTo>
                <a:lnTo>
                  <a:pt x="385" y="638"/>
                </a:lnTo>
                <a:lnTo>
                  <a:pt x="384" y="638"/>
                </a:lnTo>
                <a:lnTo>
                  <a:pt x="383" y="637"/>
                </a:lnTo>
                <a:lnTo>
                  <a:pt x="382" y="639"/>
                </a:lnTo>
                <a:lnTo>
                  <a:pt x="381" y="640"/>
                </a:lnTo>
                <a:lnTo>
                  <a:pt x="381" y="641"/>
                </a:lnTo>
                <a:lnTo>
                  <a:pt x="380" y="644"/>
                </a:lnTo>
                <a:lnTo>
                  <a:pt x="380" y="645"/>
                </a:lnTo>
                <a:lnTo>
                  <a:pt x="381" y="646"/>
                </a:lnTo>
                <a:lnTo>
                  <a:pt x="382" y="647"/>
                </a:lnTo>
                <a:lnTo>
                  <a:pt x="383" y="648"/>
                </a:lnTo>
                <a:lnTo>
                  <a:pt x="383" y="649"/>
                </a:lnTo>
                <a:lnTo>
                  <a:pt x="384" y="651"/>
                </a:lnTo>
                <a:lnTo>
                  <a:pt x="382" y="652"/>
                </a:lnTo>
                <a:lnTo>
                  <a:pt x="381" y="652"/>
                </a:lnTo>
                <a:lnTo>
                  <a:pt x="380" y="652"/>
                </a:lnTo>
                <a:lnTo>
                  <a:pt x="377" y="648"/>
                </a:lnTo>
                <a:lnTo>
                  <a:pt x="376" y="648"/>
                </a:lnTo>
                <a:lnTo>
                  <a:pt x="374" y="648"/>
                </a:lnTo>
                <a:lnTo>
                  <a:pt x="373" y="648"/>
                </a:lnTo>
                <a:lnTo>
                  <a:pt x="370" y="646"/>
                </a:lnTo>
                <a:lnTo>
                  <a:pt x="367" y="647"/>
                </a:lnTo>
                <a:lnTo>
                  <a:pt x="366" y="645"/>
                </a:lnTo>
                <a:lnTo>
                  <a:pt x="366" y="644"/>
                </a:lnTo>
                <a:lnTo>
                  <a:pt x="368" y="641"/>
                </a:lnTo>
                <a:lnTo>
                  <a:pt x="367" y="638"/>
                </a:lnTo>
                <a:lnTo>
                  <a:pt x="367" y="637"/>
                </a:lnTo>
                <a:lnTo>
                  <a:pt x="368" y="637"/>
                </a:lnTo>
                <a:lnTo>
                  <a:pt x="370" y="637"/>
                </a:lnTo>
                <a:lnTo>
                  <a:pt x="371" y="637"/>
                </a:lnTo>
                <a:lnTo>
                  <a:pt x="373" y="637"/>
                </a:lnTo>
                <a:lnTo>
                  <a:pt x="374" y="637"/>
                </a:lnTo>
                <a:lnTo>
                  <a:pt x="379" y="637"/>
                </a:lnTo>
                <a:lnTo>
                  <a:pt x="381" y="637"/>
                </a:lnTo>
                <a:lnTo>
                  <a:pt x="381" y="636"/>
                </a:lnTo>
                <a:lnTo>
                  <a:pt x="381" y="634"/>
                </a:lnTo>
                <a:lnTo>
                  <a:pt x="380" y="634"/>
                </a:lnTo>
                <a:lnTo>
                  <a:pt x="380" y="632"/>
                </a:lnTo>
                <a:lnTo>
                  <a:pt x="380" y="631"/>
                </a:lnTo>
                <a:lnTo>
                  <a:pt x="379" y="631"/>
                </a:lnTo>
                <a:lnTo>
                  <a:pt x="377" y="631"/>
                </a:lnTo>
                <a:lnTo>
                  <a:pt x="377" y="630"/>
                </a:lnTo>
                <a:lnTo>
                  <a:pt x="376" y="630"/>
                </a:lnTo>
                <a:lnTo>
                  <a:pt x="376" y="629"/>
                </a:lnTo>
                <a:lnTo>
                  <a:pt x="375" y="629"/>
                </a:lnTo>
                <a:lnTo>
                  <a:pt x="375" y="634"/>
                </a:lnTo>
                <a:lnTo>
                  <a:pt x="374" y="634"/>
                </a:lnTo>
                <a:lnTo>
                  <a:pt x="374" y="635"/>
                </a:lnTo>
                <a:lnTo>
                  <a:pt x="373" y="636"/>
                </a:lnTo>
                <a:lnTo>
                  <a:pt x="372" y="635"/>
                </a:lnTo>
                <a:lnTo>
                  <a:pt x="371" y="634"/>
                </a:lnTo>
                <a:lnTo>
                  <a:pt x="370" y="632"/>
                </a:lnTo>
                <a:lnTo>
                  <a:pt x="368" y="632"/>
                </a:lnTo>
                <a:lnTo>
                  <a:pt x="368" y="631"/>
                </a:lnTo>
                <a:lnTo>
                  <a:pt x="367" y="630"/>
                </a:lnTo>
                <a:lnTo>
                  <a:pt x="368" y="630"/>
                </a:lnTo>
                <a:lnTo>
                  <a:pt x="368" y="629"/>
                </a:lnTo>
                <a:lnTo>
                  <a:pt x="370" y="629"/>
                </a:lnTo>
                <a:lnTo>
                  <a:pt x="371" y="629"/>
                </a:lnTo>
                <a:lnTo>
                  <a:pt x="372" y="629"/>
                </a:lnTo>
                <a:lnTo>
                  <a:pt x="372" y="628"/>
                </a:lnTo>
                <a:lnTo>
                  <a:pt x="372" y="629"/>
                </a:lnTo>
                <a:lnTo>
                  <a:pt x="373" y="628"/>
                </a:lnTo>
                <a:lnTo>
                  <a:pt x="374" y="627"/>
                </a:lnTo>
                <a:lnTo>
                  <a:pt x="375" y="627"/>
                </a:lnTo>
                <a:lnTo>
                  <a:pt x="375" y="626"/>
                </a:lnTo>
                <a:lnTo>
                  <a:pt x="374" y="626"/>
                </a:lnTo>
                <a:lnTo>
                  <a:pt x="373" y="626"/>
                </a:lnTo>
                <a:lnTo>
                  <a:pt x="373" y="624"/>
                </a:lnTo>
                <a:lnTo>
                  <a:pt x="373" y="623"/>
                </a:lnTo>
                <a:lnTo>
                  <a:pt x="373" y="622"/>
                </a:lnTo>
                <a:lnTo>
                  <a:pt x="372" y="622"/>
                </a:lnTo>
                <a:lnTo>
                  <a:pt x="372" y="621"/>
                </a:lnTo>
                <a:lnTo>
                  <a:pt x="371" y="621"/>
                </a:lnTo>
                <a:lnTo>
                  <a:pt x="371" y="620"/>
                </a:lnTo>
                <a:lnTo>
                  <a:pt x="371" y="619"/>
                </a:lnTo>
                <a:lnTo>
                  <a:pt x="370" y="619"/>
                </a:lnTo>
                <a:lnTo>
                  <a:pt x="368" y="619"/>
                </a:lnTo>
                <a:lnTo>
                  <a:pt x="368" y="618"/>
                </a:lnTo>
                <a:lnTo>
                  <a:pt x="368" y="616"/>
                </a:lnTo>
                <a:lnTo>
                  <a:pt x="368" y="615"/>
                </a:lnTo>
                <a:lnTo>
                  <a:pt x="368" y="614"/>
                </a:lnTo>
                <a:lnTo>
                  <a:pt x="368" y="613"/>
                </a:lnTo>
                <a:lnTo>
                  <a:pt x="365" y="613"/>
                </a:lnTo>
                <a:lnTo>
                  <a:pt x="363" y="613"/>
                </a:lnTo>
                <a:lnTo>
                  <a:pt x="362" y="613"/>
                </a:lnTo>
                <a:lnTo>
                  <a:pt x="359" y="613"/>
                </a:lnTo>
                <a:lnTo>
                  <a:pt x="358" y="613"/>
                </a:lnTo>
                <a:lnTo>
                  <a:pt x="359" y="616"/>
                </a:lnTo>
                <a:lnTo>
                  <a:pt x="359" y="618"/>
                </a:lnTo>
                <a:lnTo>
                  <a:pt x="360" y="620"/>
                </a:lnTo>
                <a:lnTo>
                  <a:pt x="356" y="619"/>
                </a:lnTo>
                <a:lnTo>
                  <a:pt x="351" y="622"/>
                </a:lnTo>
                <a:lnTo>
                  <a:pt x="349" y="624"/>
                </a:lnTo>
                <a:lnTo>
                  <a:pt x="346" y="622"/>
                </a:lnTo>
                <a:lnTo>
                  <a:pt x="342" y="621"/>
                </a:lnTo>
                <a:lnTo>
                  <a:pt x="342" y="623"/>
                </a:lnTo>
                <a:lnTo>
                  <a:pt x="342" y="626"/>
                </a:lnTo>
                <a:lnTo>
                  <a:pt x="341" y="632"/>
                </a:lnTo>
                <a:lnTo>
                  <a:pt x="341" y="638"/>
                </a:lnTo>
                <a:lnTo>
                  <a:pt x="347" y="638"/>
                </a:lnTo>
                <a:lnTo>
                  <a:pt x="348" y="638"/>
                </a:lnTo>
                <a:lnTo>
                  <a:pt x="350" y="637"/>
                </a:lnTo>
                <a:lnTo>
                  <a:pt x="350" y="636"/>
                </a:lnTo>
                <a:lnTo>
                  <a:pt x="350" y="634"/>
                </a:lnTo>
                <a:lnTo>
                  <a:pt x="349" y="632"/>
                </a:lnTo>
                <a:lnTo>
                  <a:pt x="350" y="631"/>
                </a:lnTo>
                <a:lnTo>
                  <a:pt x="350" y="630"/>
                </a:lnTo>
                <a:lnTo>
                  <a:pt x="351" y="630"/>
                </a:lnTo>
                <a:lnTo>
                  <a:pt x="351" y="629"/>
                </a:lnTo>
                <a:lnTo>
                  <a:pt x="353" y="629"/>
                </a:lnTo>
                <a:lnTo>
                  <a:pt x="354" y="629"/>
                </a:lnTo>
                <a:lnTo>
                  <a:pt x="354" y="628"/>
                </a:lnTo>
                <a:lnTo>
                  <a:pt x="354" y="627"/>
                </a:lnTo>
                <a:lnTo>
                  <a:pt x="354" y="626"/>
                </a:lnTo>
                <a:lnTo>
                  <a:pt x="355" y="626"/>
                </a:lnTo>
                <a:lnTo>
                  <a:pt x="355" y="624"/>
                </a:lnTo>
                <a:lnTo>
                  <a:pt x="355" y="623"/>
                </a:lnTo>
                <a:lnTo>
                  <a:pt x="356" y="623"/>
                </a:lnTo>
                <a:lnTo>
                  <a:pt x="357" y="623"/>
                </a:lnTo>
                <a:lnTo>
                  <a:pt x="358" y="623"/>
                </a:lnTo>
                <a:lnTo>
                  <a:pt x="358" y="622"/>
                </a:lnTo>
                <a:lnTo>
                  <a:pt x="359" y="622"/>
                </a:lnTo>
                <a:lnTo>
                  <a:pt x="360" y="623"/>
                </a:lnTo>
                <a:lnTo>
                  <a:pt x="360" y="624"/>
                </a:lnTo>
                <a:lnTo>
                  <a:pt x="360" y="626"/>
                </a:lnTo>
                <a:lnTo>
                  <a:pt x="362" y="626"/>
                </a:lnTo>
                <a:lnTo>
                  <a:pt x="360" y="626"/>
                </a:lnTo>
                <a:lnTo>
                  <a:pt x="359" y="626"/>
                </a:lnTo>
                <a:lnTo>
                  <a:pt x="359" y="624"/>
                </a:lnTo>
                <a:lnTo>
                  <a:pt x="358" y="626"/>
                </a:lnTo>
                <a:lnTo>
                  <a:pt x="358" y="627"/>
                </a:lnTo>
                <a:lnTo>
                  <a:pt x="359" y="627"/>
                </a:lnTo>
                <a:lnTo>
                  <a:pt x="358" y="627"/>
                </a:lnTo>
                <a:lnTo>
                  <a:pt x="358" y="628"/>
                </a:lnTo>
                <a:lnTo>
                  <a:pt x="356" y="628"/>
                </a:lnTo>
                <a:lnTo>
                  <a:pt x="355" y="629"/>
                </a:lnTo>
                <a:lnTo>
                  <a:pt x="354" y="631"/>
                </a:lnTo>
                <a:lnTo>
                  <a:pt x="354" y="634"/>
                </a:lnTo>
                <a:lnTo>
                  <a:pt x="353" y="634"/>
                </a:lnTo>
                <a:lnTo>
                  <a:pt x="353" y="635"/>
                </a:lnTo>
                <a:lnTo>
                  <a:pt x="355" y="637"/>
                </a:lnTo>
                <a:lnTo>
                  <a:pt x="356" y="637"/>
                </a:lnTo>
                <a:lnTo>
                  <a:pt x="357" y="638"/>
                </a:lnTo>
                <a:lnTo>
                  <a:pt x="359" y="640"/>
                </a:lnTo>
                <a:lnTo>
                  <a:pt x="358" y="640"/>
                </a:lnTo>
                <a:lnTo>
                  <a:pt x="358" y="641"/>
                </a:lnTo>
                <a:lnTo>
                  <a:pt x="359" y="641"/>
                </a:lnTo>
                <a:lnTo>
                  <a:pt x="359" y="640"/>
                </a:lnTo>
                <a:lnTo>
                  <a:pt x="359" y="643"/>
                </a:lnTo>
                <a:lnTo>
                  <a:pt x="360" y="644"/>
                </a:lnTo>
                <a:lnTo>
                  <a:pt x="360" y="645"/>
                </a:lnTo>
                <a:lnTo>
                  <a:pt x="358" y="645"/>
                </a:lnTo>
                <a:lnTo>
                  <a:pt x="357" y="645"/>
                </a:lnTo>
                <a:lnTo>
                  <a:pt x="354" y="644"/>
                </a:lnTo>
                <a:lnTo>
                  <a:pt x="354" y="643"/>
                </a:lnTo>
                <a:lnTo>
                  <a:pt x="353" y="640"/>
                </a:lnTo>
                <a:lnTo>
                  <a:pt x="351" y="641"/>
                </a:lnTo>
                <a:lnTo>
                  <a:pt x="351" y="643"/>
                </a:lnTo>
                <a:lnTo>
                  <a:pt x="351" y="644"/>
                </a:lnTo>
                <a:lnTo>
                  <a:pt x="350" y="646"/>
                </a:lnTo>
                <a:lnTo>
                  <a:pt x="350" y="647"/>
                </a:lnTo>
                <a:lnTo>
                  <a:pt x="350" y="648"/>
                </a:lnTo>
                <a:lnTo>
                  <a:pt x="350" y="649"/>
                </a:lnTo>
                <a:lnTo>
                  <a:pt x="347" y="649"/>
                </a:lnTo>
                <a:lnTo>
                  <a:pt x="347" y="651"/>
                </a:lnTo>
                <a:lnTo>
                  <a:pt x="350" y="649"/>
                </a:lnTo>
                <a:lnTo>
                  <a:pt x="350" y="651"/>
                </a:lnTo>
                <a:lnTo>
                  <a:pt x="351" y="651"/>
                </a:lnTo>
                <a:lnTo>
                  <a:pt x="353" y="651"/>
                </a:lnTo>
                <a:lnTo>
                  <a:pt x="354" y="651"/>
                </a:lnTo>
                <a:lnTo>
                  <a:pt x="355" y="651"/>
                </a:lnTo>
                <a:lnTo>
                  <a:pt x="356" y="651"/>
                </a:lnTo>
                <a:lnTo>
                  <a:pt x="358" y="651"/>
                </a:lnTo>
                <a:lnTo>
                  <a:pt x="359" y="652"/>
                </a:lnTo>
                <a:lnTo>
                  <a:pt x="359" y="648"/>
                </a:lnTo>
                <a:lnTo>
                  <a:pt x="360" y="648"/>
                </a:lnTo>
                <a:lnTo>
                  <a:pt x="362" y="648"/>
                </a:lnTo>
                <a:lnTo>
                  <a:pt x="363" y="648"/>
                </a:lnTo>
                <a:lnTo>
                  <a:pt x="363" y="649"/>
                </a:lnTo>
                <a:lnTo>
                  <a:pt x="364" y="649"/>
                </a:lnTo>
                <a:lnTo>
                  <a:pt x="364" y="651"/>
                </a:lnTo>
                <a:lnTo>
                  <a:pt x="364" y="652"/>
                </a:lnTo>
                <a:lnTo>
                  <a:pt x="364" y="653"/>
                </a:lnTo>
                <a:lnTo>
                  <a:pt x="364" y="654"/>
                </a:lnTo>
                <a:lnTo>
                  <a:pt x="363" y="654"/>
                </a:lnTo>
                <a:lnTo>
                  <a:pt x="364" y="654"/>
                </a:lnTo>
                <a:lnTo>
                  <a:pt x="364" y="655"/>
                </a:lnTo>
                <a:lnTo>
                  <a:pt x="364" y="656"/>
                </a:lnTo>
                <a:lnTo>
                  <a:pt x="365" y="656"/>
                </a:lnTo>
                <a:lnTo>
                  <a:pt x="365" y="657"/>
                </a:lnTo>
                <a:lnTo>
                  <a:pt x="366" y="657"/>
                </a:lnTo>
                <a:lnTo>
                  <a:pt x="366" y="658"/>
                </a:lnTo>
                <a:lnTo>
                  <a:pt x="367" y="658"/>
                </a:lnTo>
                <a:lnTo>
                  <a:pt x="371" y="658"/>
                </a:lnTo>
                <a:lnTo>
                  <a:pt x="372" y="658"/>
                </a:lnTo>
                <a:lnTo>
                  <a:pt x="373" y="657"/>
                </a:lnTo>
                <a:lnTo>
                  <a:pt x="374" y="657"/>
                </a:lnTo>
                <a:lnTo>
                  <a:pt x="375" y="657"/>
                </a:lnTo>
                <a:lnTo>
                  <a:pt x="379" y="657"/>
                </a:lnTo>
                <a:lnTo>
                  <a:pt x="381" y="656"/>
                </a:lnTo>
                <a:lnTo>
                  <a:pt x="382" y="656"/>
                </a:lnTo>
                <a:lnTo>
                  <a:pt x="384" y="656"/>
                </a:lnTo>
                <a:lnTo>
                  <a:pt x="385" y="656"/>
                </a:lnTo>
                <a:lnTo>
                  <a:pt x="386" y="655"/>
                </a:lnTo>
                <a:lnTo>
                  <a:pt x="388" y="655"/>
                </a:lnTo>
                <a:lnTo>
                  <a:pt x="389" y="655"/>
                </a:lnTo>
                <a:lnTo>
                  <a:pt x="389" y="656"/>
                </a:lnTo>
                <a:lnTo>
                  <a:pt x="390" y="656"/>
                </a:lnTo>
                <a:lnTo>
                  <a:pt x="390" y="657"/>
                </a:lnTo>
                <a:lnTo>
                  <a:pt x="391" y="657"/>
                </a:lnTo>
                <a:lnTo>
                  <a:pt x="390" y="657"/>
                </a:lnTo>
                <a:lnTo>
                  <a:pt x="389" y="657"/>
                </a:lnTo>
                <a:lnTo>
                  <a:pt x="388" y="657"/>
                </a:lnTo>
                <a:lnTo>
                  <a:pt x="385" y="658"/>
                </a:lnTo>
                <a:lnTo>
                  <a:pt x="384" y="658"/>
                </a:lnTo>
                <a:lnTo>
                  <a:pt x="384" y="660"/>
                </a:lnTo>
                <a:lnTo>
                  <a:pt x="384" y="661"/>
                </a:lnTo>
                <a:lnTo>
                  <a:pt x="386" y="660"/>
                </a:lnTo>
                <a:lnTo>
                  <a:pt x="391" y="660"/>
                </a:lnTo>
                <a:lnTo>
                  <a:pt x="392" y="660"/>
                </a:lnTo>
                <a:lnTo>
                  <a:pt x="392" y="658"/>
                </a:lnTo>
                <a:lnTo>
                  <a:pt x="393" y="658"/>
                </a:lnTo>
                <a:lnTo>
                  <a:pt x="392" y="658"/>
                </a:lnTo>
                <a:lnTo>
                  <a:pt x="393" y="658"/>
                </a:lnTo>
                <a:lnTo>
                  <a:pt x="393" y="657"/>
                </a:lnTo>
                <a:lnTo>
                  <a:pt x="393" y="658"/>
                </a:lnTo>
                <a:lnTo>
                  <a:pt x="393" y="655"/>
                </a:lnTo>
                <a:lnTo>
                  <a:pt x="393" y="652"/>
                </a:lnTo>
                <a:lnTo>
                  <a:pt x="393" y="648"/>
                </a:lnTo>
                <a:lnTo>
                  <a:pt x="393" y="645"/>
                </a:lnTo>
                <a:lnTo>
                  <a:pt x="393" y="646"/>
                </a:lnTo>
                <a:lnTo>
                  <a:pt x="392" y="646"/>
                </a:lnTo>
                <a:lnTo>
                  <a:pt x="392" y="645"/>
                </a:lnTo>
                <a:lnTo>
                  <a:pt x="391" y="645"/>
                </a:lnTo>
                <a:lnTo>
                  <a:pt x="390" y="645"/>
                </a:lnTo>
                <a:lnTo>
                  <a:pt x="390" y="644"/>
                </a:lnTo>
                <a:close/>
                <a:moveTo>
                  <a:pt x="867" y="741"/>
                </a:moveTo>
                <a:lnTo>
                  <a:pt x="866" y="741"/>
                </a:lnTo>
                <a:lnTo>
                  <a:pt x="865" y="741"/>
                </a:lnTo>
                <a:lnTo>
                  <a:pt x="864" y="740"/>
                </a:lnTo>
                <a:lnTo>
                  <a:pt x="863" y="740"/>
                </a:lnTo>
                <a:lnTo>
                  <a:pt x="862" y="740"/>
                </a:lnTo>
                <a:lnTo>
                  <a:pt x="859" y="740"/>
                </a:lnTo>
                <a:lnTo>
                  <a:pt x="857" y="740"/>
                </a:lnTo>
                <a:lnTo>
                  <a:pt x="856" y="740"/>
                </a:lnTo>
                <a:lnTo>
                  <a:pt x="855" y="740"/>
                </a:lnTo>
                <a:lnTo>
                  <a:pt x="854" y="740"/>
                </a:lnTo>
                <a:lnTo>
                  <a:pt x="851" y="739"/>
                </a:lnTo>
                <a:lnTo>
                  <a:pt x="850" y="739"/>
                </a:lnTo>
                <a:lnTo>
                  <a:pt x="849" y="739"/>
                </a:lnTo>
                <a:lnTo>
                  <a:pt x="847" y="739"/>
                </a:lnTo>
                <a:lnTo>
                  <a:pt x="846" y="739"/>
                </a:lnTo>
                <a:lnTo>
                  <a:pt x="845" y="739"/>
                </a:lnTo>
                <a:lnTo>
                  <a:pt x="844" y="739"/>
                </a:lnTo>
                <a:lnTo>
                  <a:pt x="842" y="739"/>
                </a:lnTo>
                <a:lnTo>
                  <a:pt x="842" y="740"/>
                </a:lnTo>
                <a:lnTo>
                  <a:pt x="841" y="740"/>
                </a:lnTo>
                <a:lnTo>
                  <a:pt x="841" y="741"/>
                </a:lnTo>
                <a:lnTo>
                  <a:pt x="841" y="743"/>
                </a:lnTo>
                <a:lnTo>
                  <a:pt x="841" y="744"/>
                </a:lnTo>
                <a:lnTo>
                  <a:pt x="841" y="745"/>
                </a:lnTo>
                <a:lnTo>
                  <a:pt x="841" y="746"/>
                </a:lnTo>
                <a:lnTo>
                  <a:pt x="841" y="747"/>
                </a:lnTo>
                <a:lnTo>
                  <a:pt x="841" y="748"/>
                </a:lnTo>
                <a:lnTo>
                  <a:pt x="841" y="753"/>
                </a:lnTo>
                <a:lnTo>
                  <a:pt x="842" y="753"/>
                </a:lnTo>
                <a:lnTo>
                  <a:pt x="844" y="754"/>
                </a:lnTo>
                <a:lnTo>
                  <a:pt x="845" y="754"/>
                </a:lnTo>
                <a:lnTo>
                  <a:pt x="846" y="754"/>
                </a:lnTo>
                <a:lnTo>
                  <a:pt x="846" y="755"/>
                </a:lnTo>
                <a:lnTo>
                  <a:pt x="846" y="756"/>
                </a:lnTo>
                <a:lnTo>
                  <a:pt x="847" y="756"/>
                </a:lnTo>
                <a:lnTo>
                  <a:pt x="847" y="757"/>
                </a:lnTo>
                <a:lnTo>
                  <a:pt x="847" y="758"/>
                </a:lnTo>
                <a:lnTo>
                  <a:pt x="847" y="760"/>
                </a:lnTo>
                <a:lnTo>
                  <a:pt x="847" y="761"/>
                </a:lnTo>
                <a:lnTo>
                  <a:pt x="846" y="761"/>
                </a:lnTo>
                <a:lnTo>
                  <a:pt x="846" y="763"/>
                </a:lnTo>
                <a:lnTo>
                  <a:pt x="846" y="764"/>
                </a:lnTo>
                <a:lnTo>
                  <a:pt x="846" y="765"/>
                </a:lnTo>
                <a:lnTo>
                  <a:pt x="846" y="768"/>
                </a:lnTo>
                <a:lnTo>
                  <a:pt x="845" y="769"/>
                </a:lnTo>
                <a:lnTo>
                  <a:pt x="845" y="770"/>
                </a:lnTo>
                <a:lnTo>
                  <a:pt x="845" y="771"/>
                </a:lnTo>
                <a:lnTo>
                  <a:pt x="844" y="771"/>
                </a:lnTo>
                <a:lnTo>
                  <a:pt x="844" y="772"/>
                </a:lnTo>
                <a:lnTo>
                  <a:pt x="844" y="773"/>
                </a:lnTo>
                <a:lnTo>
                  <a:pt x="845" y="773"/>
                </a:lnTo>
                <a:lnTo>
                  <a:pt x="846" y="773"/>
                </a:lnTo>
                <a:lnTo>
                  <a:pt x="848" y="773"/>
                </a:lnTo>
                <a:lnTo>
                  <a:pt x="849" y="773"/>
                </a:lnTo>
                <a:lnTo>
                  <a:pt x="850" y="773"/>
                </a:lnTo>
                <a:lnTo>
                  <a:pt x="851" y="773"/>
                </a:lnTo>
                <a:lnTo>
                  <a:pt x="853" y="773"/>
                </a:lnTo>
                <a:lnTo>
                  <a:pt x="854" y="773"/>
                </a:lnTo>
                <a:lnTo>
                  <a:pt x="855" y="773"/>
                </a:lnTo>
                <a:lnTo>
                  <a:pt x="857" y="773"/>
                </a:lnTo>
                <a:lnTo>
                  <a:pt x="858" y="773"/>
                </a:lnTo>
                <a:lnTo>
                  <a:pt x="859" y="773"/>
                </a:lnTo>
                <a:lnTo>
                  <a:pt x="861" y="773"/>
                </a:lnTo>
                <a:lnTo>
                  <a:pt x="863" y="773"/>
                </a:lnTo>
                <a:lnTo>
                  <a:pt x="864" y="773"/>
                </a:lnTo>
                <a:lnTo>
                  <a:pt x="865" y="773"/>
                </a:lnTo>
                <a:lnTo>
                  <a:pt x="867" y="773"/>
                </a:lnTo>
                <a:lnTo>
                  <a:pt x="868" y="773"/>
                </a:lnTo>
                <a:lnTo>
                  <a:pt x="867" y="772"/>
                </a:lnTo>
                <a:lnTo>
                  <a:pt x="868" y="772"/>
                </a:lnTo>
                <a:lnTo>
                  <a:pt x="870" y="772"/>
                </a:lnTo>
                <a:lnTo>
                  <a:pt x="871" y="771"/>
                </a:lnTo>
                <a:lnTo>
                  <a:pt x="872" y="771"/>
                </a:lnTo>
                <a:lnTo>
                  <a:pt x="873" y="770"/>
                </a:lnTo>
                <a:lnTo>
                  <a:pt x="875" y="770"/>
                </a:lnTo>
                <a:lnTo>
                  <a:pt x="876" y="770"/>
                </a:lnTo>
                <a:lnTo>
                  <a:pt x="878" y="769"/>
                </a:lnTo>
                <a:lnTo>
                  <a:pt x="879" y="769"/>
                </a:lnTo>
                <a:lnTo>
                  <a:pt x="882" y="768"/>
                </a:lnTo>
                <a:lnTo>
                  <a:pt x="883" y="766"/>
                </a:lnTo>
                <a:lnTo>
                  <a:pt x="884" y="766"/>
                </a:lnTo>
                <a:lnTo>
                  <a:pt x="885" y="766"/>
                </a:lnTo>
                <a:lnTo>
                  <a:pt x="885" y="768"/>
                </a:lnTo>
                <a:lnTo>
                  <a:pt x="885" y="769"/>
                </a:lnTo>
                <a:lnTo>
                  <a:pt x="885" y="770"/>
                </a:lnTo>
                <a:lnTo>
                  <a:pt x="885" y="772"/>
                </a:lnTo>
                <a:lnTo>
                  <a:pt x="885" y="773"/>
                </a:lnTo>
                <a:lnTo>
                  <a:pt x="885" y="774"/>
                </a:lnTo>
                <a:lnTo>
                  <a:pt x="885" y="775"/>
                </a:lnTo>
                <a:lnTo>
                  <a:pt x="885" y="777"/>
                </a:lnTo>
                <a:lnTo>
                  <a:pt x="885" y="778"/>
                </a:lnTo>
                <a:lnTo>
                  <a:pt x="887" y="778"/>
                </a:lnTo>
                <a:lnTo>
                  <a:pt x="888" y="777"/>
                </a:lnTo>
                <a:lnTo>
                  <a:pt x="889" y="777"/>
                </a:lnTo>
                <a:lnTo>
                  <a:pt x="890" y="775"/>
                </a:lnTo>
                <a:lnTo>
                  <a:pt x="891" y="775"/>
                </a:lnTo>
                <a:lnTo>
                  <a:pt x="892" y="775"/>
                </a:lnTo>
                <a:lnTo>
                  <a:pt x="893" y="775"/>
                </a:lnTo>
                <a:lnTo>
                  <a:pt x="893" y="774"/>
                </a:lnTo>
                <a:lnTo>
                  <a:pt x="894" y="774"/>
                </a:lnTo>
                <a:lnTo>
                  <a:pt x="896" y="773"/>
                </a:lnTo>
                <a:lnTo>
                  <a:pt x="897" y="773"/>
                </a:lnTo>
                <a:lnTo>
                  <a:pt x="897" y="774"/>
                </a:lnTo>
                <a:lnTo>
                  <a:pt x="897" y="777"/>
                </a:lnTo>
                <a:lnTo>
                  <a:pt x="897" y="778"/>
                </a:lnTo>
                <a:lnTo>
                  <a:pt x="896" y="779"/>
                </a:lnTo>
                <a:lnTo>
                  <a:pt x="897" y="779"/>
                </a:lnTo>
                <a:lnTo>
                  <a:pt x="897" y="780"/>
                </a:lnTo>
                <a:lnTo>
                  <a:pt x="898" y="780"/>
                </a:lnTo>
                <a:lnTo>
                  <a:pt x="900" y="780"/>
                </a:lnTo>
                <a:lnTo>
                  <a:pt x="901" y="780"/>
                </a:lnTo>
                <a:lnTo>
                  <a:pt x="901" y="785"/>
                </a:lnTo>
                <a:lnTo>
                  <a:pt x="901" y="788"/>
                </a:lnTo>
                <a:lnTo>
                  <a:pt x="901" y="789"/>
                </a:lnTo>
                <a:lnTo>
                  <a:pt x="901" y="790"/>
                </a:lnTo>
                <a:lnTo>
                  <a:pt x="900" y="793"/>
                </a:lnTo>
                <a:lnTo>
                  <a:pt x="900" y="794"/>
                </a:lnTo>
                <a:lnTo>
                  <a:pt x="900" y="796"/>
                </a:lnTo>
                <a:lnTo>
                  <a:pt x="901" y="796"/>
                </a:lnTo>
                <a:lnTo>
                  <a:pt x="904" y="796"/>
                </a:lnTo>
                <a:lnTo>
                  <a:pt x="904" y="795"/>
                </a:lnTo>
                <a:lnTo>
                  <a:pt x="906" y="795"/>
                </a:lnTo>
                <a:lnTo>
                  <a:pt x="907" y="795"/>
                </a:lnTo>
                <a:lnTo>
                  <a:pt x="909" y="794"/>
                </a:lnTo>
                <a:lnTo>
                  <a:pt x="910" y="794"/>
                </a:lnTo>
                <a:lnTo>
                  <a:pt x="911" y="794"/>
                </a:lnTo>
                <a:lnTo>
                  <a:pt x="913" y="793"/>
                </a:lnTo>
                <a:lnTo>
                  <a:pt x="916" y="793"/>
                </a:lnTo>
                <a:lnTo>
                  <a:pt x="917" y="793"/>
                </a:lnTo>
                <a:lnTo>
                  <a:pt x="917" y="791"/>
                </a:lnTo>
                <a:lnTo>
                  <a:pt x="918" y="791"/>
                </a:lnTo>
                <a:lnTo>
                  <a:pt x="918" y="790"/>
                </a:lnTo>
                <a:lnTo>
                  <a:pt x="918" y="788"/>
                </a:lnTo>
                <a:lnTo>
                  <a:pt x="918" y="787"/>
                </a:lnTo>
                <a:lnTo>
                  <a:pt x="918" y="786"/>
                </a:lnTo>
                <a:lnTo>
                  <a:pt x="918" y="785"/>
                </a:lnTo>
                <a:lnTo>
                  <a:pt x="918" y="782"/>
                </a:lnTo>
                <a:lnTo>
                  <a:pt x="918" y="781"/>
                </a:lnTo>
                <a:lnTo>
                  <a:pt x="918" y="780"/>
                </a:lnTo>
                <a:lnTo>
                  <a:pt x="918" y="779"/>
                </a:lnTo>
                <a:lnTo>
                  <a:pt x="918" y="778"/>
                </a:lnTo>
                <a:lnTo>
                  <a:pt x="918" y="777"/>
                </a:lnTo>
                <a:lnTo>
                  <a:pt x="918" y="775"/>
                </a:lnTo>
                <a:lnTo>
                  <a:pt x="918" y="774"/>
                </a:lnTo>
                <a:lnTo>
                  <a:pt x="918" y="772"/>
                </a:lnTo>
                <a:lnTo>
                  <a:pt x="919" y="771"/>
                </a:lnTo>
                <a:lnTo>
                  <a:pt x="919" y="770"/>
                </a:lnTo>
                <a:lnTo>
                  <a:pt x="919" y="769"/>
                </a:lnTo>
                <a:lnTo>
                  <a:pt x="919" y="768"/>
                </a:lnTo>
                <a:lnTo>
                  <a:pt x="919" y="766"/>
                </a:lnTo>
                <a:lnTo>
                  <a:pt x="919" y="765"/>
                </a:lnTo>
                <a:lnTo>
                  <a:pt x="919" y="763"/>
                </a:lnTo>
                <a:lnTo>
                  <a:pt x="919" y="762"/>
                </a:lnTo>
                <a:lnTo>
                  <a:pt x="919" y="761"/>
                </a:lnTo>
                <a:lnTo>
                  <a:pt x="919" y="760"/>
                </a:lnTo>
                <a:lnTo>
                  <a:pt x="919" y="758"/>
                </a:lnTo>
                <a:lnTo>
                  <a:pt x="919" y="757"/>
                </a:lnTo>
                <a:lnTo>
                  <a:pt x="919" y="756"/>
                </a:lnTo>
                <a:lnTo>
                  <a:pt x="919" y="755"/>
                </a:lnTo>
                <a:lnTo>
                  <a:pt x="919" y="754"/>
                </a:lnTo>
                <a:lnTo>
                  <a:pt x="919" y="753"/>
                </a:lnTo>
                <a:lnTo>
                  <a:pt x="916" y="753"/>
                </a:lnTo>
                <a:lnTo>
                  <a:pt x="914" y="753"/>
                </a:lnTo>
                <a:lnTo>
                  <a:pt x="910" y="753"/>
                </a:lnTo>
                <a:lnTo>
                  <a:pt x="909" y="753"/>
                </a:lnTo>
                <a:lnTo>
                  <a:pt x="908" y="753"/>
                </a:lnTo>
                <a:lnTo>
                  <a:pt x="906" y="753"/>
                </a:lnTo>
                <a:lnTo>
                  <a:pt x="904" y="753"/>
                </a:lnTo>
                <a:lnTo>
                  <a:pt x="902" y="753"/>
                </a:lnTo>
                <a:lnTo>
                  <a:pt x="901" y="753"/>
                </a:lnTo>
                <a:lnTo>
                  <a:pt x="901" y="754"/>
                </a:lnTo>
                <a:lnTo>
                  <a:pt x="898" y="754"/>
                </a:lnTo>
                <a:lnTo>
                  <a:pt x="898" y="755"/>
                </a:lnTo>
                <a:lnTo>
                  <a:pt x="898" y="756"/>
                </a:lnTo>
                <a:lnTo>
                  <a:pt x="898" y="760"/>
                </a:lnTo>
                <a:lnTo>
                  <a:pt x="897" y="760"/>
                </a:lnTo>
                <a:lnTo>
                  <a:pt x="896" y="760"/>
                </a:lnTo>
                <a:lnTo>
                  <a:pt x="894" y="760"/>
                </a:lnTo>
                <a:lnTo>
                  <a:pt x="893" y="760"/>
                </a:lnTo>
                <a:lnTo>
                  <a:pt x="892" y="760"/>
                </a:lnTo>
                <a:lnTo>
                  <a:pt x="891" y="760"/>
                </a:lnTo>
                <a:lnTo>
                  <a:pt x="890" y="760"/>
                </a:lnTo>
                <a:lnTo>
                  <a:pt x="889" y="760"/>
                </a:lnTo>
                <a:lnTo>
                  <a:pt x="888" y="760"/>
                </a:lnTo>
                <a:lnTo>
                  <a:pt x="887" y="760"/>
                </a:lnTo>
                <a:lnTo>
                  <a:pt x="885" y="760"/>
                </a:lnTo>
                <a:lnTo>
                  <a:pt x="883" y="760"/>
                </a:lnTo>
                <a:lnTo>
                  <a:pt x="882" y="760"/>
                </a:lnTo>
                <a:lnTo>
                  <a:pt x="880" y="760"/>
                </a:lnTo>
                <a:lnTo>
                  <a:pt x="876" y="758"/>
                </a:lnTo>
                <a:lnTo>
                  <a:pt x="876" y="757"/>
                </a:lnTo>
                <a:lnTo>
                  <a:pt x="875" y="756"/>
                </a:lnTo>
                <a:lnTo>
                  <a:pt x="875" y="755"/>
                </a:lnTo>
                <a:lnTo>
                  <a:pt x="875" y="754"/>
                </a:lnTo>
                <a:lnTo>
                  <a:pt x="875" y="753"/>
                </a:lnTo>
                <a:lnTo>
                  <a:pt x="874" y="752"/>
                </a:lnTo>
                <a:lnTo>
                  <a:pt x="875" y="750"/>
                </a:lnTo>
                <a:lnTo>
                  <a:pt x="875" y="749"/>
                </a:lnTo>
                <a:lnTo>
                  <a:pt x="875" y="748"/>
                </a:lnTo>
                <a:lnTo>
                  <a:pt x="875" y="746"/>
                </a:lnTo>
                <a:lnTo>
                  <a:pt x="875" y="745"/>
                </a:lnTo>
                <a:lnTo>
                  <a:pt x="875" y="744"/>
                </a:lnTo>
                <a:lnTo>
                  <a:pt x="875" y="743"/>
                </a:lnTo>
                <a:lnTo>
                  <a:pt x="875" y="741"/>
                </a:lnTo>
                <a:lnTo>
                  <a:pt x="874" y="741"/>
                </a:lnTo>
                <a:lnTo>
                  <a:pt x="873" y="741"/>
                </a:lnTo>
                <a:lnTo>
                  <a:pt x="872" y="741"/>
                </a:lnTo>
                <a:lnTo>
                  <a:pt x="871" y="741"/>
                </a:lnTo>
                <a:lnTo>
                  <a:pt x="870" y="741"/>
                </a:lnTo>
                <a:lnTo>
                  <a:pt x="868" y="741"/>
                </a:lnTo>
                <a:lnTo>
                  <a:pt x="867" y="741"/>
                </a:lnTo>
                <a:close/>
                <a:moveTo>
                  <a:pt x="1013" y="785"/>
                </a:moveTo>
                <a:lnTo>
                  <a:pt x="1013" y="789"/>
                </a:lnTo>
                <a:lnTo>
                  <a:pt x="1013" y="790"/>
                </a:lnTo>
                <a:lnTo>
                  <a:pt x="1013" y="791"/>
                </a:lnTo>
                <a:lnTo>
                  <a:pt x="1013" y="793"/>
                </a:lnTo>
                <a:lnTo>
                  <a:pt x="1013" y="794"/>
                </a:lnTo>
                <a:lnTo>
                  <a:pt x="1013" y="795"/>
                </a:lnTo>
                <a:lnTo>
                  <a:pt x="1013" y="797"/>
                </a:lnTo>
                <a:lnTo>
                  <a:pt x="1013" y="795"/>
                </a:lnTo>
                <a:lnTo>
                  <a:pt x="1014" y="795"/>
                </a:lnTo>
                <a:lnTo>
                  <a:pt x="1014" y="794"/>
                </a:lnTo>
                <a:lnTo>
                  <a:pt x="1014" y="793"/>
                </a:lnTo>
                <a:lnTo>
                  <a:pt x="1014" y="791"/>
                </a:lnTo>
                <a:lnTo>
                  <a:pt x="1014" y="790"/>
                </a:lnTo>
                <a:lnTo>
                  <a:pt x="1016" y="790"/>
                </a:lnTo>
                <a:lnTo>
                  <a:pt x="1017" y="789"/>
                </a:lnTo>
                <a:lnTo>
                  <a:pt x="1018" y="790"/>
                </a:lnTo>
                <a:lnTo>
                  <a:pt x="1020" y="789"/>
                </a:lnTo>
                <a:lnTo>
                  <a:pt x="1025" y="793"/>
                </a:lnTo>
                <a:lnTo>
                  <a:pt x="1025" y="791"/>
                </a:lnTo>
                <a:lnTo>
                  <a:pt x="1026" y="791"/>
                </a:lnTo>
                <a:lnTo>
                  <a:pt x="1027" y="791"/>
                </a:lnTo>
                <a:lnTo>
                  <a:pt x="1027" y="790"/>
                </a:lnTo>
                <a:lnTo>
                  <a:pt x="1028" y="790"/>
                </a:lnTo>
                <a:lnTo>
                  <a:pt x="1026" y="788"/>
                </a:lnTo>
                <a:lnTo>
                  <a:pt x="1026" y="787"/>
                </a:lnTo>
                <a:lnTo>
                  <a:pt x="1027" y="787"/>
                </a:lnTo>
                <a:lnTo>
                  <a:pt x="1028" y="785"/>
                </a:lnTo>
                <a:lnTo>
                  <a:pt x="1027" y="782"/>
                </a:lnTo>
                <a:lnTo>
                  <a:pt x="1025" y="781"/>
                </a:lnTo>
                <a:lnTo>
                  <a:pt x="1025" y="780"/>
                </a:lnTo>
                <a:lnTo>
                  <a:pt x="1021" y="778"/>
                </a:lnTo>
                <a:lnTo>
                  <a:pt x="1019" y="780"/>
                </a:lnTo>
                <a:lnTo>
                  <a:pt x="1018" y="780"/>
                </a:lnTo>
                <a:lnTo>
                  <a:pt x="1018" y="781"/>
                </a:lnTo>
                <a:lnTo>
                  <a:pt x="1017" y="782"/>
                </a:lnTo>
                <a:lnTo>
                  <a:pt x="1016" y="782"/>
                </a:lnTo>
                <a:lnTo>
                  <a:pt x="1016" y="783"/>
                </a:lnTo>
                <a:lnTo>
                  <a:pt x="1014" y="783"/>
                </a:lnTo>
                <a:lnTo>
                  <a:pt x="1014" y="785"/>
                </a:lnTo>
                <a:lnTo>
                  <a:pt x="1013" y="785"/>
                </a:lnTo>
                <a:close/>
                <a:moveTo>
                  <a:pt x="1028" y="783"/>
                </a:moveTo>
                <a:lnTo>
                  <a:pt x="1029" y="785"/>
                </a:lnTo>
                <a:lnTo>
                  <a:pt x="1030" y="783"/>
                </a:lnTo>
                <a:lnTo>
                  <a:pt x="1031" y="782"/>
                </a:lnTo>
                <a:lnTo>
                  <a:pt x="1030" y="781"/>
                </a:lnTo>
                <a:lnTo>
                  <a:pt x="1029" y="780"/>
                </a:lnTo>
                <a:lnTo>
                  <a:pt x="1029" y="781"/>
                </a:lnTo>
                <a:lnTo>
                  <a:pt x="1028" y="781"/>
                </a:lnTo>
                <a:lnTo>
                  <a:pt x="1027" y="782"/>
                </a:lnTo>
                <a:lnTo>
                  <a:pt x="1028" y="783"/>
                </a:lnTo>
                <a:close/>
                <a:moveTo>
                  <a:pt x="934" y="774"/>
                </a:moveTo>
                <a:lnTo>
                  <a:pt x="933" y="775"/>
                </a:lnTo>
                <a:lnTo>
                  <a:pt x="932" y="777"/>
                </a:lnTo>
                <a:lnTo>
                  <a:pt x="931" y="778"/>
                </a:lnTo>
                <a:lnTo>
                  <a:pt x="931" y="779"/>
                </a:lnTo>
                <a:lnTo>
                  <a:pt x="930" y="780"/>
                </a:lnTo>
                <a:lnTo>
                  <a:pt x="928" y="781"/>
                </a:lnTo>
                <a:lnTo>
                  <a:pt x="932" y="782"/>
                </a:lnTo>
                <a:lnTo>
                  <a:pt x="932" y="781"/>
                </a:lnTo>
                <a:lnTo>
                  <a:pt x="933" y="781"/>
                </a:lnTo>
                <a:lnTo>
                  <a:pt x="933" y="780"/>
                </a:lnTo>
                <a:lnTo>
                  <a:pt x="934" y="779"/>
                </a:lnTo>
                <a:lnTo>
                  <a:pt x="935" y="778"/>
                </a:lnTo>
                <a:lnTo>
                  <a:pt x="935" y="777"/>
                </a:lnTo>
                <a:lnTo>
                  <a:pt x="935" y="775"/>
                </a:lnTo>
                <a:lnTo>
                  <a:pt x="934" y="774"/>
                </a:lnTo>
                <a:close/>
                <a:moveTo>
                  <a:pt x="1037" y="817"/>
                </a:moveTo>
                <a:lnTo>
                  <a:pt x="1036" y="817"/>
                </a:lnTo>
                <a:lnTo>
                  <a:pt x="1037" y="819"/>
                </a:lnTo>
                <a:lnTo>
                  <a:pt x="1037" y="817"/>
                </a:lnTo>
                <a:close/>
                <a:moveTo>
                  <a:pt x="997" y="812"/>
                </a:moveTo>
                <a:lnTo>
                  <a:pt x="996" y="812"/>
                </a:lnTo>
                <a:lnTo>
                  <a:pt x="997" y="814"/>
                </a:lnTo>
                <a:lnTo>
                  <a:pt x="997" y="815"/>
                </a:lnTo>
                <a:lnTo>
                  <a:pt x="997" y="812"/>
                </a:lnTo>
                <a:close/>
                <a:moveTo>
                  <a:pt x="996" y="812"/>
                </a:moveTo>
                <a:lnTo>
                  <a:pt x="996" y="811"/>
                </a:lnTo>
                <a:lnTo>
                  <a:pt x="995" y="811"/>
                </a:lnTo>
                <a:lnTo>
                  <a:pt x="995" y="814"/>
                </a:lnTo>
                <a:lnTo>
                  <a:pt x="996" y="815"/>
                </a:lnTo>
                <a:lnTo>
                  <a:pt x="996" y="812"/>
                </a:lnTo>
                <a:close/>
                <a:moveTo>
                  <a:pt x="393" y="699"/>
                </a:moveTo>
                <a:lnTo>
                  <a:pt x="394" y="698"/>
                </a:lnTo>
                <a:lnTo>
                  <a:pt x="391" y="694"/>
                </a:lnTo>
                <a:lnTo>
                  <a:pt x="391" y="693"/>
                </a:lnTo>
                <a:lnTo>
                  <a:pt x="392" y="693"/>
                </a:lnTo>
                <a:lnTo>
                  <a:pt x="393" y="694"/>
                </a:lnTo>
                <a:lnTo>
                  <a:pt x="394" y="690"/>
                </a:lnTo>
                <a:lnTo>
                  <a:pt x="393" y="689"/>
                </a:lnTo>
                <a:lnTo>
                  <a:pt x="392" y="689"/>
                </a:lnTo>
                <a:lnTo>
                  <a:pt x="391" y="688"/>
                </a:lnTo>
                <a:lnTo>
                  <a:pt x="390" y="689"/>
                </a:lnTo>
                <a:lnTo>
                  <a:pt x="389" y="689"/>
                </a:lnTo>
                <a:lnTo>
                  <a:pt x="389" y="690"/>
                </a:lnTo>
                <a:lnTo>
                  <a:pt x="388" y="690"/>
                </a:lnTo>
                <a:lnTo>
                  <a:pt x="388" y="693"/>
                </a:lnTo>
                <a:lnTo>
                  <a:pt x="388" y="695"/>
                </a:lnTo>
                <a:lnTo>
                  <a:pt x="388" y="699"/>
                </a:lnTo>
                <a:lnTo>
                  <a:pt x="390" y="699"/>
                </a:lnTo>
                <a:lnTo>
                  <a:pt x="392" y="699"/>
                </a:lnTo>
                <a:lnTo>
                  <a:pt x="393" y="699"/>
                </a:lnTo>
                <a:close/>
                <a:moveTo>
                  <a:pt x="401" y="695"/>
                </a:moveTo>
                <a:lnTo>
                  <a:pt x="400" y="696"/>
                </a:lnTo>
                <a:lnTo>
                  <a:pt x="398" y="699"/>
                </a:lnTo>
                <a:lnTo>
                  <a:pt x="399" y="699"/>
                </a:lnTo>
                <a:lnTo>
                  <a:pt x="402" y="699"/>
                </a:lnTo>
                <a:lnTo>
                  <a:pt x="405" y="699"/>
                </a:lnTo>
                <a:lnTo>
                  <a:pt x="407" y="699"/>
                </a:lnTo>
                <a:lnTo>
                  <a:pt x="408" y="699"/>
                </a:lnTo>
                <a:lnTo>
                  <a:pt x="409" y="699"/>
                </a:lnTo>
                <a:lnTo>
                  <a:pt x="410" y="699"/>
                </a:lnTo>
                <a:lnTo>
                  <a:pt x="410" y="695"/>
                </a:lnTo>
                <a:lnTo>
                  <a:pt x="411" y="695"/>
                </a:lnTo>
                <a:lnTo>
                  <a:pt x="414" y="696"/>
                </a:lnTo>
                <a:lnTo>
                  <a:pt x="416" y="697"/>
                </a:lnTo>
                <a:lnTo>
                  <a:pt x="417" y="697"/>
                </a:lnTo>
                <a:lnTo>
                  <a:pt x="418" y="698"/>
                </a:lnTo>
                <a:lnTo>
                  <a:pt x="419" y="698"/>
                </a:lnTo>
                <a:lnTo>
                  <a:pt x="423" y="699"/>
                </a:lnTo>
                <a:lnTo>
                  <a:pt x="423" y="698"/>
                </a:lnTo>
                <a:lnTo>
                  <a:pt x="420" y="697"/>
                </a:lnTo>
                <a:lnTo>
                  <a:pt x="418" y="697"/>
                </a:lnTo>
                <a:lnTo>
                  <a:pt x="414" y="696"/>
                </a:lnTo>
                <a:lnTo>
                  <a:pt x="410" y="695"/>
                </a:lnTo>
                <a:lnTo>
                  <a:pt x="405" y="695"/>
                </a:lnTo>
                <a:lnTo>
                  <a:pt x="402" y="695"/>
                </a:lnTo>
                <a:lnTo>
                  <a:pt x="401" y="695"/>
                </a:lnTo>
                <a:lnTo>
                  <a:pt x="402" y="694"/>
                </a:lnTo>
                <a:lnTo>
                  <a:pt x="402" y="693"/>
                </a:lnTo>
                <a:lnTo>
                  <a:pt x="403" y="691"/>
                </a:lnTo>
                <a:lnTo>
                  <a:pt x="405" y="690"/>
                </a:lnTo>
                <a:lnTo>
                  <a:pt x="405" y="689"/>
                </a:lnTo>
                <a:lnTo>
                  <a:pt x="409" y="685"/>
                </a:lnTo>
                <a:lnTo>
                  <a:pt x="410" y="683"/>
                </a:lnTo>
                <a:lnTo>
                  <a:pt x="409" y="683"/>
                </a:lnTo>
                <a:lnTo>
                  <a:pt x="408" y="683"/>
                </a:lnTo>
                <a:lnTo>
                  <a:pt x="406" y="687"/>
                </a:lnTo>
                <a:lnTo>
                  <a:pt x="403" y="689"/>
                </a:lnTo>
                <a:lnTo>
                  <a:pt x="402" y="690"/>
                </a:lnTo>
                <a:lnTo>
                  <a:pt x="402" y="691"/>
                </a:lnTo>
                <a:lnTo>
                  <a:pt x="401" y="691"/>
                </a:lnTo>
                <a:lnTo>
                  <a:pt x="399" y="691"/>
                </a:lnTo>
                <a:lnTo>
                  <a:pt x="397" y="690"/>
                </a:lnTo>
                <a:lnTo>
                  <a:pt x="396" y="694"/>
                </a:lnTo>
                <a:lnTo>
                  <a:pt x="398" y="695"/>
                </a:lnTo>
                <a:lnTo>
                  <a:pt x="399" y="695"/>
                </a:lnTo>
                <a:lnTo>
                  <a:pt x="400" y="695"/>
                </a:lnTo>
                <a:lnTo>
                  <a:pt x="401" y="695"/>
                </a:lnTo>
                <a:close/>
                <a:moveTo>
                  <a:pt x="489" y="634"/>
                </a:moveTo>
                <a:lnTo>
                  <a:pt x="489" y="635"/>
                </a:lnTo>
                <a:lnTo>
                  <a:pt x="491" y="635"/>
                </a:lnTo>
                <a:lnTo>
                  <a:pt x="492" y="634"/>
                </a:lnTo>
                <a:lnTo>
                  <a:pt x="493" y="634"/>
                </a:lnTo>
                <a:lnTo>
                  <a:pt x="494" y="634"/>
                </a:lnTo>
                <a:lnTo>
                  <a:pt x="493" y="635"/>
                </a:lnTo>
                <a:lnTo>
                  <a:pt x="494" y="636"/>
                </a:lnTo>
                <a:lnTo>
                  <a:pt x="494" y="637"/>
                </a:lnTo>
                <a:lnTo>
                  <a:pt x="494" y="638"/>
                </a:lnTo>
                <a:lnTo>
                  <a:pt x="494" y="639"/>
                </a:lnTo>
                <a:lnTo>
                  <a:pt x="494" y="640"/>
                </a:lnTo>
                <a:lnTo>
                  <a:pt x="495" y="641"/>
                </a:lnTo>
                <a:lnTo>
                  <a:pt x="494" y="643"/>
                </a:lnTo>
                <a:lnTo>
                  <a:pt x="493" y="644"/>
                </a:lnTo>
                <a:lnTo>
                  <a:pt x="493" y="645"/>
                </a:lnTo>
                <a:lnTo>
                  <a:pt x="492" y="646"/>
                </a:lnTo>
                <a:lnTo>
                  <a:pt x="492" y="647"/>
                </a:lnTo>
                <a:lnTo>
                  <a:pt x="492" y="648"/>
                </a:lnTo>
                <a:lnTo>
                  <a:pt x="493" y="647"/>
                </a:lnTo>
                <a:lnTo>
                  <a:pt x="494" y="647"/>
                </a:lnTo>
                <a:lnTo>
                  <a:pt x="495" y="646"/>
                </a:lnTo>
                <a:lnTo>
                  <a:pt x="496" y="645"/>
                </a:lnTo>
                <a:lnTo>
                  <a:pt x="496" y="644"/>
                </a:lnTo>
                <a:lnTo>
                  <a:pt x="497" y="644"/>
                </a:lnTo>
                <a:lnTo>
                  <a:pt x="498" y="644"/>
                </a:lnTo>
                <a:lnTo>
                  <a:pt x="500" y="644"/>
                </a:lnTo>
                <a:lnTo>
                  <a:pt x="502" y="645"/>
                </a:lnTo>
                <a:lnTo>
                  <a:pt x="503" y="645"/>
                </a:lnTo>
                <a:lnTo>
                  <a:pt x="503" y="644"/>
                </a:lnTo>
                <a:lnTo>
                  <a:pt x="504" y="644"/>
                </a:lnTo>
                <a:lnTo>
                  <a:pt x="505" y="643"/>
                </a:lnTo>
                <a:lnTo>
                  <a:pt x="504" y="641"/>
                </a:lnTo>
                <a:lnTo>
                  <a:pt x="502" y="638"/>
                </a:lnTo>
                <a:lnTo>
                  <a:pt x="502" y="637"/>
                </a:lnTo>
                <a:lnTo>
                  <a:pt x="503" y="636"/>
                </a:lnTo>
                <a:lnTo>
                  <a:pt x="504" y="636"/>
                </a:lnTo>
                <a:lnTo>
                  <a:pt x="503" y="635"/>
                </a:lnTo>
                <a:lnTo>
                  <a:pt x="503" y="634"/>
                </a:lnTo>
                <a:lnTo>
                  <a:pt x="502" y="634"/>
                </a:lnTo>
                <a:lnTo>
                  <a:pt x="501" y="631"/>
                </a:lnTo>
                <a:lnTo>
                  <a:pt x="500" y="630"/>
                </a:lnTo>
                <a:lnTo>
                  <a:pt x="498" y="629"/>
                </a:lnTo>
                <a:lnTo>
                  <a:pt x="498" y="628"/>
                </a:lnTo>
                <a:lnTo>
                  <a:pt x="501" y="627"/>
                </a:lnTo>
                <a:lnTo>
                  <a:pt x="498" y="627"/>
                </a:lnTo>
                <a:lnTo>
                  <a:pt x="497" y="627"/>
                </a:lnTo>
                <a:lnTo>
                  <a:pt x="495" y="628"/>
                </a:lnTo>
                <a:lnTo>
                  <a:pt x="493" y="628"/>
                </a:lnTo>
                <a:lnTo>
                  <a:pt x="489" y="628"/>
                </a:lnTo>
                <a:lnTo>
                  <a:pt x="489" y="627"/>
                </a:lnTo>
                <a:lnTo>
                  <a:pt x="488" y="628"/>
                </a:lnTo>
                <a:lnTo>
                  <a:pt x="488" y="629"/>
                </a:lnTo>
                <a:lnTo>
                  <a:pt x="488" y="630"/>
                </a:lnTo>
                <a:lnTo>
                  <a:pt x="488" y="631"/>
                </a:lnTo>
                <a:lnTo>
                  <a:pt x="488" y="632"/>
                </a:lnTo>
                <a:lnTo>
                  <a:pt x="489" y="634"/>
                </a:lnTo>
                <a:close/>
                <a:moveTo>
                  <a:pt x="506" y="639"/>
                </a:moveTo>
                <a:lnTo>
                  <a:pt x="509" y="638"/>
                </a:lnTo>
                <a:lnTo>
                  <a:pt x="510" y="637"/>
                </a:lnTo>
                <a:lnTo>
                  <a:pt x="509" y="637"/>
                </a:lnTo>
                <a:lnTo>
                  <a:pt x="508" y="635"/>
                </a:lnTo>
                <a:lnTo>
                  <a:pt x="508" y="636"/>
                </a:lnTo>
                <a:lnTo>
                  <a:pt x="506" y="636"/>
                </a:lnTo>
                <a:lnTo>
                  <a:pt x="505" y="637"/>
                </a:lnTo>
                <a:lnTo>
                  <a:pt x="506" y="638"/>
                </a:lnTo>
                <a:lnTo>
                  <a:pt x="506" y="639"/>
                </a:lnTo>
                <a:close/>
                <a:moveTo>
                  <a:pt x="355" y="556"/>
                </a:moveTo>
                <a:lnTo>
                  <a:pt x="354" y="555"/>
                </a:lnTo>
                <a:lnTo>
                  <a:pt x="353" y="555"/>
                </a:lnTo>
                <a:lnTo>
                  <a:pt x="353" y="559"/>
                </a:lnTo>
                <a:lnTo>
                  <a:pt x="353" y="561"/>
                </a:lnTo>
                <a:lnTo>
                  <a:pt x="353" y="563"/>
                </a:lnTo>
                <a:lnTo>
                  <a:pt x="353" y="565"/>
                </a:lnTo>
                <a:lnTo>
                  <a:pt x="355" y="565"/>
                </a:lnTo>
                <a:lnTo>
                  <a:pt x="356" y="565"/>
                </a:lnTo>
                <a:lnTo>
                  <a:pt x="357" y="564"/>
                </a:lnTo>
                <a:lnTo>
                  <a:pt x="357" y="563"/>
                </a:lnTo>
                <a:lnTo>
                  <a:pt x="356" y="562"/>
                </a:lnTo>
                <a:lnTo>
                  <a:pt x="356" y="561"/>
                </a:lnTo>
                <a:lnTo>
                  <a:pt x="356" y="559"/>
                </a:lnTo>
                <a:lnTo>
                  <a:pt x="355" y="557"/>
                </a:lnTo>
                <a:lnTo>
                  <a:pt x="355" y="556"/>
                </a:lnTo>
                <a:close/>
                <a:moveTo>
                  <a:pt x="525" y="561"/>
                </a:moveTo>
                <a:lnTo>
                  <a:pt x="522" y="561"/>
                </a:lnTo>
                <a:lnTo>
                  <a:pt x="521" y="561"/>
                </a:lnTo>
                <a:lnTo>
                  <a:pt x="519" y="561"/>
                </a:lnTo>
                <a:lnTo>
                  <a:pt x="517" y="561"/>
                </a:lnTo>
                <a:lnTo>
                  <a:pt x="515" y="561"/>
                </a:lnTo>
                <a:lnTo>
                  <a:pt x="515" y="565"/>
                </a:lnTo>
                <a:lnTo>
                  <a:pt x="521" y="562"/>
                </a:lnTo>
                <a:lnTo>
                  <a:pt x="523" y="562"/>
                </a:lnTo>
                <a:lnTo>
                  <a:pt x="525" y="562"/>
                </a:lnTo>
                <a:lnTo>
                  <a:pt x="525" y="561"/>
                </a:lnTo>
                <a:close/>
                <a:moveTo>
                  <a:pt x="359" y="486"/>
                </a:moveTo>
                <a:lnTo>
                  <a:pt x="362" y="482"/>
                </a:lnTo>
                <a:lnTo>
                  <a:pt x="366" y="478"/>
                </a:lnTo>
                <a:lnTo>
                  <a:pt x="367" y="479"/>
                </a:lnTo>
                <a:lnTo>
                  <a:pt x="370" y="476"/>
                </a:lnTo>
                <a:lnTo>
                  <a:pt x="364" y="471"/>
                </a:lnTo>
                <a:lnTo>
                  <a:pt x="363" y="472"/>
                </a:lnTo>
                <a:lnTo>
                  <a:pt x="359" y="477"/>
                </a:lnTo>
                <a:lnTo>
                  <a:pt x="358" y="478"/>
                </a:lnTo>
                <a:lnTo>
                  <a:pt x="355" y="475"/>
                </a:lnTo>
                <a:lnTo>
                  <a:pt x="354" y="476"/>
                </a:lnTo>
                <a:lnTo>
                  <a:pt x="355" y="477"/>
                </a:lnTo>
                <a:lnTo>
                  <a:pt x="355" y="479"/>
                </a:lnTo>
                <a:lnTo>
                  <a:pt x="356" y="480"/>
                </a:lnTo>
                <a:lnTo>
                  <a:pt x="355" y="481"/>
                </a:lnTo>
                <a:lnTo>
                  <a:pt x="355" y="482"/>
                </a:lnTo>
                <a:lnTo>
                  <a:pt x="355" y="484"/>
                </a:lnTo>
                <a:lnTo>
                  <a:pt x="359" y="486"/>
                </a:lnTo>
                <a:close/>
                <a:moveTo>
                  <a:pt x="488" y="497"/>
                </a:moveTo>
                <a:lnTo>
                  <a:pt x="491" y="497"/>
                </a:lnTo>
                <a:lnTo>
                  <a:pt x="493" y="497"/>
                </a:lnTo>
                <a:lnTo>
                  <a:pt x="493" y="498"/>
                </a:lnTo>
                <a:lnTo>
                  <a:pt x="493" y="499"/>
                </a:lnTo>
                <a:lnTo>
                  <a:pt x="493" y="502"/>
                </a:lnTo>
                <a:lnTo>
                  <a:pt x="493" y="503"/>
                </a:lnTo>
                <a:lnTo>
                  <a:pt x="492" y="503"/>
                </a:lnTo>
                <a:lnTo>
                  <a:pt x="492" y="504"/>
                </a:lnTo>
                <a:lnTo>
                  <a:pt x="493" y="504"/>
                </a:lnTo>
                <a:lnTo>
                  <a:pt x="494" y="504"/>
                </a:lnTo>
                <a:lnTo>
                  <a:pt x="495" y="504"/>
                </a:lnTo>
                <a:lnTo>
                  <a:pt x="496" y="501"/>
                </a:lnTo>
                <a:lnTo>
                  <a:pt x="497" y="494"/>
                </a:lnTo>
                <a:lnTo>
                  <a:pt x="496" y="494"/>
                </a:lnTo>
                <a:lnTo>
                  <a:pt x="495" y="494"/>
                </a:lnTo>
                <a:lnTo>
                  <a:pt x="494" y="494"/>
                </a:lnTo>
                <a:lnTo>
                  <a:pt x="493" y="495"/>
                </a:lnTo>
                <a:lnTo>
                  <a:pt x="493" y="492"/>
                </a:lnTo>
                <a:lnTo>
                  <a:pt x="491" y="492"/>
                </a:lnTo>
                <a:lnTo>
                  <a:pt x="488" y="492"/>
                </a:lnTo>
                <a:lnTo>
                  <a:pt x="488" y="494"/>
                </a:lnTo>
                <a:lnTo>
                  <a:pt x="488" y="495"/>
                </a:lnTo>
                <a:lnTo>
                  <a:pt x="488" y="497"/>
                </a:lnTo>
                <a:close/>
                <a:moveTo>
                  <a:pt x="497" y="493"/>
                </a:moveTo>
                <a:lnTo>
                  <a:pt x="497" y="494"/>
                </a:lnTo>
                <a:lnTo>
                  <a:pt x="498" y="494"/>
                </a:lnTo>
                <a:lnTo>
                  <a:pt x="498" y="493"/>
                </a:lnTo>
                <a:lnTo>
                  <a:pt x="500" y="493"/>
                </a:lnTo>
                <a:lnTo>
                  <a:pt x="501" y="492"/>
                </a:lnTo>
                <a:lnTo>
                  <a:pt x="501" y="487"/>
                </a:lnTo>
                <a:lnTo>
                  <a:pt x="500" y="486"/>
                </a:lnTo>
                <a:lnTo>
                  <a:pt x="498" y="486"/>
                </a:lnTo>
                <a:lnTo>
                  <a:pt x="498" y="487"/>
                </a:lnTo>
                <a:lnTo>
                  <a:pt x="498" y="492"/>
                </a:lnTo>
                <a:lnTo>
                  <a:pt x="498" y="490"/>
                </a:lnTo>
                <a:lnTo>
                  <a:pt x="497" y="493"/>
                </a:lnTo>
                <a:close/>
                <a:moveTo>
                  <a:pt x="988" y="833"/>
                </a:moveTo>
                <a:lnTo>
                  <a:pt x="988" y="837"/>
                </a:lnTo>
                <a:lnTo>
                  <a:pt x="988" y="841"/>
                </a:lnTo>
                <a:lnTo>
                  <a:pt x="988" y="844"/>
                </a:lnTo>
                <a:lnTo>
                  <a:pt x="988" y="847"/>
                </a:lnTo>
                <a:lnTo>
                  <a:pt x="988" y="852"/>
                </a:lnTo>
                <a:lnTo>
                  <a:pt x="990" y="852"/>
                </a:lnTo>
                <a:lnTo>
                  <a:pt x="991" y="852"/>
                </a:lnTo>
                <a:lnTo>
                  <a:pt x="992" y="852"/>
                </a:lnTo>
                <a:lnTo>
                  <a:pt x="994" y="852"/>
                </a:lnTo>
                <a:lnTo>
                  <a:pt x="995" y="852"/>
                </a:lnTo>
                <a:lnTo>
                  <a:pt x="996" y="852"/>
                </a:lnTo>
                <a:lnTo>
                  <a:pt x="997" y="852"/>
                </a:lnTo>
                <a:lnTo>
                  <a:pt x="999" y="852"/>
                </a:lnTo>
                <a:lnTo>
                  <a:pt x="1001" y="852"/>
                </a:lnTo>
                <a:lnTo>
                  <a:pt x="1003" y="852"/>
                </a:lnTo>
                <a:lnTo>
                  <a:pt x="1005" y="852"/>
                </a:lnTo>
                <a:lnTo>
                  <a:pt x="1006" y="852"/>
                </a:lnTo>
                <a:lnTo>
                  <a:pt x="1009" y="850"/>
                </a:lnTo>
                <a:lnTo>
                  <a:pt x="1010" y="850"/>
                </a:lnTo>
                <a:lnTo>
                  <a:pt x="1012" y="850"/>
                </a:lnTo>
                <a:lnTo>
                  <a:pt x="1013" y="850"/>
                </a:lnTo>
                <a:lnTo>
                  <a:pt x="1013" y="849"/>
                </a:lnTo>
                <a:lnTo>
                  <a:pt x="1013" y="848"/>
                </a:lnTo>
                <a:lnTo>
                  <a:pt x="1012" y="846"/>
                </a:lnTo>
                <a:lnTo>
                  <a:pt x="1012" y="845"/>
                </a:lnTo>
                <a:lnTo>
                  <a:pt x="1012" y="844"/>
                </a:lnTo>
                <a:lnTo>
                  <a:pt x="1011" y="844"/>
                </a:lnTo>
                <a:lnTo>
                  <a:pt x="1010" y="839"/>
                </a:lnTo>
                <a:lnTo>
                  <a:pt x="1010" y="836"/>
                </a:lnTo>
                <a:lnTo>
                  <a:pt x="1009" y="833"/>
                </a:lnTo>
                <a:lnTo>
                  <a:pt x="1001" y="833"/>
                </a:lnTo>
                <a:lnTo>
                  <a:pt x="999" y="833"/>
                </a:lnTo>
                <a:lnTo>
                  <a:pt x="988" y="833"/>
                </a:lnTo>
                <a:close/>
                <a:moveTo>
                  <a:pt x="1018" y="875"/>
                </a:moveTo>
                <a:lnTo>
                  <a:pt x="1018" y="877"/>
                </a:lnTo>
                <a:lnTo>
                  <a:pt x="1018" y="879"/>
                </a:lnTo>
                <a:lnTo>
                  <a:pt x="1021" y="879"/>
                </a:lnTo>
                <a:lnTo>
                  <a:pt x="1025" y="879"/>
                </a:lnTo>
                <a:lnTo>
                  <a:pt x="1026" y="882"/>
                </a:lnTo>
                <a:lnTo>
                  <a:pt x="1026" y="885"/>
                </a:lnTo>
                <a:lnTo>
                  <a:pt x="1025" y="885"/>
                </a:lnTo>
                <a:lnTo>
                  <a:pt x="1023" y="885"/>
                </a:lnTo>
                <a:lnTo>
                  <a:pt x="1023" y="889"/>
                </a:lnTo>
                <a:lnTo>
                  <a:pt x="1021" y="889"/>
                </a:lnTo>
                <a:lnTo>
                  <a:pt x="1020" y="889"/>
                </a:lnTo>
                <a:lnTo>
                  <a:pt x="1021" y="891"/>
                </a:lnTo>
                <a:lnTo>
                  <a:pt x="1022" y="891"/>
                </a:lnTo>
                <a:lnTo>
                  <a:pt x="1023" y="891"/>
                </a:lnTo>
                <a:lnTo>
                  <a:pt x="1026" y="891"/>
                </a:lnTo>
                <a:lnTo>
                  <a:pt x="1027" y="891"/>
                </a:lnTo>
                <a:lnTo>
                  <a:pt x="1028" y="891"/>
                </a:lnTo>
                <a:lnTo>
                  <a:pt x="1030" y="891"/>
                </a:lnTo>
                <a:lnTo>
                  <a:pt x="1031" y="891"/>
                </a:lnTo>
                <a:lnTo>
                  <a:pt x="1033" y="891"/>
                </a:lnTo>
                <a:lnTo>
                  <a:pt x="1035" y="891"/>
                </a:lnTo>
                <a:lnTo>
                  <a:pt x="1036" y="889"/>
                </a:lnTo>
                <a:lnTo>
                  <a:pt x="1037" y="888"/>
                </a:lnTo>
                <a:lnTo>
                  <a:pt x="1038" y="887"/>
                </a:lnTo>
                <a:lnTo>
                  <a:pt x="1036" y="887"/>
                </a:lnTo>
                <a:lnTo>
                  <a:pt x="1036" y="886"/>
                </a:lnTo>
                <a:lnTo>
                  <a:pt x="1036" y="885"/>
                </a:lnTo>
                <a:lnTo>
                  <a:pt x="1034" y="885"/>
                </a:lnTo>
                <a:lnTo>
                  <a:pt x="1033" y="885"/>
                </a:lnTo>
                <a:lnTo>
                  <a:pt x="1031" y="885"/>
                </a:lnTo>
                <a:lnTo>
                  <a:pt x="1030" y="885"/>
                </a:lnTo>
                <a:lnTo>
                  <a:pt x="1029" y="885"/>
                </a:lnTo>
                <a:lnTo>
                  <a:pt x="1028" y="885"/>
                </a:lnTo>
                <a:lnTo>
                  <a:pt x="1028" y="881"/>
                </a:lnTo>
                <a:lnTo>
                  <a:pt x="1029" y="881"/>
                </a:lnTo>
                <a:lnTo>
                  <a:pt x="1029" y="880"/>
                </a:lnTo>
                <a:lnTo>
                  <a:pt x="1028" y="880"/>
                </a:lnTo>
                <a:lnTo>
                  <a:pt x="1028" y="879"/>
                </a:lnTo>
                <a:lnTo>
                  <a:pt x="1028" y="878"/>
                </a:lnTo>
                <a:lnTo>
                  <a:pt x="1028" y="877"/>
                </a:lnTo>
                <a:lnTo>
                  <a:pt x="1028" y="875"/>
                </a:lnTo>
                <a:lnTo>
                  <a:pt x="1028" y="874"/>
                </a:lnTo>
                <a:lnTo>
                  <a:pt x="1026" y="874"/>
                </a:lnTo>
                <a:lnTo>
                  <a:pt x="1023" y="874"/>
                </a:lnTo>
                <a:lnTo>
                  <a:pt x="1021" y="874"/>
                </a:lnTo>
                <a:lnTo>
                  <a:pt x="1020" y="874"/>
                </a:lnTo>
                <a:lnTo>
                  <a:pt x="1018" y="874"/>
                </a:lnTo>
                <a:lnTo>
                  <a:pt x="1018" y="875"/>
                </a:lnTo>
                <a:close/>
                <a:moveTo>
                  <a:pt x="997" y="887"/>
                </a:moveTo>
                <a:lnTo>
                  <a:pt x="1000" y="886"/>
                </a:lnTo>
                <a:lnTo>
                  <a:pt x="1001" y="886"/>
                </a:lnTo>
                <a:lnTo>
                  <a:pt x="1002" y="883"/>
                </a:lnTo>
                <a:lnTo>
                  <a:pt x="1004" y="875"/>
                </a:lnTo>
                <a:lnTo>
                  <a:pt x="1005" y="875"/>
                </a:lnTo>
                <a:lnTo>
                  <a:pt x="1005" y="874"/>
                </a:lnTo>
                <a:lnTo>
                  <a:pt x="1004" y="874"/>
                </a:lnTo>
                <a:lnTo>
                  <a:pt x="1001" y="874"/>
                </a:lnTo>
                <a:lnTo>
                  <a:pt x="994" y="883"/>
                </a:lnTo>
                <a:lnTo>
                  <a:pt x="992" y="887"/>
                </a:lnTo>
                <a:lnTo>
                  <a:pt x="994" y="888"/>
                </a:lnTo>
                <a:lnTo>
                  <a:pt x="995" y="889"/>
                </a:lnTo>
                <a:lnTo>
                  <a:pt x="996" y="888"/>
                </a:lnTo>
                <a:lnTo>
                  <a:pt x="997" y="887"/>
                </a:lnTo>
                <a:close/>
                <a:moveTo>
                  <a:pt x="906" y="870"/>
                </a:moveTo>
                <a:lnTo>
                  <a:pt x="906" y="869"/>
                </a:lnTo>
                <a:lnTo>
                  <a:pt x="905" y="869"/>
                </a:lnTo>
                <a:lnTo>
                  <a:pt x="904" y="869"/>
                </a:lnTo>
                <a:lnTo>
                  <a:pt x="904" y="870"/>
                </a:lnTo>
                <a:lnTo>
                  <a:pt x="902" y="870"/>
                </a:lnTo>
                <a:lnTo>
                  <a:pt x="902" y="871"/>
                </a:lnTo>
                <a:lnTo>
                  <a:pt x="902" y="872"/>
                </a:lnTo>
                <a:lnTo>
                  <a:pt x="902" y="873"/>
                </a:lnTo>
                <a:lnTo>
                  <a:pt x="901" y="873"/>
                </a:lnTo>
                <a:lnTo>
                  <a:pt x="900" y="873"/>
                </a:lnTo>
                <a:lnTo>
                  <a:pt x="899" y="873"/>
                </a:lnTo>
                <a:lnTo>
                  <a:pt x="898" y="873"/>
                </a:lnTo>
                <a:lnTo>
                  <a:pt x="896" y="873"/>
                </a:lnTo>
                <a:lnTo>
                  <a:pt x="896" y="877"/>
                </a:lnTo>
                <a:lnTo>
                  <a:pt x="897" y="877"/>
                </a:lnTo>
                <a:lnTo>
                  <a:pt x="898" y="877"/>
                </a:lnTo>
                <a:lnTo>
                  <a:pt x="900" y="877"/>
                </a:lnTo>
                <a:lnTo>
                  <a:pt x="901" y="877"/>
                </a:lnTo>
                <a:lnTo>
                  <a:pt x="902" y="877"/>
                </a:lnTo>
                <a:lnTo>
                  <a:pt x="904" y="877"/>
                </a:lnTo>
                <a:lnTo>
                  <a:pt x="904" y="875"/>
                </a:lnTo>
                <a:lnTo>
                  <a:pt x="905" y="875"/>
                </a:lnTo>
                <a:lnTo>
                  <a:pt x="905" y="874"/>
                </a:lnTo>
                <a:lnTo>
                  <a:pt x="905" y="873"/>
                </a:lnTo>
                <a:lnTo>
                  <a:pt x="906" y="870"/>
                </a:lnTo>
                <a:close/>
                <a:moveTo>
                  <a:pt x="1023" y="898"/>
                </a:moveTo>
                <a:lnTo>
                  <a:pt x="1025" y="898"/>
                </a:lnTo>
                <a:lnTo>
                  <a:pt x="1026" y="898"/>
                </a:lnTo>
                <a:lnTo>
                  <a:pt x="1026" y="897"/>
                </a:lnTo>
                <a:lnTo>
                  <a:pt x="1026" y="896"/>
                </a:lnTo>
                <a:lnTo>
                  <a:pt x="1026" y="895"/>
                </a:lnTo>
                <a:lnTo>
                  <a:pt x="1025" y="895"/>
                </a:lnTo>
                <a:lnTo>
                  <a:pt x="1023" y="896"/>
                </a:lnTo>
                <a:lnTo>
                  <a:pt x="1022" y="896"/>
                </a:lnTo>
                <a:lnTo>
                  <a:pt x="1022" y="897"/>
                </a:lnTo>
                <a:lnTo>
                  <a:pt x="1023" y="897"/>
                </a:lnTo>
                <a:lnTo>
                  <a:pt x="1023" y="898"/>
                </a:lnTo>
                <a:close/>
                <a:moveTo>
                  <a:pt x="401" y="777"/>
                </a:moveTo>
                <a:lnTo>
                  <a:pt x="401" y="775"/>
                </a:lnTo>
                <a:lnTo>
                  <a:pt x="401" y="771"/>
                </a:lnTo>
                <a:lnTo>
                  <a:pt x="393" y="770"/>
                </a:lnTo>
                <a:lnTo>
                  <a:pt x="392" y="770"/>
                </a:lnTo>
                <a:lnTo>
                  <a:pt x="388" y="769"/>
                </a:lnTo>
                <a:lnTo>
                  <a:pt x="380" y="766"/>
                </a:lnTo>
                <a:lnTo>
                  <a:pt x="379" y="766"/>
                </a:lnTo>
                <a:lnTo>
                  <a:pt x="376" y="765"/>
                </a:lnTo>
                <a:lnTo>
                  <a:pt x="374" y="764"/>
                </a:lnTo>
                <a:lnTo>
                  <a:pt x="373" y="764"/>
                </a:lnTo>
                <a:lnTo>
                  <a:pt x="372" y="764"/>
                </a:lnTo>
                <a:lnTo>
                  <a:pt x="371" y="764"/>
                </a:lnTo>
                <a:lnTo>
                  <a:pt x="371" y="765"/>
                </a:lnTo>
                <a:lnTo>
                  <a:pt x="372" y="766"/>
                </a:lnTo>
                <a:lnTo>
                  <a:pt x="373" y="768"/>
                </a:lnTo>
                <a:lnTo>
                  <a:pt x="374" y="769"/>
                </a:lnTo>
                <a:lnTo>
                  <a:pt x="374" y="770"/>
                </a:lnTo>
                <a:lnTo>
                  <a:pt x="373" y="771"/>
                </a:lnTo>
                <a:lnTo>
                  <a:pt x="370" y="773"/>
                </a:lnTo>
                <a:lnTo>
                  <a:pt x="367" y="774"/>
                </a:lnTo>
                <a:lnTo>
                  <a:pt x="366" y="775"/>
                </a:lnTo>
                <a:lnTo>
                  <a:pt x="364" y="778"/>
                </a:lnTo>
                <a:lnTo>
                  <a:pt x="362" y="780"/>
                </a:lnTo>
                <a:lnTo>
                  <a:pt x="357" y="783"/>
                </a:lnTo>
                <a:lnTo>
                  <a:pt x="355" y="785"/>
                </a:lnTo>
                <a:lnTo>
                  <a:pt x="354" y="786"/>
                </a:lnTo>
                <a:lnTo>
                  <a:pt x="351" y="786"/>
                </a:lnTo>
                <a:lnTo>
                  <a:pt x="350" y="786"/>
                </a:lnTo>
                <a:lnTo>
                  <a:pt x="350" y="787"/>
                </a:lnTo>
                <a:lnTo>
                  <a:pt x="349" y="789"/>
                </a:lnTo>
                <a:lnTo>
                  <a:pt x="349" y="790"/>
                </a:lnTo>
                <a:lnTo>
                  <a:pt x="350" y="790"/>
                </a:lnTo>
                <a:lnTo>
                  <a:pt x="350" y="791"/>
                </a:lnTo>
                <a:lnTo>
                  <a:pt x="349" y="802"/>
                </a:lnTo>
                <a:lnTo>
                  <a:pt x="350" y="802"/>
                </a:lnTo>
                <a:lnTo>
                  <a:pt x="350" y="806"/>
                </a:lnTo>
                <a:lnTo>
                  <a:pt x="350" y="812"/>
                </a:lnTo>
                <a:lnTo>
                  <a:pt x="350" y="816"/>
                </a:lnTo>
                <a:lnTo>
                  <a:pt x="349" y="816"/>
                </a:lnTo>
                <a:lnTo>
                  <a:pt x="348" y="816"/>
                </a:lnTo>
                <a:lnTo>
                  <a:pt x="348" y="815"/>
                </a:lnTo>
                <a:lnTo>
                  <a:pt x="347" y="815"/>
                </a:lnTo>
                <a:lnTo>
                  <a:pt x="347" y="814"/>
                </a:lnTo>
                <a:lnTo>
                  <a:pt x="346" y="814"/>
                </a:lnTo>
                <a:lnTo>
                  <a:pt x="346" y="813"/>
                </a:lnTo>
                <a:lnTo>
                  <a:pt x="345" y="814"/>
                </a:lnTo>
                <a:lnTo>
                  <a:pt x="345" y="813"/>
                </a:lnTo>
                <a:lnTo>
                  <a:pt x="343" y="813"/>
                </a:lnTo>
                <a:lnTo>
                  <a:pt x="342" y="813"/>
                </a:lnTo>
                <a:lnTo>
                  <a:pt x="341" y="813"/>
                </a:lnTo>
                <a:lnTo>
                  <a:pt x="341" y="812"/>
                </a:lnTo>
                <a:lnTo>
                  <a:pt x="340" y="812"/>
                </a:lnTo>
                <a:lnTo>
                  <a:pt x="338" y="812"/>
                </a:lnTo>
                <a:lnTo>
                  <a:pt x="337" y="812"/>
                </a:lnTo>
                <a:lnTo>
                  <a:pt x="336" y="812"/>
                </a:lnTo>
                <a:lnTo>
                  <a:pt x="334" y="812"/>
                </a:lnTo>
                <a:lnTo>
                  <a:pt x="333" y="812"/>
                </a:lnTo>
                <a:lnTo>
                  <a:pt x="327" y="812"/>
                </a:lnTo>
                <a:lnTo>
                  <a:pt x="322" y="812"/>
                </a:lnTo>
                <a:lnTo>
                  <a:pt x="316" y="812"/>
                </a:lnTo>
                <a:lnTo>
                  <a:pt x="314" y="812"/>
                </a:lnTo>
                <a:lnTo>
                  <a:pt x="313" y="811"/>
                </a:lnTo>
                <a:lnTo>
                  <a:pt x="312" y="811"/>
                </a:lnTo>
                <a:lnTo>
                  <a:pt x="311" y="811"/>
                </a:lnTo>
                <a:lnTo>
                  <a:pt x="311" y="812"/>
                </a:lnTo>
                <a:lnTo>
                  <a:pt x="311" y="813"/>
                </a:lnTo>
                <a:lnTo>
                  <a:pt x="311" y="814"/>
                </a:lnTo>
                <a:lnTo>
                  <a:pt x="312" y="816"/>
                </a:lnTo>
                <a:lnTo>
                  <a:pt x="312" y="817"/>
                </a:lnTo>
                <a:lnTo>
                  <a:pt x="312" y="820"/>
                </a:lnTo>
                <a:lnTo>
                  <a:pt x="313" y="822"/>
                </a:lnTo>
                <a:lnTo>
                  <a:pt x="313" y="823"/>
                </a:lnTo>
                <a:lnTo>
                  <a:pt x="314" y="823"/>
                </a:lnTo>
                <a:lnTo>
                  <a:pt x="314" y="822"/>
                </a:lnTo>
                <a:lnTo>
                  <a:pt x="314" y="821"/>
                </a:lnTo>
                <a:lnTo>
                  <a:pt x="315" y="821"/>
                </a:lnTo>
                <a:lnTo>
                  <a:pt x="316" y="821"/>
                </a:lnTo>
                <a:lnTo>
                  <a:pt x="317" y="822"/>
                </a:lnTo>
                <a:lnTo>
                  <a:pt x="319" y="822"/>
                </a:lnTo>
                <a:lnTo>
                  <a:pt x="319" y="821"/>
                </a:lnTo>
                <a:lnTo>
                  <a:pt x="319" y="820"/>
                </a:lnTo>
                <a:lnTo>
                  <a:pt x="319" y="819"/>
                </a:lnTo>
                <a:lnTo>
                  <a:pt x="319" y="817"/>
                </a:lnTo>
                <a:lnTo>
                  <a:pt x="320" y="819"/>
                </a:lnTo>
                <a:lnTo>
                  <a:pt x="321" y="819"/>
                </a:lnTo>
                <a:lnTo>
                  <a:pt x="323" y="819"/>
                </a:lnTo>
                <a:lnTo>
                  <a:pt x="325" y="819"/>
                </a:lnTo>
                <a:lnTo>
                  <a:pt x="327" y="819"/>
                </a:lnTo>
                <a:lnTo>
                  <a:pt x="328" y="819"/>
                </a:lnTo>
                <a:lnTo>
                  <a:pt x="328" y="821"/>
                </a:lnTo>
                <a:lnTo>
                  <a:pt x="328" y="822"/>
                </a:lnTo>
                <a:lnTo>
                  <a:pt x="328" y="824"/>
                </a:lnTo>
                <a:lnTo>
                  <a:pt x="328" y="825"/>
                </a:lnTo>
                <a:lnTo>
                  <a:pt x="328" y="827"/>
                </a:lnTo>
                <a:lnTo>
                  <a:pt x="327" y="827"/>
                </a:lnTo>
                <a:lnTo>
                  <a:pt x="325" y="827"/>
                </a:lnTo>
                <a:lnTo>
                  <a:pt x="325" y="828"/>
                </a:lnTo>
                <a:lnTo>
                  <a:pt x="325" y="829"/>
                </a:lnTo>
                <a:lnTo>
                  <a:pt x="325" y="830"/>
                </a:lnTo>
                <a:lnTo>
                  <a:pt x="325" y="831"/>
                </a:lnTo>
                <a:lnTo>
                  <a:pt x="325" y="832"/>
                </a:lnTo>
                <a:lnTo>
                  <a:pt x="325" y="833"/>
                </a:lnTo>
                <a:lnTo>
                  <a:pt x="329" y="835"/>
                </a:lnTo>
                <a:lnTo>
                  <a:pt x="330" y="835"/>
                </a:lnTo>
                <a:lnTo>
                  <a:pt x="333" y="835"/>
                </a:lnTo>
                <a:lnTo>
                  <a:pt x="336" y="835"/>
                </a:lnTo>
                <a:lnTo>
                  <a:pt x="337" y="835"/>
                </a:lnTo>
                <a:lnTo>
                  <a:pt x="338" y="835"/>
                </a:lnTo>
                <a:lnTo>
                  <a:pt x="360" y="837"/>
                </a:lnTo>
                <a:lnTo>
                  <a:pt x="360" y="831"/>
                </a:lnTo>
                <a:lnTo>
                  <a:pt x="363" y="828"/>
                </a:lnTo>
                <a:lnTo>
                  <a:pt x="364" y="828"/>
                </a:lnTo>
                <a:lnTo>
                  <a:pt x="364" y="827"/>
                </a:lnTo>
                <a:lnTo>
                  <a:pt x="364" y="825"/>
                </a:lnTo>
                <a:lnTo>
                  <a:pt x="363" y="825"/>
                </a:lnTo>
                <a:lnTo>
                  <a:pt x="363" y="824"/>
                </a:lnTo>
                <a:lnTo>
                  <a:pt x="364" y="824"/>
                </a:lnTo>
                <a:lnTo>
                  <a:pt x="365" y="824"/>
                </a:lnTo>
                <a:lnTo>
                  <a:pt x="366" y="823"/>
                </a:lnTo>
                <a:lnTo>
                  <a:pt x="367" y="823"/>
                </a:lnTo>
                <a:lnTo>
                  <a:pt x="366" y="822"/>
                </a:lnTo>
                <a:lnTo>
                  <a:pt x="365" y="821"/>
                </a:lnTo>
                <a:lnTo>
                  <a:pt x="365" y="820"/>
                </a:lnTo>
                <a:lnTo>
                  <a:pt x="365" y="817"/>
                </a:lnTo>
                <a:lnTo>
                  <a:pt x="365" y="814"/>
                </a:lnTo>
                <a:lnTo>
                  <a:pt x="365" y="808"/>
                </a:lnTo>
                <a:lnTo>
                  <a:pt x="365" y="806"/>
                </a:lnTo>
                <a:lnTo>
                  <a:pt x="366" y="806"/>
                </a:lnTo>
                <a:lnTo>
                  <a:pt x="367" y="806"/>
                </a:lnTo>
                <a:lnTo>
                  <a:pt x="371" y="806"/>
                </a:lnTo>
                <a:lnTo>
                  <a:pt x="373" y="806"/>
                </a:lnTo>
                <a:lnTo>
                  <a:pt x="374" y="806"/>
                </a:lnTo>
                <a:lnTo>
                  <a:pt x="376" y="806"/>
                </a:lnTo>
                <a:lnTo>
                  <a:pt x="376" y="807"/>
                </a:lnTo>
                <a:lnTo>
                  <a:pt x="377" y="807"/>
                </a:lnTo>
                <a:lnTo>
                  <a:pt x="379" y="810"/>
                </a:lnTo>
                <a:lnTo>
                  <a:pt x="380" y="811"/>
                </a:lnTo>
                <a:lnTo>
                  <a:pt x="382" y="813"/>
                </a:lnTo>
                <a:lnTo>
                  <a:pt x="388" y="819"/>
                </a:lnTo>
                <a:lnTo>
                  <a:pt x="389" y="821"/>
                </a:lnTo>
                <a:lnTo>
                  <a:pt x="390" y="822"/>
                </a:lnTo>
                <a:lnTo>
                  <a:pt x="391" y="823"/>
                </a:lnTo>
                <a:lnTo>
                  <a:pt x="392" y="824"/>
                </a:lnTo>
                <a:lnTo>
                  <a:pt x="393" y="825"/>
                </a:lnTo>
                <a:lnTo>
                  <a:pt x="396" y="824"/>
                </a:lnTo>
                <a:lnTo>
                  <a:pt x="398" y="824"/>
                </a:lnTo>
                <a:lnTo>
                  <a:pt x="398" y="823"/>
                </a:lnTo>
                <a:lnTo>
                  <a:pt x="399" y="825"/>
                </a:lnTo>
                <a:lnTo>
                  <a:pt x="401" y="824"/>
                </a:lnTo>
                <a:lnTo>
                  <a:pt x="405" y="822"/>
                </a:lnTo>
                <a:lnTo>
                  <a:pt x="409" y="820"/>
                </a:lnTo>
                <a:lnTo>
                  <a:pt x="410" y="819"/>
                </a:lnTo>
                <a:lnTo>
                  <a:pt x="411" y="819"/>
                </a:lnTo>
                <a:lnTo>
                  <a:pt x="415" y="816"/>
                </a:lnTo>
                <a:lnTo>
                  <a:pt x="417" y="815"/>
                </a:lnTo>
                <a:lnTo>
                  <a:pt x="419" y="814"/>
                </a:lnTo>
                <a:lnTo>
                  <a:pt x="419" y="813"/>
                </a:lnTo>
                <a:lnTo>
                  <a:pt x="418" y="813"/>
                </a:lnTo>
                <a:lnTo>
                  <a:pt x="417" y="810"/>
                </a:lnTo>
                <a:lnTo>
                  <a:pt x="416" y="807"/>
                </a:lnTo>
                <a:lnTo>
                  <a:pt x="414" y="804"/>
                </a:lnTo>
                <a:lnTo>
                  <a:pt x="414" y="803"/>
                </a:lnTo>
                <a:lnTo>
                  <a:pt x="414" y="802"/>
                </a:lnTo>
                <a:lnTo>
                  <a:pt x="414" y="800"/>
                </a:lnTo>
                <a:lnTo>
                  <a:pt x="414" y="799"/>
                </a:lnTo>
                <a:lnTo>
                  <a:pt x="414" y="796"/>
                </a:lnTo>
                <a:lnTo>
                  <a:pt x="414" y="795"/>
                </a:lnTo>
                <a:lnTo>
                  <a:pt x="414" y="791"/>
                </a:lnTo>
                <a:lnTo>
                  <a:pt x="414" y="790"/>
                </a:lnTo>
                <a:lnTo>
                  <a:pt x="414" y="786"/>
                </a:lnTo>
                <a:lnTo>
                  <a:pt x="415" y="785"/>
                </a:lnTo>
                <a:lnTo>
                  <a:pt x="415" y="782"/>
                </a:lnTo>
                <a:lnTo>
                  <a:pt x="414" y="782"/>
                </a:lnTo>
                <a:lnTo>
                  <a:pt x="408" y="782"/>
                </a:lnTo>
                <a:lnTo>
                  <a:pt x="408" y="780"/>
                </a:lnTo>
                <a:lnTo>
                  <a:pt x="408" y="778"/>
                </a:lnTo>
                <a:lnTo>
                  <a:pt x="407" y="778"/>
                </a:lnTo>
                <a:lnTo>
                  <a:pt x="405" y="777"/>
                </a:lnTo>
                <a:lnTo>
                  <a:pt x="403" y="777"/>
                </a:lnTo>
                <a:lnTo>
                  <a:pt x="402" y="777"/>
                </a:lnTo>
                <a:lnTo>
                  <a:pt x="401" y="777"/>
                </a:lnTo>
                <a:close/>
                <a:moveTo>
                  <a:pt x="879" y="891"/>
                </a:moveTo>
                <a:lnTo>
                  <a:pt x="879" y="892"/>
                </a:lnTo>
                <a:lnTo>
                  <a:pt x="879" y="891"/>
                </a:lnTo>
                <a:lnTo>
                  <a:pt x="880" y="891"/>
                </a:lnTo>
                <a:lnTo>
                  <a:pt x="882" y="890"/>
                </a:lnTo>
                <a:lnTo>
                  <a:pt x="881" y="885"/>
                </a:lnTo>
                <a:lnTo>
                  <a:pt x="879" y="885"/>
                </a:lnTo>
                <a:lnTo>
                  <a:pt x="879" y="887"/>
                </a:lnTo>
                <a:lnTo>
                  <a:pt x="879" y="890"/>
                </a:lnTo>
                <a:lnTo>
                  <a:pt x="879" y="891"/>
                </a:lnTo>
                <a:close/>
                <a:moveTo>
                  <a:pt x="883" y="892"/>
                </a:moveTo>
                <a:lnTo>
                  <a:pt x="883" y="894"/>
                </a:lnTo>
                <a:lnTo>
                  <a:pt x="887" y="892"/>
                </a:lnTo>
                <a:lnTo>
                  <a:pt x="889" y="891"/>
                </a:lnTo>
                <a:lnTo>
                  <a:pt x="889" y="898"/>
                </a:lnTo>
                <a:lnTo>
                  <a:pt x="892" y="898"/>
                </a:lnTo>
                <a:lnTo>
                  <a:pt x="892" y="905"/>
                </a:lnTo>
                <a:lnTo>
                  <a:pt x="891" y="906"/>
                </a:lnTo>
                <a:lnTo>
                  <a:pt x="891" y="907"/>
                </a:lnTo>
                <a:lnTo>
                  <a:pt x="891" y="908"/>
                </a:lnTo>
                <a:lnTo>
                  <a:pt x="891" y="909"/>
                </a:lnTo>
                <a:lnTo>
                  <a:pt x="891" y="913"/>
                </a:lnTo>
                <a:lnTo>
                  <a:pt x="890" y="920"/>
                </a:lnTo>
                <a:lnTo>
                  <a:pt x="891" y="920"/>
                </a:lnTo>
                <a:lnTo>
                  <a:pt x="890" y="928"/>
                </a:lnTo>
                <a:lnTo>
                  <a:pt x="890" y="930"/>
                </a:lnTo>
                <a:lnTo>
                  <a:pt x="890" y="931"/>
                </a:lnTo>
                <a:lnTo>
                  <a:pt x="892" y="933"/>
                </a:lnTo>
                <a:lnTo>
                  <a:pt x="893" y="933"/>
                </a:lnTo>
                <a:lnTo>
                  <a:pt x="896" y="934"/>
                </a:lnTo>
                <a:lnTo>
                  <a:pt x="897" y="934"/>
                </a:lnTo>
                <a:lnTo>
                  <a:pt x="898" y="934"/>
                </a:lnTo>
                <a:lnTo>
                  <a:pt x="900" y="934"/>
                </a:lnTo>
                <a:lnTo>
                  <a:pt x="902" y="933"/>
                </a:lnTo>
                <a:lnTo>
                  <a:pt x="905" y="933"/>
                </a:lnTo>
                <a:lnTo>
                  <a:pt x="905" y="931"/>
                </a:lnTo>
                <a:lnTo>
                  <a:pt x="906" y="929"/>
                </a:lnTo>
                <a:lnTo>
                  <a:pt x="907" y="927"/>
                </a:lnTo>
                <a:lnTo>
                  <a:pt x="907" y="925"/>
                </a:lnTo>
                <a:lnTo>
                  <a:pt x="907" y="924"/>
                </a:lnTo>
                <a:lnTo>
                  <a:pt x="907" y="922"/>
                </a:lnTo>
                <a:lnTo>
                  <a:pt x="907" y="920"/>
                </a:lnTo>
                <a:lnTo>
                  <a:pt x="907" y="919"/>
                </a:lnTo>
                <a:lnTo>
                  <a:pt x="907" y="913"/>
                </a:lnTo>
                <a:lnTo>
                  <a:pt x="907" y="911"/>
                </a:lnTo>
                <a:lnTo>
                  <a:pt x="907" y="908"/>
                </a:lnTo>
                <a:lnTo>
                  <a:pt x="906" y="907"/>
                </a:lnTo>
                <a:lnTo>
                  <a:pt x="904" y="905"/>
                </a:lnTo>
                <a:lnTo>
                  <a:pt x="902" y="898"/>
                </a:lnTo>
                <a:lnTo>
                  <a:pt x="893" y="898"/>
                </a:lnTo>
                <a:lnTo>
                  <a:pt x="893" y="891"/>
                </a:lnTo>
                <a:lnTo>
                  <a:pt x="892" y="890"/>
                </a:lnTo>
                <a:lnTo>
                  <a:pt x="891" y="889"/>
                </a:lnTo>
                <a:lnTo>
                  <a:pt x="890" y="889"/>
                </a:lnTo>
                <a:lnTo>
                  <a:pt x="889" y="889"/>
                </a:lnTo>
                <a:lnTo>
                  <a:pt x="888" y="889"/>
                </a:lnTo>
                <a:lnTo>
                  <a:pt x="887" y="889"/>
                </a:lnTo>
                <a:lnTo>
                  <a:pt x="887" y="890"/>
                </a:lnTo>
                <a:lnTo>
                  <a:pt x="885" y="890"/>
                </a:lnTo>
                <a:lnTo>
                  <a:pt x="884" y="891"/>
                </a:lnTo>
                <a:lnTo>
                  <a:pt x="883" y="891"/>
                </a:lnTo>
                <a:lnTo>
                  <a:pt x="883" y="892"/>
                </a:lnTo>
                <a:close/>
                <a:moveTo>
                  <a:pt x="882" y="913"/>
                </a:moveTo>
                <a:lnTo>
                  <a:pt x="882" y="909"/>
                </a:lnTo>
                <a:lnTo>
                  <a:pt x="881" y="909"/>
                </a:lnTo>
                <a:lnTo>
                  <a:pt x="879" y="909"/>
                </a:lnTo>
                <a:lnTo>
                  <a:pt x="879" y="911"/>
                </a:lnTo>
                <a:lnTo>
                  <a:pt x="879" y="912"/>
                </a:lnTo>
                <a:lnTo>
                  <a:pt x="880" y="913"/>
                </a:lnTo>
                <a:lnTo>
                  <a:pt x="881" y="913"/>
                </a:lnTo>
                <a:lnTo>
                  <a:pt x="882" y="913"/>
                </a:lnTo>
                <a:close/>
                <a:moveTo>
                  <a:pt x="885" y="904"/>
                </a:moveTo>
                <a:lnTo>
                  <a:pt x="881" y="904"/>
                </a:lnTo>
                <a:lnTo>
                  <a:pt x="880" y="904"/>
                </a:lnTo>
                <a:lnTo>
                  <a:pt x="879" y="904"/>
                </a:lnTo>
                <a:lnTo>
                  <a:pt x="879" y="906"/>
                </a:lnTo>
                <a:lnTo>
                  <a:pt x="880" y="906"/>
                </a:lnTo>
                <a:lnTo>
                  <a:pt x="883" y="905"/>
                </a:lnTo>
                <a:lnTo>
                  <a:pt x="885" y="905"/>
                </a:lnTo>
                <a:lnTo>
                  <a:pt x="885" y="904"/>
                </a:lnTo>
                <a:close/>
                <a:moveTo>
                  <a:pt x="882" y="895"/>
                </a:moveTo>
                <a:lnTo>
                  <a:pt x="882" y="894"/>
                </a:lnTo>
                <a:lnTo>
                  <a:pt x="881" y="895"/>
                </a:lnTo>
                <a:lnTo>
                  <a:pt x="880" y="895"/>
                </a:lnTo>
                <a:lnTo>
                  <a:pt x="879" y="896"/>
                </a:lnTo>
                <a:lnTo>
                  <a:pt x="881" y="895"/>
                </a:lnTo>
                <a:lnTo>
                  <a:pt x="882" y="895"/>
                </a:lnTo>
                <a:close/>
                <a:moveTo>
                  <a:pt x="321" y="830"/>
                </a:moveTo>
                <a:lnTo>
                  <a:pt x="321" y="828"/>
                </a:lnTo>
                <a:lnTo>
                  <a:pt x="319" y="828"/>
                </a:lnTo>
                <a:lnTo>
                  <a:pt x="317" y="828"/>
                </a:lnTo>
                <a:lnTo>
                  <a:pt x="317" y="827"/>
                </a:lnTo>
                <a:lnTo>
                  <a:pt x="314" y="827"/>
                </a:lnTo>
                <a:lnTo>
                  <a:pt x="313" y="827"/>
                </a:lnTo>
                <a:lnTo>
                  <a:pt x="313" y="828"/>
                </a:lnTo>
                <a:lnTo>
                  <a:pt x="313" y="831"/>
                </a:lnTo>
                <a:lnTo>
                  <a:pt x="313" y="832"/>
                </a:lnTo>
                <a:lnTo>
                  <a:pt x="314" y="833"/>
                </a:lnTo>
                <a:lnTo>
                  <a:pt x="319" y="833"/>
                </a:lnTo>
                <a:lnTo>
                  <a:pt x="321" y="833"/>
                </a:lnTo>
                <a:lnTo>
                  <a:pt x="321" y="832"/>
                </a:lnTo>
                <a:lnTo>
                  <a:pt x="321" y="830"/>
                </a:lnTo>
                <a:close/>
                <a:moveTo>
                  <a:pt x="305" y="782"/>
                </a:moveTo>
                <a:lnTo>
                  <a:pt x="306" y="781"/>
                </a:lnTo>
                <a:lnTo>
                  <a:pt x="307" y="779"/>
                </a:lnTo>
                <a:lnTo>
                  <a:pt x="308" y="778"/>
                </a:lnTo>
                <a:lnTo>
                  <a:pt x="310" y="778"/>
                </a:lnTo>
                <a:lnTo>
                  <a:pt x="313" y="773"/>
                </a:lnTo>
                <a:lnTo>
                  <a:pt x="314" y="771"/>
                </a:lnTo>
                <a:lnTo>
                  <a:pt x="313" y="771"/>
                </a:lnTo>
                <a:lnTo>
                  <a:pt x="312" y="770"/>
                </a:lnTo>
                <a:lnTo>
                  <a:pt x="311" y="769"/>
                </a:lnTo>
                <a:lnTo>
                  <a:pt x="307" y="766"/>
                </a:lnTo>
                <a:lnTo>
                  <a:pt x="305" y="764"/>
                </a:lnTo>
                <a:lnTo>
                  <a:pt x="304" y="764"/>
                </a:lnTo>
                <a:lnTo>
                  <a:pt x="303" y="768"/>
                </a:lnTo>
                <a:lnTo>
                  <a:pt x="303" y="769"/>
                </a:lnTo>
                <a:lnTo>
                  <a:pt x="300" y="769"/>
                </a:lnTo>
                <a:lnTo>
                  <a:pt x="298" y="766"/>
                </a:lnTo>
                <a:lnTo>
                  <a:pt x="299" y="766"/>
                </a:lnTo>
                <a:lnTo>
                  <a:pt x="297" y="765"/>
                </a:lnTo>
                <a:lnTo>
                  <a:pt x="298" y="762"/>
                </a:lnTo>
                <a:lnTo>
                  <a:pt x="297" y="762"/>
                </a:lnTo>
                <a:lnTo>
                  <a:pt x="296" y="762"/>
                </a:lnTo>
                <a:lnTo>
                  <a:pt x="296" y="764"/>
                </a:lnTo>
                <a:lnTo>
                  <a:pt x="295" y="768"/>
                </a:lnTo>
                <a:lnTo>
                  <a:pt x="295" y="769"/>
                </a:lnTo>
                <a:lnTo>
                  <a:pt x="296" y="769"/>
                </a:lnTo>
                <a:lnTo>
                  <a:pt x="296" y="770"/>
                </a:lnTo>
                <a:lnTo>
                  <a:pt x="297" y="770"/>
                </a:lnTo>
                <a:lnTo>
                  <a:pt x="300" y="771"/>
                </a:lnTo>
                <a:lnTo>
                  <a:pt x="302" y="772"/>
                </a:lnTo>
                <a:lnTo>
                  <a:pt x="303" y="773"/>
                </a:lnTo>
                <a:lnTo>
                  <a:pt x="304" y="773"/>
                </a:lnTo>
                <a:lnTo>
                  <a:pt x="303" y="774"/>
                </a:lnTo>
                <a:lnTo>
                  <a:pt x="303" y="775"/>
                </a:lnTo>
                <a:lnTo>
                  <a:pt x="303" y="777"/>
                </a:lnTo>
                <a:lnTo>
                  <a:pt x="299" y="777"/>
                </a:lnTo>
                <a:lnTo>
                  <a:pt x="298" y="781"/>
                </a:lnTo>
                <a:lnTo>
                  <a:pt x="299" y="781"/>
                </a:lnTo>
                <a:lnTo>
                  <a:pt x="298" y="782"/>
                </a:lnTo>
                <a:lnTo>
                  <a:pt x="297" y="783"/>
                </a:lnTo>
                <a:lnTo>
                  <a:pt x="298" y="783"/>
                </a:lnTo>
                <a:lnTo>
                  <a:pt x="298" y="785"/>
                </a:lnTo>
                <a:lnTo>
                  <a:pt x="299" y="786"/>
                </a:lnTo>
                <a:lnTo>
                  <a:pt x="302" y="787"/>
                </a:lnTo>
                <a:lnTo>
                  <a:pt x="303" y="787"/>
                </a:lnTo>
                <a:lnTo>
                  <a:pt x="303" y="786"/>
                </a:lnTo>
                <a:lnTo>
                  <a:pt x="304" y="783"/>
                </a:lnTo>
                <a:lnTo>
                  <a:pt x="305" y="782"/>
                </a:lnTo>
                <a:close/>
                <a:moveTo>
                  <a:pt x="300" y="761"/>
                </a:moveTo>
                <a:lnTo>
                  <a:pt x="302" y="758"/>
                </a:lnTo>
                <a:lnTo>
                  <a:pt x="298" y="758"/>
                </a:lnTo>
                <a:lnTo>
                  <a:pt x="299" y="761"/>
                </a:lnTo>
                <a:lnTo>
                  <a:pt x="298" y="762"/>
                </a:lnTo>
                <a:lnTo>
                  <a:pt x="299" y="762"/>
                </a:lnTo>
                <a:lnTo>
                  <a:pt x="300" y="762"/>
                </a:lnTo>
                <a:lnTo>
                  <a:pt x="300" y="761"/>
                </a:lnTo>
                <a:close/>
                <a:moveTo>
                  <a:pt x="293" y="862"/>
                </a:moveTo>
                <a:lnTo>
                  <a:pt x="294" y="863"/>
                </a:lnTo>
                <a:lnTo>
                  <a:pt x="295" y="864"/>
                </a:lnTo>
                <a:lnTo>
                  <a:pt x="296" y="865"/>
                </a:lnTo>
                <a:lnTo>
                  <a:pt x="297" y="866"/>
                </a:lnTo>
                <a:lnTo>
                  <a:pt x="299" y="866"/>
                </a:lnTo>
                <a:lnTo>
                  <a:pt x="299" y="867"/>
                </a:lnTo>
                <a:lnTo>
                  <a:pt x="302" y="869"/>
                </a:lnTo>
                <a:lnTo>
                  <a:pt x="303" y="870"/>
                </a:lnTo>
                <a:lnTo>
                  <a:pt x="304" y="871"/>
                </a:lnTo>
                <a:lnTo>
                  <a:pt x="304" y="872"/>
                </a:lnTo>
                <a:lnTo>
                  <a:pt x="305" y="873"/>
                </a:lnTo>
                <a:lnTo>
                  <a:pt x="305" y="874"/>
                </a:lnTo>
                <a:lnTo>
                  <a:pt x="305" y="875"/>
                </a:lnTo>
                <a:lnTo>
                  <a:pt x="306" y="875"/>
                </a:lnTo>
                <a:lnTo>
                  <a:pt x="308" y="875"/>
                </a:lnTo>
                <a:lnTo>
                  <a:pt x="311" y="875"/>
                </a:lnTo>
                <a:lnTo>
                  <a:pt x="312" y="875"/>
                </a:lnTo>
                <a:lnTo>
                  <a:pt x="312" y="874"/>
                </a:lnTo>
                <a:lnTo>
                  <a:pt x="312" y="872"/>
                </a:lnTo>
                <a:lnTo>
                  <a:pt x="312" y="871"/>
                </a:lnTo>
                <a:lnTo>
                  <a:pt x="312" y="870"/>
                </a:lnTo>
                <a:lnTo>
                  <a:pt x="312" y="866"/>
                </a:lnTo>
                <a:lnTo>
                  <a:pt x="312" y="865"/>
                </a:lnTo>
                <a:lnTo>
                  <a:pt x="312" y="863"/>
                </a:lnTo>
                <a:lnTo>
                  <a:pt x="312" y="862"/>
                </a:lnTo>
                <a:lnTo>
                  <a:pt x="312" y="858"/>
                </a:lnTo>
                <a:lnTo>
                  <a:pt x="312" y="849"/>
                </a:lnTo>
                <a:lnTo>
                  <a:pt x="312" y="846"/>
                </a:lnTo>
                <a:lnTo>
                  <a:pt x="312" y="845"/>
                </a:lnTo>
                <a:lnTo>
                  <a:pt x="308" y="845"/>
                </a:lnTo>
                <a:lnTo>
                  <a:pt x="308" y="846"/>
                </a:lnTo>
                <a:lnTo>
                  <a:pt x="308" y="850"/>
                </a:lnTo>
                <a:lnTo>
                  <a:pt x="304" y="849"/>
                </a:lnTo>
                <a:lnTo>
                  <a:pt x="302" y="848"/>
                </a:lnTo>
                <a:lnTo>
                  <a:pt x="300" y="848"/>
                </a:lnTo>
                <a:lnTo>
                  <a:pt x="299" y="848"/>
                </a:lnTo>
                <a:lnTo>
                  <a:pt x="299" y="855"/>
                </a:lnTo>
                <a:lnTo>
                  <a:pt x="299" y="856"/>
                </a:lnTo>
                <a:lnTo>
                  <a:pt x="300" y="856"/>
                </a:lnTo>
                <a:lnTo>
                  <a:pt x="300" y="858"/>
                </a:lnTo>
                <a:lnTo>
                  <a:pt x="300" y="860"/>
                </a:lnTo>
                <a:lnTo>
                  <a:pt x="300" y="861"/>
                </a:lnTo>
                <a:lnTo>
                  <a:pt x="299" y="861"/>
                </a:lnTo>
                <a:lnTo>
                  <a:pt x="298" y="861"/>
                </a:lnTo>
                <a:lnTo>
                  <a:pt x="297" y="861"/>
                </a:lnTo>
                <a:lnTo>
                  <a:pt x="295" y="861"/>
                </a:lnTo>
                <a:lnTo>
                  <a:pt x="293" y="861"/>
                </a:lnTo>
                <a:lnTo>
                  <a:pt x="293" y="862"/>
                </a:lnTo>
                <a:lnTo>
                  <a:pt x="293" y="861"/>
                </a:lnTo>
                <a:lnTo>
                  <a:pt x="291" y="861"/>
                </a:lnTo>
                <a:lnTo>
                  <a:pt x="291" y="860"/>
                </a:lnTo>
                <a:lnTo>
                  <a:pt x="293" y="860"/>
                </a:lnTo>
                <a:lnTo>
                  <a:pt x="295" y="860"/>
                </a:lnTo>
                <a:lnTo>
                  <a:pt x="295" y="858"/>
                </a:lnTo>
                <a:lnTo>
                  <a:pt x="291" y="858"/>
                </a:lnTo>
                <a:lnTo>
                  <a:pt x="291" y="857"/>
                </a:lnTo>
                <a:lnTo>
                  <a:pt x="291" y="856"/>
                </a:lnTo>
                <a:lnTo>
                  <a:pt x="291" y="855"/>
                </a:lnTo>
                <a:lnTo>
                  <a:pt x="290" y="855"/>
                </a:lnTo>
                <a:lnTo>
                  <a:pt x="288" y="855"/>
                </a:lnTo>
                <a:lnTo>
                  <a:pt x="287" y="855"/>
                </a:lnTo>
                <a:lnTo>
                  <a:pt x="285" y="855"/>
                </a:lnTo>
                <a:lnTo>
                  <a:pt x="284" y="855"/>
                </a:lnTo>
                <a:lnTo>
                  <a:pt x="282" y="855"/>
                </a:lnTo>
                <a:lnTo>
                  <a:pt x="282" y="854"/>
                </a:lnTo>
                <a:lnTo>
                  <a:pt x="282" y="852"/>
                </a:lnTo>
                <a:lnTo>
                  <a:pt x="282" y="850"/>
                </a:lnTo>
                <a:lnTo>
                  <a:pt x="280" y="850"/>
                </a:lnTo>
                <a:lnTo>
                  <a:pt x="280" y="844"/>
                </a:lnTo>
                <a:lnTo>
                  <a:pt x="278" y="844"/>
                </a:lnTo>
                <a:lnTo>
                  <a:pt x="278" y="839"/>
                </a:lnTo>
                <a:lnTo>
                  <a:pt x="278" y="838"/>
                </a:lnTo>
                <a:lnTo>
                  <a:pt x="278" y="837"/>
                </a:lnTo>
                <a:lnTo>
                  <a:pt x="278" y="833"/>
                </a:lnTo>
                <a:lnTo>
                  <a:pt x="277" y="833"/>
                </a:lnTo>
                <a:lnTo>
                  <a:pt x="274" y="833"/>
                </a:lnTo>
                <a:lnTo>
                  <a:pt x="274" y="836"/>
                </a:lnTo>
                <a:lnTo>
                  <a:pt x="271" y="835"/>
                </a:lnTo>
                <a:lnTo>
                  <a:pt x="270" y="836"/>
                </a:lnTo>
                <a:lnTo>
                  <a:pt x="269" y="837"/>
                </a:lnTo>
                <a:lnTo>
                  <a:pt x="268" y="837"/>
                </a:lnTo>
                <a:lnTo>
                  <a:pt x="268" y="838"/>
                </a:lnTo>
                <a:lnTo>
                  <a:pt x="269" y="837"/>
                </a:lnTo>
                <a:lnTo>
                  <a:pt x="270" y="837"/>
                </a:lnTo>
                <a:lnTo>
                  <a:pt x="271" y="837"/>
                </a:lnTo>
                <a:lnTo>
                  <a:pt x="273" y="838"/>
                </a:lnTo>
                <a:lnTo>
                  <a:pt x="273" y="839"/>
                </a:lnTo>
                <a:lnTo>
                  <a:pt x="273" y="840"/>
                </a:lnTo>
                <a:lnTo>
                  <a:pt x="273" y="841"/>
                </a:lnTo>
                <a:lnTo>
                  <a:pt x="272" y="841"/>
                </a:lnTo>
                <a:lnTo>
                  <a:pt x="272" y="842"/>
                </a:lnTo>
                <a:lnTo>
                  <a:pt x="272" y="844"/>
                </a:lnTo>
                <a:lnTo>
                  <a:pt x="271" y="844"/>
                </a:lnTo>
                <a:lnTo>
                  <a:pt x="269" y="844"/>
                </a:lnTo>
                <a:lnTo>
                  <a:pt x="268" y="844"/>
                </a:lnTo>
                <a:lnTo>
                  <a:pt x="268" y="846"/>
                </a:lnTo>
                <a:lnTo>
                  <a:pt x="268" y="849"/>
                </a:lnTo>
                <a:lnTo>
                  <a:pt x="268" y="850"/>
                </a:lnTo>
                <a:lnTo>
                  <a:pt x="268" y="852"/>
                </a:lnTo>
                <a:lnTo>
                  <a:pt x="268" y="853"/>
                </a:lnTo>
                <a:lnTo>
                  <a:pt x="268" y="855"/>
                </a:lnTo>
                <a:lnTo>
                  <a:pt x="268" y="857"/>
                </a:lnTo>
                <a:lnTo>
                  <a:pt x="268" y="858"/>
                </a:lnTo>
                <a:lnTo>
                  <a:pt x="268" y="862"/>
                </a:lnTo>
                <a:lnTo>
                  <a:pt x="268" y="864"/>
                </a:lnTo>
                <a:lnTo>
                  <a:pt x="267" y="865"/>
                </a:lnTo>
                <a:lnTo>
                  <a:pt x="270" y="865"/>
                </a:lnTo>
                <a:lnTo>
                  <a:pt x="272" y="865"/>
                </a:lnTo>
                <a:lnTo>
                  <a:pt x="273" y="865"/>
                </a:lnTo>
                <a:lnTo>
                  <a:pt x="274" y="865"/>
                </a:lnTo>
                <a:lnTo>
                  <a:pt x="276" y="865"/>
                </a:lnTo>
                <a:lnTo>
                  <a:pt x="277" y="865"/>
                </a:lnTo>
                <a:lnTo>
                  <a:pt x="278" y="865"/>
                </a:lnTo>
                <a:lnTo>
                  <a:pt x="280" y="865"/>
                </a:lnTo>
                <a:lnTo>
                  <a:pt x="280" y="863"/>
                </a:lnTo>
                <a:lnTo>
                  <a:pt x="282" y="863"/>
                </a:lnTo>
                <a:lnTo>
                  <a:pt x="284" y="865"/>
                </a:lnTo>
                <a:lnTo>
                  <a:pt x="284" y="869"/>
                </a:lnTo>
                <a:lnTo>
                  <a:pt x="284" y="870"/>
                </a:lnTo>
                <a:lnTo>
                  <a:pt x="287" y="870"/>
                </a:lnTo>
                <a:lnTo>
                  <a:pt x="288" y="870"/>
                </a:lnTo>
                <a:lnTo>
                  <a:pt x="293" y="870"/>
                </a:lnTo>
                <a:lnTo>
                  <a:pt x="293" y="869"/>
                </a:lnTo>
                <a:lnTo>
                  <a:pt x="293" y="867"/>
                </a:lnTo>
                <a:lnTo>
                  <a:pt x="293" y="865"/>
                </a:lnTo>
                <a:lnTo>
                  <a:pt x="293" y="862"/>
                </a:lnTo>
                <a:close/>
                <a:moveTo>
                  <a:pt x="314" y="847"/>
                </a:moveTo>
                <a:lnTo>
                  <a:pt x="314" y="850"/>
                </a:lnTo>
                <a:lnTo>
                  <a:pt x="315" y="850"/>
                </a:lnTo>
                <a:lnTo>
                  <a:pt x="316" y="852"/>
                </a:lnTo>
                <a:lnTo>
                  <a:pt x="316" y="850"/>
                </a:lnTo>
                <a:lnTo>
                  <a:pt x="317" y="850"/>
                </a:lnTo>
                <a:lnTo>
                  <a:pt x="317" y="849"/>
                </a:lnTo>
                <a:lnTo>
                  <a:pt x="319" y="847"/>
                </a:lnTo>
                <a:lnTo>
                  <a:pt x="314" y="846"/>
                </a:lnTo>
                <a:lnTo>
                  <a:pt x="314" y="847"/>
                </a:lnTo>
                <a:close/>
                <a:moveTo>
                  <a:pt x="319" y="850"/>
                </a:moveTo>
                <a:lnTo>
                  <a:pt x="321" y="850"/>
                </a:lnTo>
                <a:lnTo>
                  <a:pt x="321" y="848"/>
                </a:lnTo>
                <a:lnTo>
                  <a:pt x="321" y="847"/>
                </a:lnTo>
                <a:lnTo>
                  <a:pt x="319" y="847"/>
                </a:lnTo>
                <a:lnTo>
                  <a:pt x="319" y="850"/>
                </a:lnTo>
                <a:close/>
                <a:moveTo>
                  <a:pt x="334" y="863"/>
                </a:moveTo>
                <a:lnTo>
                  <a:pt x="334" y="865"/>
                </a:lnTo>
                <a:lnTo>
                  <a:pt x="337" y="865"/>
                </a:lnTo>
                <a:lnTo>
                  <a:pt x="338" y="865"/>
                </a:lnTo>
                <a:lnTo>
                  <a:pt x="341" y="865"/>
                </a:lnTo>
                <a:lnTo>
                  <a:pt x="341" y="866"/>
                </a:lnTo>
                <a:lnTo>
                  <a:pt x="341" y="867"/>
                </a:lnTo>
                <a:lnTo>
                  <a:pt x="341" y="869"/>
                </a:lnTo>
                <a:lnTo>
                  <a:pt x="342" y="867"/>
                </a:lnTo>
                <a:lnTo>
                  <a:pt x="346" y="866"/>
                </a:lnTo>
                <a:lnTo>
                  <a:pt x="346" y="865"/>
                </a:lnTo>
                <a:lnTo>
                  <a:pt x="347" y="865"/>
                </a:lnTo>
                <a:lnTo>
                  <a:pt x="348" y="863"/>
                </a:lnTo>
                <a:lnTo>
                  <a:pt x="348" y="862"/>
                </a:lnTo>
                <a:lnTo>
                  <a:pt x="348" y="860"/>
                </a:lnTo>
                <a:lnTo>
                  <a:pt x="346" y="861"/>
                </a:lnTo>
                <a:lnTo>
                  <a:pt x="346" y="857"/>
                </a:lnTo>
                <a:lnTo>
                  <a:pt x="345" y="857"/>
                </a:lnTo>
                <a:lnTo>
                  <a:pt x="341" y="857"/>
                </a:lnTo>
                <a:lnTo>
                  <a:pt x="341" y="858"/>
                </a:lnTo>
                <a:lnTo>
                  <a:pt x="341" y="861"/>
                </a:lnTo>
                <a:lnTo>
                  <a:pt x="340" y="861"/>
                </a:lnTo>
                <a:lnTo>
                  <a:pt x="336" y="860"/>
                </a:lnTo>
                <a:lnTo>
                  <a:pt x="334" y="860"/>
                </a:lnTo>
                <a:lnTo>
                  <a:pt x="334" y="861"/>
                </a:lnTo>
                <a:lnTo>
                  <a:pt x="334" y="863"/>
                </a:lnTo>
                <a:close/>
                <a:moveTo>
                  <a:pt x="334" y="867"/>
                </a:moveTo>
                <a:lnTo>
                  <a:pt x="334" y="866"/>
                </a:lnTo>
                <a:lnTo>
                  <a:pt x="330" y="866"/>
                </a:lnTo>
                <a:lnTo>
                  <a:pt x="330" y="869"/>
                </a:lnTo>
                <a:lnTo>
                  <a:pt x="330" y="870"/>
                </a:lnTo>
                <a:lnTo>
                  <a:pt x="330" y="871"/>
                </a:lnTo>
                <a:lnTo>
                  <a:pt x="331" y="872"/>
                </a:lnTo>
                <a:lnTo>
                  <a:pt x="332" y="873"/>
                </a:lnTo>
                <a:lnTo>
                  <a:pt x="332" y="874"/>
                </a:lnTo>
                <a:lnTo>
                  <a:pt x="333" y="874"/>
                </a:lnTo>
                <a:lnTo>
                  <a:pt x="337" y="872"/>
                </a:lnTo>
                <a:lnTo>
                  <a:pt x="337" y="871"/>
                </a:lnTo>
                <a:lnTo>
                  <a:pt x="338" y="871"/>
                </a:lnTo>
                <a:lnTo>
                  <a:pt x="337" y="870"/>
                </a:lnTo>
                <a:lnTo>
                  <a:pt x="337" y="871"/>
                </a:lnTo>
                <a:lnTo>
                  <a:pt x="336" y="871"/>
                </a:lnTo>
                <a:lnTo>
                  <a:pt x="334" y="870"/>
                </a:lnTo>
                <a:lnTo>
                  <a:pt x="334" y="869"/>
                </a:lnTo>
                <a:lnTo>
                  <a:pt x="334" y="867"/>
                </a:lnTo>
                <a:close/>
                <a:moveTo>
                  <a:pt x="470" y="938"/>
                </a:moveTo>
                <a:lnTo>
                  <a:pt x="469" y="950"/>
                </a:lnTo>
                <a:lnTo>
                  <a:pt x="469" y="953"/>
                </a:lnTo>
                <a:lnTo>
                  <a:pt x="469" y="956"/>
                </a:lnTo>
                <a:lnTo>
                  <a:pt x="469" y="958"/>
                </a:lnTo>
                <a:lnTo>
                  <a:pt x="469" y="961"/>
                </a:lnTo>
                <a:lnTo>
                  <a:pt x="469" y="963"/>
                </a:lnTo>
                <a:lnTo>
                  <a:pt x="470" y="967"/>
                </a:lnTo>
                <a:lnTo>
                  <a:pt x="471" y="973"/>
                </a:lnTo>
                <a:lnTo>
                  <a:pt x="469" y="973"/>
                </a:lnTo>
                <a:lnTo>
                  <a:pt x="457" y="972"/>
                </a:lnTo>
                <a:lnTo>
                  <a:pt x="452" y="972"/>
                </a:lnTo>
                <a:lnTo>
                  <a:pt x="451" y="972"/>
                </a:lnTo>
                <a:lnTo>
                  <a:pt x="450" y="973"/>
                </a:lnTo>
                <a:lnTo>
                  <a:pt x="450" y="975"/>
                </a:lnTo>
                <a:lnTo>
                  <a:pt x="450" y="976"/>
                </a:lnTo>
                <a:lnTo>
                  <a:pt x="448" y="976"/>
                </a:lnTo>
                <a:lnTo>
                  <a:pt x="446" y="976"/>
                </a:lnTo>
                <a:lnTo>
                  <a:pt x="445" y="976"/>
                </a:lnTo>
                <a:lnTo>
                  <a:pt x="445" y="978"/>
                </a:lnTo>
                <a:lnTo>
                  <a:pt x="444" y="980"/>
                </a:lnTo>
                <a:lnTo>
                  <a:pt x="444" y="981"/>
                </a:lnTo>
                <a:lnTo>
                  <a:pt x="444" y="983"/>
                </a:lnTo>
                <a:lnTo>
                  <a:pt x="444" y="986"/>
                </a:lnTo>
                <a:lnTo>
                  <a:pt x="445" y="986"/>
                </a:lnTo>
                <a:lnTo>
                  <a:pt x="448" y="986"/>
                </a:lnTo>
                <a:lnTo>
                  <a:pt x="450" y="986"/>
                </a:lnTo>
                <a:lnTo>
                  <a:pt x="450" y="987"/>
                </a:lnTo>
                <a:lnTo>
                  <a:pt x="450" y="988"/>
                </a:lnTo>
                <a:lnTo>
                  <a:pt x="453" y="988"/>
                </a:lnTo>
                <a:lnTo>
                  <a:pt x="456" y="988"/>
                </a:lnTo>
                <a:lnTo>
                  <a:pt x="457" y="988"/>
                </a:lnTo>
                <a:lnTo>
                  <a:pt x="459" y="988"/>
                </a:lnTo>
                <a:lnTo>
                  <a:pt x="466" y="988"/>
                </a:lnTo>
                <a:lnTo>
                  <a:pt x="467" y="988"/>
                </a:lnTo>
                <a:lnTo>
                  <a:pt x="468" y="988"/>
                </a:lnTo>
                <a:lnTo>
                  <a:pt x="468" y="987"/>
                </a:lnTo>
                <a:lnTo>
                  <a:pt x="470" y="984"/>
                </a:lnTo>
                <a:lnTo>
                  <a:pt x="470" y="983"/>
                </a:lnTo>
                <a:lnTo>
                  <a:pt x="474" y="987"/>
                </a:lnTo>
                <a:lnTo>
                  <a:pt x="474" y="986"/>
                </a:lnTo>
                <a:lnTo>
                  <a:pt x="476" y="982"/>
                </a:lnTo>
                <a:lnTo>
                  <a:pt x="480" y="976"/>
                </a:lnTo>
                <a:lnTo>
                  <a:pt x="482" y="974"/>
                </a:lnTo>
                <a:lnTo>
                  <a:pt x="482" y="973"/>
                </a:lnTo>
                <a:lnTo>
                  <a:pt x="483" y="973"/>
                </a:lnTo>
                <a:lnTo>
                  <a:pt x="483" y="971"/>
                </a:lnTo>
                <a:lnTo>
                  <a:pt x="483" y="969"/>
                </a:lnTo>
                <a:lnTo>
                  <a:pt x="483" y="950"/>
                </a:lnTo>
                <a:lnTo>
                  <a:pt x="483" y="940"/>
                </a:lnTo>
                <a:lnTo>
                  <a:pt x="482" y="940"/>
                </a:lnTo>
                <a:lnTo>
                  <a:pt x="479" y="940"/>
                </a:lnTo>
                <a:lnTo>
                  <a:pt x="478" y="940"/>
                </a:lnTo>
                <a:lnTo>
                  <a:pt x="476" y="940"/>
                </a:lnTo>
                <a:lnTo>
                  <a:pt x="477" y="938"/>
                </a:lnTo>
                <a:lnTo>
                  <a:pt x="476" y="937"/>
                </a:lnTo>
                <a:lnTo>
                  <a:pt x="476" y="934"/>
                </a:lnTo>
                <a:lnTo>
                  <a:pt x="476" y="933"/>
                </a:lnTo>
                <a:lnTo>
                  <a:pt x="476" y="934"/>
                </a:lnTo>
                <a:lnTo>
                  <a:pt x="472" y="934"/>
                </a:lnTo>
                <a:lnTo>
                  <a:pt x="471" y="936"/>
                </a:lnTo>
                <a:lnTo>
                  <a:pt x="471" y="937"/>
                </a:lnTo>
                <a:lnTo>
                  <a:pt x="470" y="937"/>
                </a:lnTo>
                <a:lnTo>
                  <a:pt x="470" y="938"/>
                </a:lnTo>
                <a:close/>
                <a:moveTo>
                  <a:pt x="373" y="974"/>
                </a:moveTo>
                <a:lnTo>
                  <a:pt x="371" y="982"/>
                </a:lnTo>
                <a:lnTo>
                  <a:pt x="375" y="982"/>
                </a:lnTo>
                <a:lnTo>
                  <a:pt x="379" y="982"/>
                </a:lnTo>
                <a:lnTo>
                  <a:pt x="377" y="981"/>
                </a:lnTo>
                <a:lnTo>
                  <a:pt x="377" y="980"/>
                </a:lnTo>
                <a:lnTo>
                  <a:pt x="377" y="979"/>
                </a:lnTo>
                <a:lnTo>
                  <a:pt x="377" y="978"/>
                </a:lnTo>
                <a:lnTo>
                  <a:pt x="374" y="975"/>
                </a:lnTo>
                <a:lnTo>
                  <a:pt x="373" y="974"/>
                </a:lnTo>
                <a:close/>
                <a:moveTo>
                  <a:pt x="459" y="1004"/>
                </a:moveTo>
                <a:lnTo>
                  <a:pt x="459" y="1005"/>
                </a:lnTo>
                <a:lnTo>
                  <a:pt x="458" y="1006"/>
                </a:lnTo>
                <a:lnTo>
                  <a:pt x="459" y="1006"/>
                </a:lnTo>
                <a:lnTo>
                  <a:pt x="461" y="1006"/>
                </a:lnTo>
                <a:lnTo>
                  <a:pt x="461" y="1004"/>
                </a:lnTo>
                <a:lnTo>
                  <a:pt x="459" y="1004"/>
                </a:lnTo>
                <a:close/>
                <a:moveTo>
                  <a:pt x="717" y="1084"/>
                </a:moveTo>
                <a:lnTo>
                  <a:pt x="717" y="1086"/>
                </a:lnTo>
                <a:lnTo>
                  <a:pt x="717" y="1087"/>
                </a:lnTo>
                <a:lnTo>
                  <a:pt x="716" y="1087"/>
                </a:lnTo>
                <a:lnTo>
                  <a:pt x="713" y="1086"/>
                </a:lnTo>
                <a:lnTo>
                  <a:pt x="713" y="1088"/>
                </a:lnTo>
                <a:lnTo>
                  <a:pt x="715" y="1088"/>
                </a:lnTo>
                <a:lnTo>
                  <a:pt x="715" y="1089"/>
                </a:lnTo>
                <a:lnTo>
                  <a:pt x="713" y="1089"/>
                </a:lnTo>
                <a:lnTo>
                  <a:pt x="712" y="1089"/>
                </a:lnTo>
                <a:lnTo>
                  <a:pt x="710" y="1088"/>
                </a:lnTo>
                <a:lnTo>
                  <a:pt x="710" y="1089"/>
                </a:lnTo>
                <a:lnTo>
                  <a:pt x="710" y="1090"/>
                </a:lnTo>
                <a:lnTo>
                  <a:pt x="710" y="1091"/>
                </a:lnTo>
                <a:lnTo>
                  <a:pt x="713" y="1091"/>
                </a:lnTo>
                <a:lnTo>
                  <a:pt x="715" y="1091"/>
                </a:lnTo>
                <a:lnTo>
                  <a:pt x="716" y="1091"/>
                </a:lnTo>
                <a:lnTo>
                  <a:pt x="719" y="1091"/>
                </a:lnTo>
                <a:lnTo>
                  <a:pt x="719" y="1092"/>
                </a:lnTo>
                <a:lnTo>
                  <a:pt x="719" y="1095"/>
                </a:lnTo>
                <a:lnTo>
                  <a:pt x="715" y="1093"/>
                </a:lnTo>
                <a:lnTo>
                  <a:pt x="712" y="1093"/>
                </a:lnTo>
                <a:lnTo>
                  <a:pt x="711" y="1093"/>
                </a:lnTo>
                <a:lnTo>
                  <a:pt x="710" y="1093"/>
                </a:lnTo>
                <a:lnTo>
                  <a:pt x="710" y="1096"/>
                </a:lnTo>
                <a:lnTo>
                  <a:pt x="710" y="1098"/>
                </a:lnTo>
                <a:lnTo>
                  <a:pt x="711" y="1098"/>
                </a:lnTo>
                <a:lnTo>
                  <a:pt x="712" y="1098"/>
                </a:lnTo>
                <a:lnTo>
                  <a:pt x="713" y="1098"/>
                </a:lnTo>
                <a:lnTo>
                  <a:pt x="715" y="1098"/>
                </a:lnTo>
                <a:lnTo>
                  <a:pt x="716" y="1098"/>
                </a:lnTo>
                <a:lnTo>
                  <a:pt x="721" y="1098"/>
                </a:lnTo>
                <a:lnTo>
                  <a:pt x="732" y="1098"/>
                </a:lnTo>
                <a:lnTo>
                  <a:pt x="732" y="1097"/>
                </a:lnTo>
                <a:lnTo>
                  <a:pt x="732" y="1096"/>
                </a:lnTo>
                <a:lnTo>
                  <a:pt x="733" y="1096"/>
                </a:lnTo>
                <a:lnTo>
                  <a:pt x="733" y="1095"/>
                </a:lnTo>
                <a:lnTo>
                  <a:pt x="732" y="1095"/>
                </a:lnTo>
                <a:lnTo>
                  <a:pt x="730" y="1095"/>
                </a:lnTo>
                <a:lnTo>
                  <a:pt x="729" y="1095"/>
                </a:lnTo>
                <a:lnTo>
                  <a:pt x="726" y="1095"/>
                </a:lnTo>
                <a:lnTo>
                  <a:pt x="727" y="1090"/>
                </a:lnTo>
                <a:lnTo>
                  <a:pt x="727" y="1087"/>
                </a:lnTo>
                <a:lnTo>
                  <a:pt x="726" y="1087"/>
                </a:lnTo>
                <a:lnTo>
                  <a:pt x="719" y="1087"/>
                </a:lnTo>
                <a:lnTo>
                  <a:pt x="718" y="1087"/>
                </a:lnTo>
                <a:lnTo>
                  <a:pt x="718" y="1086"/>
                </a:lnTo>
                <a:lnTo>
                  <a:pt x="718" y="1084"/>
                </a:lnTo>
                <a:lnTo>
                  <a:pt x="717" y="1084"/>
                </a:lnTo>
                <a:close/>
                <a:moveTo>
                  <a:pt x="615" y="1092"/>
                </a:moveTo>
                <a:lnTo>
                  <a:pt x="614" y="1092"/>
                </a:lnTo>
                <a:lnTo>
                  <a:pt x="612" y="1092"/>
                </a:lnTo>
                <a:lnTo>
                  <a:pt x="612" y="1093"/>
                </a:lnTo>
                <a:lnTo>
                  <a:pt x="612" y="1095"/>
                </a:lnTo>
                <a:lnTo>
                  <a:pt x="613" y="1095"/>
                </a:lnTo>
                <a:lnTo>
                  <a:pt x="614" y="1095"/>
                </a:lnTo>
                <a:lnTo>
                  <a:pt x="615" y="1096"/>
                </a:lnTo>
                <a:lnTo>
                  <a:pt x="617" y="1096"/>
                </a:lnTo>
                <a:lnTo>
                  <a:pt x="618" y="1096"/>
                </a:lnTo>
                <a:lnTo>
                  <a:pt x="620" y="1095"/>
                </a:lnTo>
                <a:lnTo>
                  <a:pt x="620" y="1093"/>
                </a:lnTo>
                <a:lnTo>
                  <a:pt x="617" y="1093"/>
                </a:lnTo>
                <a:lnTo>
                  <a:pt x="616" y="1092"/>
                </a:lnTo>
                <a:lnTo>
                  <a:pt x="615" y="1092"/>
                </a:lnTo>
                <a:close/>
                <a:moveTo>
                  <a:pt x="933" y="1011"/>
                </a:moveTo>
                <a:lnTo>
                  <a:pt x="930" y="1011"/>
                </a:lnTo>
                <a:lnTo>
                  <a:pt x="928" y="1011"/>
                </a:lnTo>
                <a:lnTo>
                  <a:pt x="926" y="1011"/>
                </a:lnTo>
                <a:lnTo>
                  <a:pt x="922" y="1011"/>
                </a:lnTo>
                <a:lnTo>
                  <a:pt x="918" y="1012"/>
                </a:lnTo>
                <a:lnTo>
                  <a:pt x="918" y="1014"/>
                </a:lnTo>
                <a:lnTo>
                  <a:pt x="921" y="1014"/>
                </a:lnTo>
                <a:lnTo>
                  <a:pt x="922" y="1014"/>
                </a:lnTo>
                <a:lnTo>
                  <a:pt x="923" y="1014"/>
                </a:lnTo>
                <a:lnTo>
                  <a:pt x="928" y="1014"/>
                </a:lnTo>
                <a:lnTo>
                  <a:pt x="931" y="1012"/>
                </a:lnTo>
                <a:lnTo>
                  <a:pt x="932" y="1014"/>
                </a:lnTo>
                <a:lnTo>
                  <a:pt x="935" y="1014"/>
                </a:lnTo>
                <a:lnTo>
                  <a:pt x="934" y="1013"/>
                </a:lnTo>
                <a:lnTo>
                  <a:pt x="934" y="1012"/>
                </a:lnTo>
                <a:lnTo>
                  <a:pt x="933" y="1012"/>
                </a:lnTo>
                <a:lnTo>
                  <a:pt x="933" y="1011"/>
                </a:lnTo>
                <a:close/>
                <a:moveTo>
                  <a:pt x="935" y="1016"/>
                </a:moveTo>
                <a:lnTo>
                  <a:pt x="932" y="1017"/>
                </a:lnTo>
                <a:lnTo>
                  <a:pt x="932" y="1020"/>
                </a:lnTo>
                <a:lnTo>
                  <a:pt x="936" y="1020"/>
                </a:lnTo>
                <a:lnTo>
                  <a:pt x="936" y="1016"/>
                </a:lnTo>
                <a:lnTo>
                  <a:pt x="935" y="1016"/>
                </a:lnTo>
                <a:close/>
                <a:moveTo>
                  <a:pt x="867" y="1036"/>
                </a:moveTo>
                <a:lnTo>
                  <a:pt x="867" y="1038"/>
                </a:lnTo>
                <a:lnTo>
                  <a:pt x="867" y="1041"/>
                </a:lnTo>
                <a:lnTo>
                  <a:pt x="867" y="1044"/>
                </a:lnTo>
                <a:lnTo>
                  <a:pt x="867" y="1046"/>
                </a:lnTo>
                <a:lnTo>
                  <a:pt x="867" y="1047"/>
                </a:lnTo>
                <a:lnTo>
                  <a:pt x="867" y="1050"/>
                </a:lnTo>
                <a:lnTo>
                  <a:pt x="867" y="1051"/>
                </a:lnTo>
                <a:lnTo>
                  <a:pt x="867" y="1053"/>
                </a:lnTo>
                <a:lnTo>
                  <a:pt x="867" y="1054"/>
                </a:lnTo>
                <a:lnTo>
                  <a:pt x="867" y="1056"/>
                </a:lnTo>
                <a:lnTo>
                  <a:pt x="867" y="1057"/>
                </a:lnTo>
                <a:lnTo>
                  <a:pt x="870" y="1057"/>
                </a:lnTo>
                <a:lnTo>
                  <a:pt x="871" y="1059"/>
                </a:lnTo>
                <a:lnTo>
                  <a:pt x="871" y="1062"/>
                </a:lnTo>
                <a:lnTo>
                  <a:pt x="871" y="1063"/>
                </a:lnTo>
                <a:lnTo>
                  <a:pt x="871" y="1064"/>
                </a:lnTo>
                <a:lnTo>
                  <a:pt x="872" y="1066"/>
                </a:lnTo>
                <a:lnTo>
                  <a:pt x="872" y="1068"/>
                </a:lnTo>
                <a:lnTo>
                  <a:pt x="872" y="1070"/>
                </a:lnTo>
                <a:lnTo>
                  <a:pt x="873" y="1071"/>
                </a:lnTo>
                <a:lnTo>
                  <a:pt x="873" y="1072"/>
                </a:lnTo>
                <a:lnTo>
                  <a:pt x="874" y="1074"/>
                </a:lnTo>
                <a:lnTo>
                  <a:pt x="872" y="1073"/>
                </a:lnTo>
                <a:lnTo>
                  <a:pt x="873" y="1075"/>
                </a:lnTo>
                <a:lnTo>
                  <a:pt x="874" y="1076"/>
                </a:lnTo>
                <a:lnTo>
                  <a:pt x="875" y="1078"/>
                </a:lnTo>
                <a:lnTo>
                  <a:pt x="875" y="1076"/>
                </a:lnTo>
                <a:lnTo>
                  <a:pt x="874" y="1075"/>
                </a:lnTo>
                <a:lnTo>
                  <a:pt x="879" y="1075"/>
                </a:lnTo>
                <a:lnTo>
                  <a:pt x="878" y="1073"/>
                </a:lnTo>
                <a:lnTo>
                  <a:pt x="878" y="1072"/>
                </a:lnTo>
                <a:lnTo>
                  <a:pt x="875" y="1067"/>
                </a:lnTo>
                <a:lnTo>
                  <a:pt x="875" y="1066"/>
                </a:lnTo>
                <a:lnTo>
                  <a:pt x="874" y="1065"/>
                </a:lnTo>
                <a:lnTo>
                  <a:pt x="878" y="1065"/>
                </a:lnTo>
                <a:lnTo>
                  <a:pt x="878" y="1064"/>
                </a:lnTo>
                <a:lnTo>
                  <a:pt x="878" y="1063"/>
                </a:lnTo>
                <a:lnTo>
                  <a:pt x="878" y="1062"/>
                </a:lnTo>
                <a:lnTo>
                  <a:pt x="876" y="1062"/>
                </a:lnTo>
                <a:lnTo>
                  <a:pt x="876" y="1059"/>
                </a:lnTo>
                <a:lnTo>
                  <a:pt x="876" y="1062"/>
                </a:lnTo>
                <a:lnTo>
                  <a:pt x="873" y="1062"/>
                </a:lnTo>
                <a:lnTo>
                  <a:pt x="873" y="1061"/>
                </a:lnTo>
                <a:lnTo>
                  <a:pt x="873" y="1059"/>
                </a:lnTo>
                <a:lnTo>
                  <a:pt x="873" y="1058"/>
                </a:lnTo>
                <a:lnTo>
                  <a:pt x="873" y="1057"/>
                </a:lnTo>
                <a:lnTo>
                  <a:pt x="874" y="1057"/>
                </a:lnTo>
                <a:lnTo>
                  <a:pt x="874" y="1056"/>
                </a:lnTo>
                <a:lnTo>
                  <a:pt x="874" y="1054"/>
                </a:lnTo>
                <a:lnTo>
                  <a:pt x="874" y="1051"/>
                </a:lnTo>
                <a:lnTo>
                  <a:pt x="874" y="1050"/>
                </a:lnTo>
                <a:lnTo>
                  <a:pt x="874" y="1049"/>
                </a:lnTo>
                <a:lnTo>
                  <a:pt x="874" y="1047"/>
                </a:lnTo>
                <a:lnTo>
                  <a:pt x="874" y="1046"/>
                </a:lnTo>
                <a:lnTo>
                  <a:pt x="874" y="1045"/>
                </a:lnTo>
                <a:lnTo>
                  <a:pt x="874" y="1042"/>
                </a:lnTo>
                <a:lnTo>
                  <a:pt x="874" y="1041"/>
                </a:lnTo>
                <a:lnTo>
                  <a:pt x="874" y="1040"/>
                </a:lnTo>
                <a:lnTo>
                  <a:pt x="874" y="1038"/>
                </a:lnTo>
                <a:lnTo>
                  <a:pt x="873" y="1038"/>
                </a:lnTo>
                <a:lnTo>
                  <a:pt x="872" y="1037"/>
                </a:lnTo>
                <a:lnTo>
                  <a:pt x="871" y="1037"/>
                </a:lnTo>
                <a:lnTo>
                  <a:pt x="871" y="1036"/>
                </a:lnTo>
                <a:lnTo>
                  <a:pt x="870" y="1036"/>
                </a:lnTo>
                <a:lnTo>
                  <a:pt x="868" y="1036"/>
                </a:lnTo>
                <a:lnTo>
                  <a:pt x="867" y="1034"/>
                </a:lnTo>
                <a:lnTo>
                  <a:pt x="867" y="1036"/>
                </a:lnTo>
                <a:close/>
                <a:moveTo>
                  <a:pt x="987" y="1011"/>
                </a:moveTo>
                <a:lnTo>
                  <a:pt x="987" y="1012"/>
                </a:lnTo>
                <a:lnTo>
                  <a:pt x="988" y="1013"/>
                </a:lnTo>
                <a:lnTo>
                  <a:pt x="986" y="1015"/>
                </a:lnTo>
                <a:lnTo>
                  <a:pt x="984" y="1015"/>
                </a:lnTo>
                <a:lnTo>
                  <a:pt x="983" y="1016"/>
                </a:lnTo>
                <a:lnTo>
                  <a:pt x="980" y="1017"/>
                </a:lnTo>
                <a:lnTo>
                  <a:pt x="980" y="1015"/>
                </a:lnTo>
                <a:lnTo>
                  <a:pt x="980" y="1014"/>
                </a:lnTo>
                <a:lnTo>
                  <a:pt x="980" y="1012"/>
                </a:lnTo>
                <a:lnTo>
                  <a:pt x="980" y="1011"/>
                </a:lnTo>
                <a:lnTo>
                  <a:pt x="980" y="1009"/>
                </a:lnTo>
                <a:lnTo>
                  <a:pt x="979" y="1011"/>
                </a:lnTo>
                <a:lnTo>
                  <a:pt x="978" y="1012"/>
                </a:lnTo>
                <a:lnTo>
                  <a:pt x="979" y="1012"/>
                </a:lnTo>
                <a:lnTo>
                  <a:pt x="979" y="1014"/>
                </a:lnTo>
                <a:lnTo>
                  <a:pt x="978" y="1015"/>
                </a:lnTo>
                <a:lnTo>
                  <a:pt x="977" y="1015"/>
                </a:lnTo>
                <a:lnTo>
                  <a:pt x="976" y="1015"/>
                </a:lnTo>
                <a:lnTo>
                  <a:pt x="975" y="1014"/>
                </a:lnTo>
                <a:lnTo>
                  <a:pt x="974" y="1014"/>
                </a:lnTo>
                <a:lnTo>
                  <a:pt x="973" y="1015"/>
                </a:lnTo>
                <a:lnTo>
                  <a:pt x="973" y="1017"/>
                </a:lnTo>
                <a:lnTo>
                  <a:pt x="970" y="1019"/>
                </a:lnTo>
                <a:lnTo>
                  <a:pt x="970" y="1020"/>
                </a:lnTo>
                <a:lnTo>
                  <a:pt x="969" y="1020"/>
                </a:lnTo>
                <a:lnTo>
                  <a:pt x="967" y="1020"/>
                </a:lnTo>
                <a:lnTo>
                  <a:pt x="966" y="1020"/>
                </a:lnTo>
                <a:lnTo>
                  <a:pt x="968" y="1024"/>
                </a:lnTo>
                <a:lnTo>
                  <a:pt x="968" y="1025"/>
                </a:lnTo>
                <a:lnTo>
                  <a:pt x="971" y="1024"/>
                </a:lnTo>
                <a:lnTo>
                  <a:pt x="975" y="1022"/>
                </a:lnTo>
                <a:lnTo>
                  <a:pt x="976" y="1022"/>
                </a:lnTo>
                <a:lnTo>
                  <a:pt x="979" y="1021"/>
                </a:lnTo>
                <a:lnTo>
                  <a:pt x="982" y="1020"/>
                </a:lnTo>
                <a:lnTo>
                  <a:pt x="982" y="1021"/>
                </a:lnTo>
                <a:lnTo>
                  <a:pt x="984" y="1021"/>
                </a:lnTo>
                <a:lnTo>
                  <a:pt x="986" y="1019"/>
                </a:lnTo>
                <a:lnTo>
                  <a:pt x="986" y="1020"/>
                </a:lnTo>
                <a:lnTo>
                  <a:pt x="988" y="1020"/>
                </a:lnTo>
                <a:lnTo>
                  <a:pt x="992" y="1020"/>
                </a:lnTo>
                <a:lnTo>
                  <a:pt x="995" y="1020"/>
                </a:lnTo>
                <a:lnTo>
                  <a:pt x="996" y="1020"/>
                </a:lnTo>
                <a:lnTo>
                  <a:pt x="997" y="1017"/>
                </a:lnTo>
                <a:lnTo>
                  <a:pt x="1000" y="1017"/>
                </a:lnTo>
                <a:lnTo>
                  <a:pt x="1000" y="1016"/>
                </a:lnTo>
                <a:lnTo>
                  <a:pt x="1000" y="1015"/>
                </a:lnTo>
                <a:lnTo>
                  <a:pt x="1000" y="1013"/>
                </a:lnTo>
                <a:lnTo>
                  <a:pt x="997" y="1011"/>
                </a:lnTo>
                <a:lnTo>
                  <a:pt x="995" y="1012"/>
                </a:lnTo>
                <a:lnTo>
                  <a:pt x="994" y="1011"/>
                </a:lnTo>
                <a:lnTo>
                  <a:pt x="994" y="1008"/>
                </a:lnTo>
                <a:lnTo>
                  <a:pt x="990" y="1008"/>
                </a:lnTo>
                <a:lnTo>
                  <a:pt x="988" y="1009"/>
                </a:lnTo>
                <a:lnTo>
                  <a:pt x="987" y="1011"/>
                </a:lnTo>
                <a:close/>
                <a:moveTo>
                  <a:pt x="1156" y="381"/>
                </a:moveTo>
                <a:lnTo>
                  <a:pt x="1157" y="381"/>
                </a:lnTo>
                <a:lnTo>
                  <a:pt x="1158" y="378"/>
                </a:lnTo>
                <a:lnTo>
                  <a:pt x="1157" y="377"/>
                </a:lnTo>
                <a:lnTo>
                  <a:pt x="1156" y="377"/>
                </a:lnTo>
                <a:lnTo>
                  <a:pt x="1155" y="377"/>
                </a:lnTo>
                <a:lnTo>
                  <a:pt x="1155" y="379"/>
                </a:lnTo>
                <a:lnTo>
                  <a:pt x="1155" y="381"/>
                </a:lnTo>
                <a:lnTo>
                  <a:pt x="1156" y="381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AD37BFFF-4DAB-B169-3152-B0DD907D6D2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45619" y="242130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7" name="肘形连接符 164">
            <a:extLst>
              <a:ext uri="{FF2B5EF4-FFF2-40B4-BE49-F238E27FC236}">
                <a16:creationId xmlns:a16="http://schemas.microsoft.com/office/drawing/2014/main" id="{17070888-521D-1DCF-D1B0-F73249204531}"/>
              </a:ext>
            </a:extLst>
          </p:cNvPr>
          <p:cNvCxnSpPr>
            <a:cxnSpLocks/>
            <a:stCxn id="9" idx="3"/>
            <a:endCxn id="6" idx="0"/>
          </p:cNvCxnSpPr>
          <p:nvPr/>
        </p:nvCxnSpPr>
        <p:spPr>
          <a:xfrm>
            <a:off x="2494510" y="1990277"/>
            <a:ext cx="393317" cy="43102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9" name="圆角矩形 45">
            <a:extLst>
              <a:ext uri="{FF2B5EF4-FFF2-40B4-BE49-F238E27FC236}">
                <a16:creationId xmlns:a16="http://schemas.microsoft.com/office/drawing/2014/main" id="{936642DA-22A5-A7A5-6938-E62ABC08FCAD}"/>
              </a:ext>
            </a:extLst>
          </p:cNvPr>
          <p:cNvSpPr/>
          <p:nvPr/>
        </p:nvSpPr>
        <p:spPr>
          <a:xfrm>
            <a:off x="1163220" y="182629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Raleigh</a:t>
            </a:r>
          </a:p>
        </p:txBody>
      </p:sp>
      <p:sp>
        <p:nvSpPr>
          <p:cNvPr id="17" name="Oval 25">
            <a:extLst>
              <a:ext uri="{FF2B5EF4-FFF2-40B4-BE49-F238E27FC236}">
                <a16:creationId xmlns:a16="http://schemas.microsoft.com/office/drawing/2014/main" id="{EEAD886A-31B0-8571-B5CF-CB530C53DEF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96979" y="293946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1" name="肘形连接符 164">
            <a:extLst>
              <a:ext uri="{FF2B5EF4-FFF2-40B4-BE49-F238E27FC236}">
                <a16:creationId xmlns:a16="http://schemas.microsoft.com/office/drawing/2014/main" id="{20015F34-C760-7526-A1EE-EF8CD79A0132}"/>
              </a:ext>
            </a:extLst>
          </p:cNvPr>
          <p:cNvCxnSpPr>
            <a:cxnSpLocks/>
            <a:stCxn id="22" idx="3"/>
            <a:endCxn id="17" idx="0"/>
          </p:cNvCxnSpPr>
          <p:nvPr/>
        </p:nvCxnSpPr>
        <p:spPr>
          <a:xfrm>
            <a:off x="1928734" y="2552193"/>
            <a:ext cx="410453" cy="38727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2" name="圆角矩形 45">
            <a:extLst>
              <a:ext uri="{FF2B5EF4-FFF2-40B4-BE49-F238E27FC236}">
                <a16:creationId xmlns:a16="http://schemas.microsoft.com/office/drawing/2014/main" id="{F9F83B41-C3E4-B582-5370-2F26E09560FF}"/>
              </a:ext>
            </a:extLst>
          </p:cNvPr>
          <p:cNvSpPr/>
          <p:nvPr/>
        </p:nvSpPr>
        <p:spPr>
          <a:xfrm>
            <a:off x="597444" y="238821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Cary</a:t>
            </a:r>
          </a:p>
        </p:txBody>
      </p:sp>
      <p:sp>
        <p:nvSpPr>
          <p:cNvPr id="24" name="Oval 25">
            <a:extLst>
              <a:ext uri="{FF2B5EF4-FFF2-40B4-BE49-F238E27FC236}">
                <a16:creationId xmlns:a16="http://schemas.microsoft.com/office/drawing/2014/main" id="{806602BF-AA64-076D-C00B-CFC2494E343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46459" y="341952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5" name="肘形连接符 164">
            <a:extLst>
              <a:ext uri="{FF2B5EF4-FFF2-40B4-BE49-F238E27FC236}">
                <a16:creationId xmlns:a16="http://schemas.microsoft.com/office/drawing/2014/main" id="{37222375-63EC-36EC-5986-BCE932D40EDC}"/>
              </a:ext>
            </a:extLst>
          </p:cNvPr>
          <p:cNvCxnSpPr>
            <a:cxnSpLocks/>
            <a:stCxn id="26" idx="3"/>
            <a:endCxn id="24" idx="0"/>
          </p:cNvCxnSpPr>
          <p:nvPr/>
        </p:nvCxnSpPr>
        <p:spPr>
          <a:xfrm>
            <a:off x="1669064" y="3114108"/>
            <a:ext cx="319603" cy="30541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6" name="圆角矩形 45">
            <a:extLst>
              <a:ext uri="{FF2B5EF4-FFF2-40B4-BE49-F238E27FC236}">
                <a16:creationId xmlns:a16="http://schemas.microsoft.com/office/drawing/2014/main" id="{0689195C-3D4C-EA50-F876-BDCF4F7E2725}"/>
              </a:ext>
            </a:extLst>
          </p:cNvPr>
          <p:cNvSpPr/>
          <p:nvPr/>
        </p:nvSpPr>
        <p:spPr>
          <a:xfrm>
            <a:off x="337774" y="295012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Apex</a:t>
            </a:r>
          </a:p>
        </p:txBody>
      </p:sp>
      <p:sp>
        <p:nvSpPr>
          <p:cNvPr id="1345" name="AutoShape 2">
            <a:extLst>
              <a:ext uri="{FF2B5EF4-FFF2-40B4-BE49-F238E27FC236}">
                <a16:creationId xmlns:a16="http://schemas.microsoft.com/office/drawing/2014/main" id="{ECE39B2E-99A1-6408-10F6-D662DA9C2209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96127" y="3114108"/>
            <a:ext cx="1657146" cy="1772924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28575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46" name="AutoShape 4">
            <a:extLst>
              <a:ext uri="{FF2B5EF4-FFF2-40B4-BE49-F238E27FC236}">
                <a16:creationId xmlns:a16="http://schemas.microsoft.com/office/drawing/2014/main" id="{537646CF-6A69-10DD-FB3F-B745E5935EF8}"/>
              </a:ext>
            </a:extLst>
          </p:cNvPr>
          <p:cNvSpPr>
            <a:spLocks noChangeArrowheads="1"/>
          </p:cNvSpPr>
          <p:nvPr/>
        </p:nvSpPr>
        <p:spPr bwMode="gray">
          <a:xfrm>
            <a:off x="7015515" y="3114108"/>
            <a:ext cx="1657146" cy="1772924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8575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47" name="AutoShape 5">
            <a:extLst>
              <a:ext uri="{FF2B5EF4-FFF2-40B4-BE49-F238E27FC236}">
                <a16:creationId xmlns:a16="http://schemas.microsoft.com/office/drawing/2014/main" id="{88D90B71-0EE8-CE09-5F4F-8A6614099C84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56202" y="1103815"/>
            <a:ext cx="1657146" cy="1772924"/>
          </a:xfrm>
          <a:prstGeom prst="roundRect">
            <a:avLst>
              <a:gd name="adj" fmla="val 16667"/>
            </a:avLst>
          </a:prstGeom>
          <a:solidFill>
            <a:srgbClr val="C3B996"/>
          </a:solidFill>
          <a:ln w="28575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48" name="Text Box 8">
            <a:extLst>
              <a:ext uri="{FF2B5EF4-FFF2-40B4-BE49-F238E27FC236}">
                <a16:creationId xmlns:a16="http://schemas.microsoft.com/office/drawing/2014/main" id="{175E70E1-095B-0171-E9A7-67E71AB99A1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211904" y="3783190"/>
            <a:ext cx="146464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Lorem ipsum dolor sit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amet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,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consectetur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adipiscing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elit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, sed do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eiusmod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tempor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incididunt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ut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labore et dolore magna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aliqua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1349" name="Text Box 9">
            <a:extLst>
              <a:ext uri="{FF2B5EF4-FFF2-40B4-BE49-F238E27FC236}">
                <a16:creationId xmlns:a16="http://schemas.microsoft.com/office/drawing/2014/main" id="{89328BDD-B542-7A9C-0072-3F4B0167668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112867" y="3314974"/>
            <a:ext cx="165435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400" b="1" dirty="0">
                <a:solidFill>
                  <a:srgbClr val="FFFFFF"/>
                </a:solidFill>
                <a:ea typeface="宋体" charset="-122"/>
                <a:cs typeface="Arial" charset="0"/>
              </a:rPr>
              <a:t>Apex</a:t>
            </a:r>
          </a:p>
        </p:txBody>
      </p:sp>
      <p:sp>
        <p:nvSpPr>
          <p:cNvPr id="1350" name="Text Box 10">
            <a:extLst>
              <a:ext uri="{FF2B5EF4-FFF2-40B4-BE49-F238E27FC236}">
                <a16:creationId xmlns:a16="http://schemas.microsoft.com/office/drawing/2014/main" id="{B1B1921D-5C14-380A-E4C8-9146E652275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012727" y="3314974"/>
            <a:ext cx="165435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400" b="1" dirty="0">
                <a:solidFill>
                  <a:srgbClr val="FFFFFF"/>
                </a:solidFill>
                <a:ea typeface="宋体" charset="-122"/>
                <a:cs typeface="Arial" charset="0"/>
              </a:rPr>
              <a:t>Cary</a:t>
            </a:r>
          </a:p>
        </p:txBody>
      </p:sp>
      <p:sp>
        <p:nvSpPr>
          <p:cNvPr id="1351" name="Text Box 11">
            <a:extLst>
              <a:ext uri="{FF2B5EF4-FFF2-40B4-BE49-F238E27FC236}">
                <a16:creationId xmlns:a16="http://schemas.microsoft.com/office/drawing/2014/main" id="{F02B24AD-8357-65D7-8E29-B9704BB34FA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045044" y="1304681"/>
            <a:ext cx="165435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400" b="1" dirty="0">
                <a:solidFill>
                  <a:srgbClr val="FFFFFF"/>
                </a:solidFill>
                <a:ea typeface="宋体" charset="-122"/>
                <a:cs typeface="Arial" charset="0"/>
              </a:rPr>
              <a:t>Raleigh</a:t>
            </a:r>
          </a:p>
        </p:txBody>
      </p:sp>
      <p:sp>
        <p:nvSpPr>
          <p:cNvPr id="1354" name="AutoShape 16">
            <a:extLst>
              <a:ext uri="{FF2B5EF4-FFF2-40B4-BE49-F238E27FC236}">
                <a16:creationId xmlns:a16="http://schemas.microsoft.com/office/drawing/2014/main" id="{73C0026D-7B67-157C-8D91-E64EA6ADA88C}"/>
              </a:ext>
            </a:extLst>
          </p:cNvPr>
          <p:cNvSpPr>
            <a:spLocks noChangeArrowheads="1"/>
          </p:cNvSpPr>
          <p:nvPr/>
        </p:nvSpPr>
        <p:spPr bwMode="gray">
          <a:xfrm>
            <a:off x="6790936" y="3829694"/>
            <a:ext cx="232949" cy="241318"/>
          </a:xfrm>
          <a:prstGeom prst="rightArrow">
            <a:avLst>
              <a:gd name="adj1" fmla="val 55833"/>
              <a:gd name="adj2" fmla="val 62718"/>
            </a:avLst>
          </a:prstGeom>
          <a:solidFill>
            <a:schemeClr val="accent3"/>
          </a:solidFill>
          <a:ln>
            <a:noFill/>
          </a:ln>
          <a:effectLst>
            <a:outerShdw dist="28398" dir="3806097" algn="ctr" rotWithShape="0">
              <a:srgbClr val="B2B2B2"/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5" name="AutoShape 17">
            <a:extLst>
              <a:ext uri="{FF2B5EF4-FFF2-40B4-BE49-F238E27FC236}">
                <a16:creationId xmlns:a16="http://schemas.microsoft.com/office/drawing/2014/main" id="{45B5B5EB-2561-2C43-99EA-774B2249EF4A}"/>
              </a:ext>
            </a:extLst>
          </p:cNvPr>
          <p:cNvSpPr>
            <a:spLocks noChangeArrowheads="1"/>
          </p:cNvSpPr>
          <p:nvPr/>
        </p:nvSpPr>
        <p:spPr bwMode="gray">
          <a:xfrm rot="12952515">
            <a:off x="7655950" y="2790920"/>
            <a:ext cx="232949" cy="241318"/>
          </a:xfrm>
          <a:prstGeom prst="rightArrow">
            <a:avLst>
              <a:gd name="adj1" fmla="val 55833"/>
              <a:gd name="adj2" fmla="val 62718"/>
            </a:avLst>
          </a:prstGeom>
          <a:solidFill>
            <a:schemeClr val="accent6"/>
          </a:solidFill>
          <a:ln>
            <a:noFill/>
          </a:ln>
          <a:effectLst>
            <a:outerShdw dist="28398" dir="3806097" algn="ctr" rotWithShape="0">
              <a:srgbClr val="B2B2B2"/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6" name="Line 19">
            <a:extLst>
              <a:ext uri="{FF2B5EF4-FFF2-40B4-BE49-F238E27FC236}">
                <a16:creationId xmlns:a16="http://schemas.microsoft.com/office/drawing/2014/main" id="{B75606B5-FAB1-92AD-7999-8A7D9EBC030B}"/>
              </a:ext>
            </a:extLst>
          </p:cNvPr>
          <p:cNvSpPr>
            <a:spLocks noChangeShapeType="1"/>
          </p:cNvSpPr>
          <p:nvPr/>
        </p:nvSpPr>
        <p:spPr bwMode="gray">
          <a:xfrm>
            <a:off x="5171452" y="3716706"/>
            <a:ext cx="1473019" cy="0"/>
          </a:xfrm>
          <a:prstGeom prst="line">
            <a:avLst/>
          </a:prstGeom>
          <a:noFill/>
          <a:ln w="9525">
            <a:solidFill>
              <a:srgbClr val="FFFFFF"/>
            </a:solidFill>
            <a:prstDash val="sysDot"/>
            <a:round/>
            <a:headEnd/>
            <a:tailEnd/>
          </a:ln>
          <a:effectLst>
            <a:prstShdw prst="shdw17" dist="17961" dir="13500000">
              <a:schemeClr val="tx1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7" name="Line 20">
            <a:extLst>
              <a:ext uri="{FF2B5EF4-FFF2-40B4-BE49-F238E27FC236}">
                <a16:creationId xmlns:a16="http://schemas.microsoft.com/office/drawing/2014/main" id="{CE7936D9-3950-85F0-5F70-269F177F4036}"/>
              </a:ext>
            </a:extLst>
          </p:cNvPr>
          <p:cNvSpPr>
            <a:spLocks noChangeShapeType="1"/>
          </p:cNvSpPr>
          <p:nvPr/>
        </p:nvSpPr>
        <p:spPr bwMode="gray">
          <a:xfrm>
            <a:off x="7085260" y="3716706"/>
            <a:ext cx="1473019" cy="0"/>
          </a:xfrm>
          <a:prstGeom prst="line">
            <a:avLst/>
          </a:prstGeom>
          <a:noFill/>
          <a:ln w="9525">
            <a:solidFill>
              <a:srgbClr val="FFFFFF"/>
            </a:solidFill>
            <a:prstDash val="sysDot"/>
            <a:round/>
            <a:headEnd/>
            <a:tailEnd/>
          </a:ln>
          <a:effectLst>
            <a:prstShdw prst="shdw17" dist="17961" dir="13500000">
              <a:schemeClr val="tx1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58" name="Line 21">
            <a:extLst>
              <a:ext uri="{FF2B5EF4-FFF2-40B4-BE49-F238E27FC236}">
                <a16:creationId xmlns:a16="http://schemas.microsoft.com/office/drawing/2014/main" id="{3987002C-81E0-9D6C-193A-5F91F3E6E884}"/>
              </a:ext>
            </a:extLst>
          </p:cNvPr>
          <p:cNvSpPr>
            <a:spLocks noChangeShapeType="1"/>
          </p:cNvSpPr>
          <p:nvPr/>
        </p:nvSpPr>
        <p:spPr bwMode="gray">
          <a:xfrm>
            <a:off x="6149660" y="1706413"/>
            <a:ext cx="1473019" cy="0"/>
          </a:xfrm>
          <a:prstGeom prst="line">
            <a:avLst/>
          </a:prstGeom>
          <a:noFill/>
          <a:ln w="9525">
            <a:solidFill>
              <a:srgbClr val="FFFFFF"/>
            </a:solidFill>
            <a:prstDash val="sysDot"/>
            <a:round/>
            <a:headEnd/>
            <a:tailEnd/>
          </a:ln>
          <a:effectLst>
            <a:prstShdw prst="shdw17" dist="17961" dir="13500000">
              <a:schemeClr val="tx1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60" name="Text Box 8">
            <a:extLst>
              <a:ext uri="{FF2B5EF4-FFF2-40B4-BE49-F238E27FC236}">
                <a16:creationId xmlns:a16="http://schemas.microsoft.com/office/drawing/2014/main" id="{7524D042-0076-4431-7AE1-AF7A6B48592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115948" y="3783190"/>
            <a:ext cx="146464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Lorem ipsum dolor sit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amet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,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consectetur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adipiscing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elit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, sed do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eiusmod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tempor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incididunt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ut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labore et dolore magna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aliqua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.</a:t>
            </a:r>
          </a:p>
        </p:txBody>
      </p:sp>
      <p:sp>
        <p:nvSpPr>
          <p:cNvPr id="1361" name="Text Box 8">
            <a:extLst>
              <a:ext uri="{FF2B5EF4-FFF2-40B4-BE49-F238E27FC236}">
                <a16:creationId xmlns:a16="http://schemas.microsoft.com/office/drawing/2014/main" id="{6846A261-82AE-7205-DAF0-0CEEA7F0974B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192786" y="1772897"/>
            <a:ext cx="146464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Lorem ipsum dolor sit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amet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,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consectetur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adipiscing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elit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, sed do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eiusmod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tempor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incididunt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ut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 labore et dolore magna </a:t>
            </a:r>
            <a:r>
              <a:rPr lang="en-US" altLang="zh-CN" sz="1000" dirty="0" err="1">
                <a:solidFill>
                  <a:srgbClr val="FFFFFF"/>
                </a:solidFill>
                <a:ea typeface="宋体" charset="-122"/>
                <a:cs typeface="Arial" charset="0"/>
              </a:rPr>
              <a:t>aliqua</a:t>
            </a:r>
            <a:r>
              <a:rPr lang="en-US" altLang="zh-CN" sz="1000" dirty="0">
                <a:solidFill>
                  <a:srgbClr val="FFFFFF"/>
                </a:solidFill>
                <a:ea typeface="宋体" charset="-122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1032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2B4A4-D87C-5B6E-7C66-9970DDA1E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4B425-8116-2523-3875-1EBBD6418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Wake County Subdivision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E82B7AD-03D2-7495-1F43-84EE817BB468}"/>
              </a:ext>
            </a:extLst>
          </p:cNvPr>
          <p:cNvGrpSpPr/>
          <p:nvPr/>
        </p:nvGrpSpPr>
        <p:grpSpPr>
          <a:xfrm>
            <a:off x="2702862" y="1054404"/>
            <a:ext cx="4076839" cy="3791446"/>
            <a:chOff x="2359025" y="755650"/>
            <a:chExt cx="4376738" cy="4070351"/>
          </a:xfrm>
        </p:grpSpPr>
        <p:sp>
          <p:nvSpPr>
            <p:cNvPr id="2693" name="Freeform 646">
              <a:extLst>
                <a:ext uri="{FF2B5EF4-FFF2-40B4-BE49-F238E27FC236}">
                  <a16:creationId xmlns:a16="http://schemas.microsoft.com/office/drawing/2014/main" id="{126DEAA0-FE19-FF1C-EA5A-3F18D98D5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1138" y="1163638"/>
              <a:ext cx="800100" cy="947738"/>
            </a:xfrm>
            <a:custGeom>
              <a:avLst/>
              <a:gdLst>
                <a:gd name="T0" fmla="*/ 503 w 504"/>
                <a:gd name="T1" fmla="*/ 380 h 597"/>
                <a:gd name="T2" fmla="*/ 500 w 504"/>
                <a:gd name="T3" fmla="*/ 398 h 597"/>
                <a:gd name="T4" fmla="*/ 494 w 504"/>
                <a:gd name="T5" fmla="*/ 410 h 597"/>
                <a:gd name="T6" fmla="*/ 478 w 504"/>
                <a:gd name="T7" fmla="*/ 419 h 597"/>
                <a:gd name="T8" fmla="*/ 469 w 504"/>
                <a:gd name="T9" fmla="*/ 431 h 597"/>
                <a:gd name="T10" fmla="*/ 461 w 504"/>
                <a:gd name="T11" fmla="*/ 447 h 597"/>
                <a:gd name="T12" fmla="*/ 450 w 504"/>
                <a:gd name="T13" fmla="*/ 468 h 597"/>
                <a:gd name="T14" fmla="*/ 437 w 504"/>
                <a:gd name="T15" fmla="*/ 496 h 597"/>
                <a:gd name="T16" fmla="*/ 414 w 504"/>
                <a:gd name="T17" fmla="*/ 530 h 597"/>
                <a:gd name="T18" fmla="*/ 402 w 504"/>
                <a:gd name="T19" fmla="*/ 549 h 597"/>
                <a:gd name="T20" fmla="*/ 385 w 504"/>
                <a:gd name="T21" fmla="*/ 567 h 597"/>
                <a:gd name="T22" fmla="*/ 370 w 504"/>
                <a:gd name="T23" fmla="*/ 577 h 597"/>
                <a:gd name="T24" fmla="*/ 346 w 504"/>
                <a:gd name="T25" fmla="*/ 581 h 597"/>
                <a:gd name="T26" fmla="*/ 328 w 504"/>
                <a:gd name="T27" fmla="*/ 588 h 597"/>
                <a:gd name="T28" fmla="*/ 312 w 504"/>
                <a:gd name="T29" fmla="*/ 584 h 597"/>
                <a:gd name="T30" fmla="*/ 280 w 504"/>
                <a:gd name="T31" fmla="*/ 582 h 597"/>
                <a:gd name="T32" fmla="*/ 263 w 504"/>
                <a:gd name="T33" fmla="*/ 577 h 597"/>
                <a:gd name="T34" fmla="*/ 247 w 504"/>
                <a:gd name="T35" fmla="*/ 565 h 597"/>
                <a:gd name="T36" fmla="*/ 232 w 504"/>
                <a:gd name="T37" fmla="*/ 554 h 597"/>
                <a:gd name="T38" fmla="*/ 202 w 504"/>
                <a:gd name="T39" fmla="*/ 547 h 597"/>
                <a:gd name="T40" fmla="*/ 179 w 504"/>
                <a:gd name="T41" fmla="*/ 547 h 597"/>
                <a:gd name="T42" fmla="*/ 146 w 504"/>
                <a:gd name="T43" fmla="*/ 548 h 597"/>
                <a:gd name="T44" fmla="*/ 125 w 504"/>
                <a:gd name="T45" fmla="*/ 548 h 597"/>
                <a:gd name="T46" fmla="*/ 118 w 504"/>
                <a:gd name="T47" fmla="*/ 515 h 597"/>
                <a:gd name="T48" fmla="*/ 107 w 504"/>
                <a:gd name="T49" fmla="*/ 496 h 597"/>
                <a:gd name="T50" fmla="*/ 107 w 504"/>
                <a:gd name="T51" fmla="*/ 464 h 597"/>
                <a:gd name="T52" fmla="*/ 97 w 504"/>
                <a:gd name="T53" fmla="*/ 446 h 597"/>
                <a:gd name="T54" fmla="*/ 90 w 504"/>
                <a:gd name="T55" fmla="*/ 429 h 597"/>
                <a:gd name="T56" fmla="*/ 79 w 504"/>
                <a:gd name="T57" fmla="*/ 413 h 597"/>
                <a:gd name="T58" fmla="*/ 72 w 504"/>
                <a:gd name="T59" fmla="*/ 390 h 597"/>
                <a:gd name="T60" fmla="*/ 63 w 504"/>
                <a:gd name="T61" fmla="*/ 364 h 597"/>
                <a:gd name="T62" fmla="*/ 45 w 504"/>
                <a:gd name="T63" fmla="*/ 337 h 597"/>
                <a:gd name="T64" fmla="*/ 43 w 504"/>
                <a:gd name="T65" fmla="*/ 321 h 597"/>
                <a:gd name="T66" fmla="*/ 37 w 504"/>
                <a:gd name="T67" fmla="*/ 299 h 597"/>
                <a:gd name="T68" fmla="*/ 30 w 504"/>
                <a:gd name="T69" fmla="*/ 274 h 597"/>
                <a:gd name="T70" fmla="*/ 22 w 504"/>
                <a:gd name="T71" fmla="*/ 255 h 597"/>
                <a:gd name="T72" fmla="*/ 5 w 504"/>
                <a:gd name="T73" fmla="*/ 246 h 597"/>
                <a:gd name="T74" fmla="*/ 4 w 504"/>
                <a:gd name="T75" fmla="*/ 223 h 597"/>
                <a:gd name="T76" fmla="*/ 24 w 504"/>
                <a:gd name="T77" fmla="*/ 148 h 597"/>
                <a:gd name="T78" fmla="*/ 49 w 504"/>
                <a:gd name="T79" fmla="*/ 54 h 597"/>
                <a:gd name="T80" fmla="*/ 82 w 504"/>
                <a:gd name="T81" fmla="*/ 33 h 597"/>
                <a:gd name="T82" fmla="*/ 105 w 504"/>
                <a:gd name="T83" fmla="*/ 0 h 597"/>
                <a:gd name="T84" fmla="*/ 148 w 504"/>
                <a:gd name="T85" fmla="*/ 40 h 597"/>
                <a:gd name="T86" fmla="*/ 174 w 504"/>
                <a:gd name="T87" fmla="*/ 84 h 597"/>
                <a:gd name="T88" fmla="*/ 200 w 504"/>
                <a:gd name="T89" fmla="*/ 97 h 597"/>
                <a:gd name="T90" fmla="*/ 239 w 504"/>
                <a:gd name="T91" fmla="*/ 63 h 597"/>
                <a:gd name="T92" fmla="*/ 264 w 504"/>
                <a:gd name="T93" fmla="*/ 55 h 597"/>
                <a:gd name="T94" fmla="*/ 267 w 504"/>
                <a:gd name="T95" fmla="*/ 95 h 597"/>
                <a:gd name="T96" fmla="*/ 252 w 504"/>
                <a:gd name="T97" fmla="*/ 69 h 597"/>
                <a:gd name="T98" fmla="*/ 230 w 504"/>
                <a:gd name="T99" fmla="*/ 98 h 597"/>
                <a:gd name="T100" fmla="*/ 258 w 504"/>
                <a:gd name="T101" fmla="*/ 137 h 597"/>
                <a:gd name="T102" fmla="*/ 289 w 504"/>
                <a:gd name="T103" fmla="*/ 161 h 597"/>
                <a:gd name="T104" fmla="*/ 301 w 504"/>
                <a:gd name="T105" fmla="*/ 202 h 597"/>
                <a:gd name="T106" fmla="*/ 310 w 504"/>
                <a:gd name="T107" fmla="*/ 236 h 597"/>
                <a:gd name="T108" fmla="*/ 372 w 504"/>
                <a:gd name="T109" fmla="*/ 255 h 597"/>
                <a:gd name="T110" fmla="*/ 416 w 504"/>
                <a:gd name="T111" fmla="*/ 290 h 597"/>
                <a:gd name="T112" fmla="*/ 450 w 504"/>
                <a:gd name="T113" fmla="*/ 289 h 597"/>
                <a:gd name="T114" fmla="*/ 473 w 504"/>
                <a:gd name="T115" fmla="*/ 284 h 597"/>
                <a:gd name="T116" fmla="*/ 486 w 504"/>
                <a:gd name="T117" fmla="*/ 305 h 597"/>
                <a:gd name="T118" fmla="*/ 487 w 504"/>
                <a:gd name="T119" fmla="*/ 343 h 597"/>
                <a:gd name="T120" fmla="*/ 492 w 504"/>
                <a:gd name="T121" fmla="*/ 370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4" h="597">
                  <a:moveTo>
                    <a:pt x="496" y="366"/>
                  </a:moveTo>
                  <a:lnTo>
                    <a:pt x="496" y="368"/>
                  </a:lnTo>
                  <a:lnTo>
                    <a:pt x="496" y="369"/>
                  </a:lnTo>
                  <a:lnTo>
                    <a:pt x="496" y="370"/>
                  </a:lnTo>
                  <a:lnTo>
                    <a:pt x="496" y="371"/>
                  </a:lnTo>
                  <a:lnTo>
                    <a:pt x="497" y="372"/>
                  </a:lnTo>
                  <a:lnTo>
                    <a:pt x="497" y="373"/>
                  </a:lnTo>
                  <a:lnTo>
                    <a:pt x="497" y="374"/>
                  </a:lnTo>
                  <a:lnTo>
                    <a:pt x="499" y="374"/>
                  </a:lnTo>
                  <a:lnTo>
                    <a:pt x="499" y="376"/>
                  </a:lnTo>
                  <a:lnTo>
                    <a:pt x="500" y="378"/>
                  </a:lnTo>
                  <a:lnTo>
                    <a:pt x="501" y="378"/>
                  </a:lnTo>
                  <a:lnTo>
                    <a:pt x="502" y="379"/>
                  </a:lnTo>
                  <a:lnTo>
                    <a:pt x="502" y="380"/>
                  </a:lnTo>
                  <a:lnTo>
                    <a:pt x="503" y="380"/>
                  </a:lnTo>
                  <a:lnTo>
                    <a:pt x="503" y="381"/>
                  </a:lnTo>
                  <a:lnTo>
                    <a:pt x="503" y="382"/>
                  </a:lnTo>
                  <a:lnTo>
                    <a:pt x="503" y="383"/>
                  </a:lnTo>
                  <a:lnTo>
                    <a:pt x="503" y="385"/>
                  </a:lnTo>
                  <a:lnTo>
                    <a:pt x="503" y="386"/>
                  </a:lnTo>
                  <a:lnTo>
                    <a:pt x="504" y="387"/>
                  </a:lnTo>
                  <a:lnTo>
                    <a:pt x="503" y="387"/>
                  </a:lnTo>
                  <a:lnTo>
                    <a:pt x="502" y="388"/>
                  </a:lnTo>
                  <a:lnTo>
                    <a:pt x="502" y="390"/>
                  </a:lnTo>
                  <a:lnTo>
                    <a:pt x="501" y="393"/>
                  </a:lnTo>
                  <a:lnTo>
                    <a:pt x="501" y="394"/>
                  </a:lnTo>
                  <a:lnTo>
                    <a:pt x="501" y="395"/>
                  </a:lnTo>
                  <a:lnTo>
                    <a:pt x="501" y="396"/>
                  </a:lnTo>
                  <a:lnTo>
                    <a:pt x="500" y="397"/>
                  </a:lnTo>
                  <a:lnTo>
                    <a:pt x="500" y="398"/>
                  </a:lnTo>
                  <a:lnTo>
                    <a:pt x="499" y="399"/>
                  </a:lnTo>
                  <a:lnTo>
                    <a:pt x="499" y="400"/>
                  </a:lnTo>
                  <a:lnTo>
                    <a:pt x="497" y="402"/>
                  </a:lnTo>
                  <a:lnTo>
                    <a:pt x="496" y="402"/>
                  </a:lnTo>
                  <a:lnTo>
                    <a:pt x="495" y="402"/>
                  </a:lnTo>
                  <a:lnTo>
                    <a:pt x="495" y="403"/>
                  </a:lnTo>
                  <a:lnTo>
                    <a:pt x="495" y="404"/>
                  </a:lnTo>
                  <a:lnTo>
                    <a:pt x="495" y="405"/>
                  </a:lnTo>
                  <a:lnTo>
                    <a:pt x="496" y="405"/>
                  </a:lnTo>
                  <a:lnTo>
                    <a:pt x="497" y="406"/>
                  </a:lnTo>
                  <a:lnTo>
                    <a:pt x="496" y="406"/>
                  </a:lnTo>
                  <a:lnTo>
                    <a:pt x="496" y="407"/>
                  </a:lnTo>
                  <a:lnTo>
                    <a:pt x="495" y="407"/>
                  </a:lnTo>
                  <a:lnTo>
                    <a:pt x="494" y="408"/>
                  </a:lnTo>
                  <a:lnTo>
                    <a:pt x="494" y="410"/>
                  </a:lnTo>
                  <a:lnTo>
                    <a:pt x="493" y="410"/>
                  </a:lnTo>
                  <a:lnTo>
                    <a:pt x="492" y="411"/>
                  </a:lnTo>
                  <a:lnTo>
                    <a:pt x="491" y="411"/>
                  </a:lnTo>
                  <a:lnTo>
                    <a:pt x="489" y="412"/>
                  </a:lnTo>
                  <a:lnTo>
                    <a:pt x="488" y="412"/>
                  </a:lnTo>
                  <a:lnTo>
                    <a:pt x="487" y="412"/>
                  </a:lnTo>
                  <a:lnTo>
                    <a:pt x="487" y="413"/>
                  </a:lnTo>
                  <a:lnTo>
                    <a:pt x="486" y="413"/>
                  </a:lnTo>
                  <a:lnTo>
                    <a:pt x="485" y="413"/>
                  </a:lnTo>
                  <a:lnTo>
                    <a:pt x="485" y="414"/>
                  </a:lnTo>
                  <a:lnTo>
                    <a:pt x="484" y="414"/>
                  </a:lnTo>
                  <a:lnTo>
                    <a:pt x="483" y="415"/>
                  </a:lnTo>
                  <a:lnTo>
                    <a:pt x="482" y="416"/>
                  </a:lnTo>
                  <a:lnTo>
                    <a:pt x="480" y="418"/>
                  </a:lnTo>
                  <a:lnTo>
                    <a:pt x="478" y="419"/>
                  </a:lnTo>
                  <a:lnTo>
                    <a:pt x="478" y="420"/>
                  </a:lnTo>
                  <a:lnTo>
                    <a:pt x="477" y="420"/>
                  </a:lnTo>
                  <a:lnTo>
                    <a:pt x="476" y="421"/>
                  </a:lnTo>
                  <a:lnTo>
                    <a:pt x="476" y="422"/>
                  </a:lnTo>
                  <a:lnTo>
                    <a:pt x="475" y="422"/>
                  </a:lnTo>
                  <a:lnTo>
                    <a:pt x="474" y="423"/>
                  </a:lnTo>
                  <a:lnTo>
                    <a:pt x="473" y="424"/>
                  </a:lnTo>
                  <a:lnTo>
                    <a:pt x="471" y="424"/>
                  </a:lnTo>
                  <a:lnTo>
                    <a:pt x="471" y="425"/>
                  </a:lnTo>
                  <a:lnTo>
                    <a:pt x="470" y="425"/>
                  </a:lnTo>
                  <a:lnTo>
                    <a:pt x="470" y="427"/>
                  </a:lnTo>
                  <a:lnTo>
                    <a:pt x="469" y="428"/>
                  </a:lnTo>
                  <a:lnTo>
                    <a:pt x="469" y="429"/>
                  </a:lnTo>
                  <a:lnTo>
                    <a:pt x="469" y="430"/>
                  </a:lnTo>
                  <a:lnTo>
                    <a:pt x="469" y="431"/>
                  </a:lnTo>
                  <a:lnTo>
                    <a:pt x="468" y="432"/>
                  </a:lnTo>
                  <a:lnTo>
                    <a:pt x="468" y="433"/>
                  </a:lnTo>
                  <a:lnTo>
                    <a:pt x="468" y="435"/>
                  </a:lnTo>
                  <a:lnTo>
                    <a:pt x="468" y="436"/>
                  </a:lnTo>
                  <a:lnTo>
                    <a:pt x="468" y="437"/>
                  </a:lnTo>
                  <a:lnTo>
                    <a:pt x="467" y="438"/>
                  </a:lnTo>
                  <a:lnTo>
                    <a:pt x="467" y="439"/>
                  </a:lnTo>
                  <a:lnTo>
                    <a:pt x="467" y="440"/>
                  </a:lnTo>
                  <a:lnTo>
                    <a:pt x="466" y="440"/>
                  </a:lnTo>
                  <a:lnTo>
                    <a:pt x="466" y="441"/>
                  </a:lnTo>
                  <a:lnTo>
                    <a:pt x="465" y="444"/>
                  </a:lnTo>
                  <a:lnTo>
                    <a:pt x="463" y="444"/>
                  </a:lnTo>
                  <a:lnTo>
                    <a:pt x="463" y="445"/>
                  </a:lnTo>
                  <a:lnTo>
                    <a:pt x="462" y="446"/>
                  </a:lnTo>
                  <a:lnTo>
                    <a:pt x="461" y="447"/>
                  </a:lnTo>
                  <a:lnTo>
                    <a:pt x="460" y="449"/>
                  </a:lnTo>
                  <a:lnTo>
                    <a:pt x="460" y="450"/>
                  </a:lnTo>
                  <a:lnTo>
                    <a:pt x="459" y="450"/>
                  </a:lnTo>
                  <a:lnTo>
                    <a:pt x="459" y="452"/>
                  </a:lnTo>
                  <a:lnTo>
                    <a:pt x="456" y="456"/>
                  </a:lnTo>
                  <a:lnTo>
                    <a:pt x="454" y="457"/>
                  </a:lnTo>
                  <a:lnTo>
                    <a:pt x="454" y="458"/>
                  </a:lnTo>
                  <a:lnTo>
                    <a:pt x="453" y="461"/>
                  </a:lnTo>
                  <a:lnTo>
                    <a:pt x="452" y="462"/>
                  </a:lnTo>
                  <a:lnTo>
                    <a:pt x="452" y="463"/>
                  </a:lnTo>
                  <a:lnTo>
                    <a:pt x="451" y="463"/>
                  </a:lnTo>
                  <a:lnTo>
                    <a:pt x="451" y="464"/>
                  </a:lnTo>
                  <a:lnTo>
                    <a:pt x="451" y="465"/>
                  </a:lnTo>
                  <a:lnTo>
                    <a:pt x="450" y="466"/>
                  </a:lnTo>
                  <a:lnTo>
                    <a:pt x="450" y="468"/>
                  </a:lnTo>
                  <a:lnTo>
                    <a:pt x="449" y="468"/>
                  </a:lnTo>
                  <a:lnTo>
                    <a:pt x="449" y="470"/>
                  </a:lnTo>
                  <a:lnTo>
                    <a:pt x="448" y="471"/>
                  </a:lnTo>
                  <a:lnTo>
                    <a:pt x="445" y="477"/>
                  </a:lnTo>
                  <a:lnTo>
                    <a:pt x="444" y="478"/>
                  </a:lnTo>
                  <a:lnTo>
                    <a:pt x="443" y="480"/>
                  </a:lnTo>
                  <a:lnTo>
                    <a:pt x="443" y="481"/>
                  </a:lnTo>
                  <a:lnTo>
                    <a:pt x="442" y="486"/>
                  </a:lnTo>
                  <a:lnTo>
                    <a:pt x="441" y="487"/>
                  </a:lnTo>
                  <a:lnTo>
                    <a:pt x="441" y="489"/>
                  </a:lnTo>
                  <a:lnTo>
                    <a:pt x="440" y="490"/>
                  </a:lnTo>
                  <a:lnTo>
                    <a:pt x="440" y="494"/>
                  </a:lnTo>
                  <a:lnTo>
                    <a:pt x="439" y="495"/>
                  </a:lnTo>
                  <a:lnTo>
                    <a:pt x="439" y="496"/>
                  </a:lnTo>
                  <a:lnTo>
                    <a:pt x="437" y="496"/>
                  </a:lnTo>
                  <a:lnTo>
                    <a:pt x="437" y="497"/>
                  </a:lnTo>
                  <a:lnTo>
                    <a:pt x="437" y="498"/>
                  </a:lnTo>
                  <a:lnTo>
                    <a:pt x="431" y="506"/>
                  </a:lnTo>
                  <a:lnTo>
                    <a:pt x="430" y="507"/>
                  </a:lnTo>
                  <a:lnTo>
                    <a:pt x="428" y="510"/>
                  </a:lnTo>
                  <a:lnTo>
                    <a:pt x="427" y="511"/>
                  </a:lnTo>
                  <a:lnTo>
                    <a:pt x="426" y="512"/>
                  </a:lnTo>
                  <a:lnTo>
                    <a:pt x="424" y="515"/>
                  </a:lnTo>
                  <a:lnTo>
                    <a:pt x="422" y="517"/>
                  </a:lnTo>
                  <a:lnTo>
                    <a:pt x="419" y="520"/>
                  </a:lnTo>
                  <a:lnTo>
                    <a:pt x="418" y="522"/>
                  </a:lnTo>
                  <a:lnTo>
                    <a:pt x="417" y="523"/>
                  </a:lnTo>
                  <a:lnTo>
                    <a:pt x="416" y="525"/>
                  </a:lnTo>
                  <a:lnTo>
                    <a:pt x="415" y="529"/>
                  </a:lnTo>
                  <a:lnTo>
                    <a:pt x="414" y="530"/>
                  </a:lnTo>
                  <a:lnTo>
                    <a:pt x="414" y="531"/>
                  </a:lnTo>
                  <a:lnTo>
                    <a:pt x="413" y="532"/>
                  </a:lnTo>
                  <a:lnTo>
                    <a:pt x="413" y="535"/>
                  </a:lnTo>
                  <a:lnTo>
                    <a:pt x="413" y="536"/>
                  </a:lnTo>
                  <a:lnTo>
                    <a:pt x="411" y="537"/>
                  </a:lnTo>
                  <a:lnTo>
                    <a:pt x="411" y="538"/>
                  </a:lnTo>
                  <a:lnTo>
                    <a:pt x="411" y="539"/>
                  </a:lnTo>
                  <a:lnTo>
                    <a:pt x="410" y="540"/>
                  </a:lnTo>
                  <a:lnTo>
                    <a:pt x="410" y="541"/>
                  </a:lnTo>
                  <a:lnTo>
                    <a:pt x="409" y="541"/>
                  </a:lnTo>
                  <a:lnTo>
                    <a:pt x="409" y="542"/>
                  </a:lnTo>
                  <a:lnTo>
                    <a:pt x="408" y="542"/>
                  </a:lnTo>
                  <a:lnTo>
                    <a:pt x="408" y="544"/>
                  </a:lnTo>
                  <a:lnTo>
                    <a:pt x="406" y="546"/>
                  </a:lnTo>
                  <a:lnTo>
                    <a:pt x="402" y="549"/>
                  </a:lnTo>
                  <a:lnTo>
                    <a:pt x="400" y="552"/>
                  </a:lnTo>
                  <a:lnTo>
                    <a:pt x="399" y="553"/>
                  </a:lnTo>
                  <a:lnTo>
                    <a:pt x="398" y="554"/>
                  </a:lnTo>
                  <a:lnTo>
                    <a:pt x="397" y="555"/>
                  </a:lnTo>
                  <a:lnTo>
                    <a:pt x="396" y="556"/>
                  </a:lnTo>
                  <a:lnTo>
                    <a:pt x="394" y="557"/>
                  </a:lnTo>
                  <a:lnTo>
                    <a:pt x="393" y="558"/>
                  </a:lnTo>
                  <a:lnTo>
                    <a:pt x="392" y="559"/>
                  </a:lnTo>
                  <a:lnTo>
                    <a:pt x="391" y="561"/>
                  </a:lnTo>
                  <a:lnTo>
                    <a:pt x="390" y="562"/>
                  </a:lnTo>
                  <a:lnTo>
                    <a:pt x="389" y="563"/>
                  </a:lnTo>
                  <a:lnTo>
                    <a:pt x="389" y="564"/>
                  </a:lnTo>
                  <a:lnTo>
                    <a:pt x="387" y="565"/>
                  </a:lnTo>
                  <a:lnTo>
                    <a:pt x="385" y="566"/>
                  </a:lnTo>
                  <a:lnTo>
                    <a:pt x="385" y="567"/>
                  </a:lnTo>
                  <a:lnTo>
                    <a:pt x="384" y="567"/>
                  </a:lnTo>
                  <a:lnTo>
                    <a:pt x="384" y="569"/>
                  </a:lnTo>
                  <a:lnTo>
                    <a:pt x="382" y="571"/>
                  </a:lnTo>
                  <a:lnTo>
                    <a:pt x="381" y="572"/>
                  </a:lnTo>
                  <a:lnTo>
                    <a:pt x="380" y="573"/>
                  </a:lnTo>
                  <a:lnTo>
                    <a:pt x="379" y="574"/>
                  </a:lnTo>
                  <a:lnTo>
                    <a:pt x="377" y="574"/>
                  </a:lnTo>
                  <a:lnTo>
                    <a:pt x="377" y="575"/>
                  </a:lnTo>
                  <a:lnTo>
                    <a:pt x="376" y="575"/>
                  </a:lnTo>
                  <a:lnTo>
                    <a:pt x="375" y="575"/>
                  </a:lnTo>
                  <a:lnTo>
                    <a:pt x="374" y="577"/>
                  </a:lnTo>
                  <a:lnTo>
                    <a:pt x="373" y="577"/>
                  </a:lnTo>
                  <a:lnTo>
                    <a:pt x="372" y="577"/>
                  </a:lnTo>
                  <a:lnTo>
                    <a:pt x="371" y="577"/>
                  </a:lnTo>
                  <a:lnTo>
                    <a:pt x="370" y="577"/>
                  </a:lnTo>
                  <a:lnTo>
                    <a:pt x="367" y="577"/>
                  </a:lnTo>
                  <a:lnTo>
                    <a:pt x="366" y="578"/>
                  </a:lnTo>
                  <a:lnTo>
                    <a:pt x="364" y="578"/>
                  </a:lnTo>
                  <a:lnTo>
                    <a:pt x="363" y="578"/>
                  </a:lnTo>
                  <a:lnTo>
                    <a:pt x="356" y="578"/>
                  </a:lnTo>
                  <a:lnTo>
                    <a:pt x="355" y="578"/>
                  </a:lnTo>
                  <a:lnTo>
                    <a:pt x="354" y="578"/>
                  </a:lnTo>
                  <a:lnTo>
                    <a:pt x="353" y="578"/>
                  </a:lnTo>
                  <a:lnTo>
                    <a:pt x="351" y="579"/>
                  </a:lnTo>
                  <a:lnTo>
                    <a:pt x="350" y="579"/>
                  </a:lnTo>
                  <a:lnTo>
                    <a:pt x="349" y="579"/>
                  </a:lnTo>
                  <a:lnTo>
                    <a:pt x="349" y="580"/>
                  </a:lnTo>
                  <a:lnTo>
                    <a:pt x="348" y="580"/>
                  </a:lnTo>
                  <a:lnTo>
                    <a:pt x="347" y="581"/>
                  </a:lnTo>
                  <a:lnTo>
                    <a:pt x="346" y="581"/>
                  </a:lnTo>
                  <a:lnTo>
                    <a:pt x="346" y="582"/>
                  </a:lnTo>
                  <a:lnTo>
                    <a:pt x="344" y="583"/>
                  </a:lnTo>
                  <a:lnTo>
                    <a:pt x="342" y="583"/>
                  </a:lnTo>
                  <a:lnTo>
                    <a:pt x="341" y="584"/>
                  </a:lnTo>
                  <a:lnTo>
                    <a:pt x="340" y="584"/>
                  </a:lnTo>
                  <a:lnTo>
                    <a:pt x="339" y="586"/>
                  </a:lnTo>
                  <a:lnTo>
                    <a:pt x="338" y="586"/>
                  </a:lnTo>
                  <a:lnTo>
                    <a:pt x="337" y="586"/>
                  </a:lnTo>
                  <a:lnTo>
                    <a:pt x="336" y="586"/>
                  </a:lnTo>
                  <a:lnTo>
                    <a:pt x="334" y="586"/>
                  </a:lnTo>
                  <a:lnTo>
                    <a:pt x="333" y="586"/>
                  </a:lnTo>
                  <a:lnTo>
                    <a:pt x="332" y="587"/>
                  </a:lnTo>
                  <a:lnTo>
                    <a:pt x="331" y="587"/>
                  </a:lnTo>
                  <a:lnTo>
                    <a:pt x="329" y="588"/>
                  </a:lnTo>
                  <a:lnTo>
                    <a:pt x="328" y="588"/>
                  </a:lnTo>
                  <a:lnTo>
                    <a:pt x="327" y="589"/>
                  </a:lnTo>
                  <a:lnTo>
                    <a:pt x="325" y="590"/>
                  </a:lnTo>
                  <a:lnTo>
                    <a:pt x="323" y="591"/>
                  </a:lnTo>
                  <a:lnTo>
                    <a:pt x="322" y="594"/>
                  </a:lnTo>
                  <a:lnTo>
                    <a:pt x="322" y="595"/>
                  </a:lnTo>
                  <a:lnTo>
                    <a:pt x="321" y="597"/>
                  </a:lnTo>
                  <a:lnTo>
                    <a:pt x="320" y="595"/>
                  </a:lnTo>
                  <a:lnTo>
                    <a:pt x="317" y="591"/>
                  </a:lnTo>
                  <a:lnTo>
                    <a:pt x="317" y="590"/>
                  </a:lnTo>
                  <a:lnTo>
                    <a:pt x="316" y="588"/>
                  </a:lnTo>
                  <a:lnTo>
                    <a:pt x="315" y="587"/>
                  </a:lnTo>
                  <a:lnTo>
                    <a:pt x="315" y="586"/>
                  </a:lnTo>
                  <a:lnTo>
                    <a:pt x="314" y="586"/>
                  </a:lnTo>
                  <a:lnTo>
                    <a:pt x="313" y="584"/>
                  </a:lnTo>
                  <a:lnTo>
                    <a:pt x="312" y="584"/>
                  </a:lnTo>
                  <a:lnTo>
                    <a:pt x="311" y="584"/>
                  </a:lnTo>
                  <a:lnTo>
                    <a:pt x="306" y="584"/>
                  </a:lnTo>
                  <a:lnTo>
                    <a:pt x="305" y="584"/>
                  </a:lnTo>
                  <a:lnTo>
                    <a:pt x="301" y="583"/>
                  </a:lnTo>
                  <a:lnTo>
                    <a:pt x="299" y="583"/>
                  </a:lnTo>
                  <a:lnTo>
                    <a:pt x="294" y="583"/>
                  </a:lnTo>
                  <a:lnTo>
                    <a:pt x="291" y="583"/>
                  </a:lnTo>
                  <a:lnTo>
                    <a:pt x="290" y="583"/>
                  </a:lnTo>
                  <a:lnTo>
                    <a:pt x="288" y="582"/>
                  </a:lnTo>
                  <a:lnTo>
                    <a:pt x="287" y="582"/>
                  </a:lnTo>
                  <a:lnTo>
                    <a:pt x="285" y="582"/>
                  </a:lnTo>
                  <a:lnTo>
                    <a:pt x="284" y="582"/>
                  </a:lnTo>
                  <a:lnTo>
                    <a:pt x="282" y="582"/>
                  </a:lnTo>
                  <a:lnTo>
                    <a:pt x="281" y="582"/>
                  </a:lnTo>
                  <a:lnTo>
                    <a:pt x="280" y="582"/>
                  </a:lnTo>
                  <a:lnTo>
                    <a:pt x="279" y="581"/>
                  </a:lnTo>
                  <a:lnTo>
                    <a:pt x="278" y="581"/>
                  </a:lnTo>
                  <a:lnTo>
                    <a:pt x="277" y="581"/>
                  </a:lnTo>
                  <a:lnTo>
                    <a:pt x="275" y="581"/>
                  </a:lnTo>
                  <a:lnTo>
                    <a:pt x="273" y="580"/>
                  </a:lnTo>
                  <a:lnTo>
                    <a:pt x="272" y="580"/>
                  </a:lnTo>
                  <a:lnTo>
                    <a:pt x="271" y="580"/>
                  </a:lnTo>
                  <a:lnTo>
                    <a:pt x="270" y="580"/>
                  </a:lnTo>
                  <a:lnTo>
                    <a:pt x="269" y="580"/>
                  </a:lnTo>
                  <a:lnTo>
                    <a:pt x="268" y="579"/>
                  </a:lnTo>
                  <a:lnTo>
                    <a:pt x="267" y="579"/>
                  </a:lnTo>
                  <a:lnTo>
                    <a:pt x="267" y="578"/>
                  </a:lnTo>
                  <a:lnTo>
                    <a:pt x="265" y="578"/>
                  </a:lnTo>
                  <a:lnTo>
                    <a:pt x="264" y="577"/>
                  </a:lnTo>
                  <a:lnTo>
                    <a:pt x="263" y="577"/>
                  </a:lnTo>
                  <a:lnTo>
                    <a:pt x="262" y="575"/>
                  </a:lnTo>
                  <a:lnTo>
                    <a:pt x="261" y="575"/>
                  </a:lnTo>
                  <a:lnTo>
                    <a:pt x="261" y="574"/>
                  </a:lnTo>
                  <a:lnTo>
                    <a:pt x="260" y="574"/>
                  </a:lnTo>
                  <a:lnTo>
                    <a:pt x="259" y="574"/>
                  </a:lnTo>
                  <a:lnTo>
                    <a:pt x="259" y="573"/>
                  </a:lnTo>
                  <a:lnTo>
                    <a:pt x="256" y="572"/>
                  </a:lnTo>
                  <a:lnTo>
                    <a:pt x="254" y="571"/>
                  </a:lnTo>
                  <a:lnTo>
                    <a:pt x="253" y="570"/>
                  </a:lnTo>
                  <a:lnTo>
                    <a:pt x="252" y="569"/>
                  </a:lnTo>
                  <a:lnTo>
                    <a:pt x="251" y="569"/>
                  </a:lnTo>
                  <a:lnTo>
                    <a:pt x="251" y="567"/>
                  </a:lnTo>
                  <a:lnTo>
                    <a:pt x="248" y="566"/>
                  </a:lnTo>
                  <a:lnTo>
                    <a:pt x="248" y="565"/>
                  </a:lnTo>
                  <a:lnTo>
                    <a:pt x="247" y="565"/>
                  </a:lnTo>
                  <a:lnTo>
                    <a:pt x="246" y="563"/>
                  </a:lnTo>
                  <a:lnTo>
                    <a:pt x="245" y="562"/>
                  </a:lnTo>
                  <a:lnTo>
                    <a:pt x="244" y="562"/>
                  </a:lnTo>
                  <a:lnTo>
                    <a:pt x="244" y="561"/>
                  </a:lnTo>
                  <a:lnTo>
                    <a:pt x="243" y="559"/>
                  </a:lnTo>
                  <a:lnTo>
                    <a:pt x="242" y="559"/>
                  </a:lnTo>
                  <a:lnTo>
                    <a:pt x="241" y="558"/>
                  </a:lnTo>
                  <a:lnTo>
                    <a:pt x="239" y="557"/>
                  </a:lnTo>
                  <a:lnTo>
                    <a:pt x="238" y="557"/>
                  </a:lnTo>
                  <a:lnTo>
                    <a:pt x="237" y="557"/>
                  </a:lnTo>
                  <a:lnTo>
                    <a:pt x="237" y="556"/>
                  </a:lnTo>
                  <a:lnTo>
                    <a:pt x="236" y="556"/>
                  </a:lnTo>
                  <a:lnTo>
                    <a:pt x="235" y="556"/>
                  </a:lnTo>
                  <a:lnTo>
                    <a:pt x="233" y="555"/>
                  </a:lnTo>
                  <a:lnTo>
                    <a:pt x="232" y="554"/>
                  </a:lnTo>
                  <a:lnTo>
                    <a:pt x="230" y="554"/>
                  </a:lnTo>
                  <a:lnTo>
                    <a:pt x="229" y="554"/>
                  </a:lnTo>
                  <a:lnTo>
                    <a:pt x="228" y="553"/>
                  </a:lnTo>
                  <a:lnTo>
                    <a:pt x="227" y="553"/>
                  </a:lnTo>
                  <a:lnTo>
                    <a:pt x="225" y="553"/>
                  </a:lnTo>
                  <a:lnTo>
                    <a:pt x="216" y="550"/>
                  </a:lnTo>
                  <a:lnTo>
                    <a:pt x="213" y="550"/>
                  </a:lnTo>
                  <a:lnTo>
                    <a:pt x="213" y="549"/>
                  </a:lnTo>
                  <a:lnTo>
                    <a:pt x="212" y="549"/>
                  </a:lnTo>
                  <a:lnTo>
                    <a:pt x="211" y="549"/>
                  </a:lnTo>
                  <a:lnTo>
                    <a:pt x="208" y="548"/>
                  </a:lnTo>
                  <a:lnTo>
                    <a:pt x="207" y="548"/>
                  </a:lnTo>
                  <a:lnTo>
                    <a:pt x="205" y="548"/>
                  </a:lnTo>
                  <a:lnTo>
                    <a:pt x="204" y="548"/>
                  </a:lnTo>
                  <a:lnTo>
                    <a:pt x="202" y="547"/>
                  </a:lnTo>
                  <a:lnTo>
                    <a:pt x="200" y="547"/>
                  </a:lnTo>
                  <a:lnTo>
                    <a:pt x="195" y="546"/>
                  </a:lnTo>
                  <a:lnTo>
                    <a:pt x="194" y="545"/>
                  </a:lnTo>
                  <a:lnTo>
                    <a:pt x="193" y="545"/>
                  </a:lnTo>
                  <a:lnTo>
                    <a:pt x="191" y="545"/>
                  </a:lnTo>
                  <a:lnTo>
                    <a:pt x="190" y="545"/>
                  </a:lnTo>
                  <a:lnTo>
                    <a:pt x="189" y="545"/>
                  </a:lnTo>
                  <a:lnTo>
                    <a:pt x="189" y="546"/>
                  </a:lnTo>
                  <a:lnTo>
                    <a:pt x="187" y="546"/>
                  </a:lnTo>
                  <a:lnTo>
                    <a:pt x="186" y="546"/>
                  </a:lnTo>
                  <a:lnTo>
                    <a:pt x="185" y="546"/>
                  </a:lnTo>
                  <a:lnTo>
                    <a:pt x="184" y="546"/>
                  </a:lnTo>
                  <a:lnTo>
                    <a:pt x="183" y="546"/>
                  </a:lnTo>
                  <a:lnTo>
                    <a:pt x="182" y="546"/>
                  </a:lnTo>
                  <a:lnTo>
                    <a:pt x="179" y="547"/>
                  </a:lnTo>
                  <a:lnTo>
                    <a:pt x="178" y="547"/>
                  </a:lnTo>
                  <a:lnTo>
                    <a:pt x="177" y="547"/>
                  </a:lnTo>
                  <a:lnTo>
                    <a:pt x="176" y="547"/>
                  </a:lnTo>
                  <a:lnTo>
                    <a:pt x="175" y="547"/>
                  </a:lnTo>
                  <a:lnTo>
                    <a:pt x="174" y="547"/>
                  </a:lnTo>
                  <a:lnTo>
                    <a:pt x="173" y="547"/>
                  </a:lnTo>
                  <a:lnTo>
                    <a:pt x="172" y="547"/>
                  </a:lnTo>
                  <a:lnTo>
                    <a:pt x="170" y="547"/>
                  </a:lnTo>
                  <a:lnTo>
                    <a:pt x="166" y="548"/>
                  </a:lnTo>
                  <a:lnTo>
                    <a:pt x="164" y="548"/>
                  </a:lnTo>
                  <a:lnTo>
                    <a:pt x="162" y="548"/>
                  </a:lnTo>
                  <a:lnTo>
                    <a:pt x="160" y="548"/>
                  </a:lnTo>
                  <a:lnTo>
                    <a:pt x="151" y="548"/>
                  </a:lnTo>
                  <a:lnTo>
                    <a:pt x="148" y="548"/>
                  </a:lnTo>
                  <a:lnTo>
                    <a:pt x="146" y="548"/>
                  </a:lnTo>
                  <a:lnTo>
                    <a:pt x="144" y="548"/>
                  </a:lnTo>
                  <a:lnTo>
                    <a:pt x="143" y="548"/>
                  </a:lnTo>
                  <a:lnTo>
                    <a:pt x="142" y="548"/>
                  </a:lnTo>
                  <a:lnTo>
                    <a:pt x="140" y="549"/>
                  </a:lnTo>
                  <a:lnTo>
                    <a:pt x="139" y="549"/>
                  </a:lnTo>
                  <a:lnTo>
                    <a:pt x="136" y="549"/>
                  </a:lnTo>
                  <a:lnTo>
                    <a:pt x="134" y="549"/>
                  </a:lnTo>
                  <a:lnTo>
                    <a:pt x="133" y="549"/>
                  </a:lnTo>
                  <a:lnTo>
                    <a:pt x="132" y="549"/>
                  </a:lnTo>
                  <a:lnTo>
                    <a:pt x="131" y="549"/>
                  </a:lnTo>
                  <a:lnTo>
                    <a:pt x="130" y="549"/>
                  </a:lnTo>
                  <a:lnTo>
                    <a:pt x="127" y="549"/>
                  </a:lnTo>
                  <a:lnTo>
                    <a:pt x="126" y="549"/>
                  </a:lnTo>
                  <a:lnTo>
                    <a:pt x="125" y="549"/>
                  </a:lnTo>
                  <a:lnTo>
                    <a:pt x="125" y="548"/>
                  </a:lnTo>
                  <a:lnTo>
                    <a:pt x="124" y="548"/>
                  </a:lnTo>
                  <a:lnTo>
                    <a:pt x="122" y="548"/>
                  </a:lnTo>
                  <a:lnTo>
                    <a:pt x="121" y="548"/>
                  </a:lnTo>
                  <a:lnTo>
                    <a:pt x="121" y="545"/>
                  </a:lnTo>
                  <a:lnTo>
                    <a:pt x="120" y="538"/>
                  </a:lnTo>
                  <a:lnTo>
                    <a:pt x="120" y="536"/>
                  </a:lnTo>
                  <a:lnTo>
                    <a:pt x="120" y="533"/>
                  </a:lnTo>
                  <a:lnTo>
                    <a:pt x="120" y="532"/>
                  </a:lnTo>
                  <a:lnTo>
                    <a:pt x="118" y="528"/>
                  </a:lnTo>
                  <a:lnTo>
                    <a:pt x="118" y="527"/>
                  </a:lnTo>
                  <a:lnTo>
                    <a:pt x="118" y="523"/>
                  </a:lnTo>
                  <a:lnTo>
                    <a:pt x="118" y="522"/>
                  </a:lnTo>
                  <a:lnTo>
                    <a:pt x="118" y="520"/>
                  </a:lnTo>
                  <a:lnTo>
                    <a:pt x="118" y="517"/>
                  </a:lnTo>
                  <a:lnTo>
                    <a:pt x="118" y="515"/>
                  </a:lnTo>
                  <a:lnTo>
                    <a:pt x="118" y="514"/>
                  </a:lnTo>
                  <a:lnTo>
                    <a:pt x="118" y="511"/>
                  </a:lnTo>
                  <a:lnTo>
                    <a:pt x="118" y="507"/>
                  </a:lnTo>
                  <a:lnTo>
                    <a:pt x="117" y="500"/>
                  </a:lnTo>
                  <a:lnTo>
                    <a:pt x="117" y="499"/>
                  </a:lnTo>
                  <a:lnTo>
                    <a:pt x="117" y="498"/>
                  </a:lnTo>
                  <a:lnTo>
                    <a:pt x="116" y="498"/>
                  </a:lnTo>
                  <a:lnTo>
                    <a:pt x="115" y="498"/>
                  </a:lnTo>
                  <a:lnTo>
                    <a:pt x="114" y="498"/>
                  </a:lnTo>
                  <a:lnTo>
                    <a:pt x="113" y="497"/>
                  </a:lnTo>
                  <a:lnTo>
                    <a:pt x="112" y="497"/>
                  </a:lnTo>
                  <a:lnTo>
                    <a:pt x="110" y="496"/>
                  </a:lnTo>
                  <a:lnTo>
                    <a:pt x="109" y="496"/>
                  </a:lnTo>
                  <a:lnTo>
                    <a:pt x="108" y="496"/>
                  </a:lnTo>
                  <a:lnTo>
                    <a:pt x="107" y="496"/>
                  </a:lnTo>
                  <a:lnTo>
                    <a:pt x="107" y="494"/>
                  </a:lnTo>
                  <a:lnTo>
                    <a:pt x="107" y="492"/>
                  </a:lnTo>
                  <a:lnTo>
                    <a:pt x="107" y="490"/>
                  </a:lnTo>
                  <a:lnTo>
                    <a:pt x="107" y="489"/>
                  </a:lnTo>
                  <a:lnTo>
                    <a:pt x="107" y="488"/>
                  </a:lnTo>
                  <a:lnTo>
                    <a:pt x="107" y="486"/>
                  </a:lnTo>
                  <a:lnTo>
                    <a:pt x="108" y="486"/>
                  </a:lnTo>
                  <a:lnTo>
                    <a:pt x="108" y="481"/>
                  </a:lnTo>
                  <a:lnTo>
                    <a:pt x="108" y="480"/>
                  </a:lnTo>
                  <a:lnTo>
                    <a:pt x="108" y="479"/>
                  </a:lnTo>
                  <a:lnTo>
                    <a:pt x="108" y="478"/>
                  </a:lnTo>
                  <a:lnTo>
                    <a:pt x="107" y="472"/>
                  </a:lnTo>
                  <a:lnTo>
                    <a:pt x="107" y="471"/>
                  </a:lnTo>
                  <a:lnTo>
                    <a:pt x="107" y="465"/>
                  </a:lnTo>
                  <a:lnTo>
                    <a:pt x="107" y="464"/>
                  </a:lnTo>
                  <a:lnTo>
                    <a:pt x="107" y="463"/>
                  </a:lnTo>
                  <a:lnTo>
                    <a:pt x="106" y="462"/>
                  </a:lnTo>
                  <a:lnTo>
                    <a:pt x="106" y="461"/>
                  </a:lnTo>
                  <a:lnTo>
                    <a:pt x="106" y="460"/>
                  </a:lnTo>
                  <a:lnTo>
                    <a:pt x="106" y="458"/>
                  </a:lnTo>
                  <a:lnTo>
                    <a:pt x="105" y="458"/>
                  </a:lnTo>
                  <a:lnTo>
                    <a:pt x="105" y="457"/>
                  </a:lnTo>
                  <a:lnTo>
                    <a:pt x="105" y="456"/>
                  </a:lnTo>
                  <a:lnTo>
                    <a:pt x="104" y="456"/>
                  </a:lnTo>
                  <a:lnTo>
                    <a:pt x="103" y="454"/>
                  </a:lnTo>
                  <a:lnTo>
                    <a:pt x="101" y="453"/>
                  </a:lnTo>
                  <a:lnTo>
                    <a:pt x="99" y="449"/>
                  </a:lnTo>
                  <a:lnTo>
                    <a:pt x="98" y="447"/>
                  </a:lnTo>
                  <a:lnTo>
                    <a:pt x="98" y="446"/>
                  </a:lnTo>
                  <a:lnTo>
                    <a:pt x="97" y="446"/>
                  </a:lnTo>
                  <a:lnTo>
                    <a:pt x="97" y="445"/>
                  </a:lnTo>
                  <a:lnTo>
                    <a:pt x="97" y="444"/>
                  </a:lnTo>
                  <a:lnTo>
                    <a:pt x="98" y="440"/>
                  </a:lnTo>
                  <a:lnTo>
                    <a:pt x="97" y="439"/>
                  </a:lnTo>
                  <a:lnTo>
                    <a:pt x="97" y="438"/>
                  </a:lnTo>
                  <a:lnTo>
                    <a:pt x="97" y="437"/>
                  </a:lnTo>
                  <a:lnTo>
                    <a:pt x="96" y="436"/>
                  </a:lnTo>
                  <a:lnTo>
                    <a:pt x="96" y="435"/>
                  </a:lnTo>
                  <a:lnTo>
                    <a:pt x="95" y="435"/>
                  </a:lnTo>
                  <a:lnTo>
                    <a:pt x="93" y="433"/>
                  </a:lnTo>
                  <a:lnTo>
                    <a:pt x="93" y="432"/>
                  </a:lnTo>
                  <a:lnTo>
                    <a:pt x="92" y="431"/>
                  </a:lnTo>
                  <a:lnTo>
                    <a:pt x="91" y="431"/>
                  </a:lnTo>
                  <a:lnTo>
                    <a:pt x="91" y="430"/>
                  </a:lnTo>
                  <a:lnTo>
                    <a:pt x="90" y="429"/>
                  </a:lnTo>
                  <a:lnTo>
                    <a:pt x="89" y="428"/>
                  </a:lnTo>
                  <a:lnTo>
                    <a:pt x="88" y="427"/>
                  </a:lnTo>
                  <a:lnTo>
                    <a:pt x="88" y="425"/>
                  </a:lnTo>
                  <a:lnTo>
                    <a:pt x="87" y="423"/>
                  </a:lnTo>
                  <a:lnTo>
                    <a:pt x="87" y="422"/>
                  </a:lnTo>
                  <a:lnTo>
                    <a:pt x="86" y="422"/>
                  </a:lnTo>
                  <a:lnTo>
                    <a:pt x="86" y="421"/>
                  </a:lnTo>
                  <a:lnTo>
                    <a:pt x="84" y="420"/>
                  </a:lnTo>
                  <a:lnTo>
                    <a:pt x="83" y="419"/>
                  </a:lnTo>
                  <a:lnTo>
                    <a:pt x="82" y="418"/>
                  </a:lnTo>
                  <a:lnTo>
                    <a:pt x="81" y="416"/>
                  </a:lnTo>
                  <a:lnTo>
                    <a:pt x="81" y="415"/>
                  </a:lnTo>
                  <a:lnTo>
                    <a:pt x="80" y="414"/>
                  </a:lnTo>
                  <a:lnTo>
                    <a:pt x="80" y="413"/>
                  </a:lnTo>
                  <a:lnTo>
                    <a:pt x="79" y="413"/>
                  </a:lnTo>
                  <a:lnTo>
                    <a:pt x="79" y="412"/>
                  </a:lnTo>
                  <a:lnTo>
                    <a:pt x="79" y="411"/>
                  </a:lnTo>
                  <a:lnTo>
                    <a:pt x="79" y="408"/>
                  </a:lnTo>
                  <a:lnTo>
                    <a:pt x="78" y="406"/>
                  </a:lnTo>
                  <a:lnTo>
                    <a:pt x="78" y="405"/>
                  </a:lnTo>
                  <a:lnTo>
                    <a:pt x="78" y="404"/>
                  </a:lnTo>
                  <a:lnTo>
                    <a:pt x="77" y="403"/>
                  </a:lnTo>
                  <a:lnTo>
                    <a:pt x="77" y="402"/>
                  </a:lnTo>
                  <a:lnTo>
                    <a:pt x="77" y="400"/>
                  </a:lnTo>
                  <a:lnTo>
                    <a:pt x="75" y="398"/>
                  </a:lnTo>
                  <a:lnTo>
                    <a:pt x="75" y="397"/>
                  </a:lnTo>
                  <a:lnTo>
                    <a:pt x="74" y="395"/>
                  </a:lnTo>
                  <a:lnTo>
                    <a:pt x="73" y="391"/>
                  </a:lnTo>
                  <a:lnTo>
                    <a:pt x="72" y="391"/>
                  </a:lnTo>
                  <a:lnTo>
                    <a:pt x="72" y="390"/>
                  </a:lnTo>
                  <a:lnTo>
                    <a:pt x="71" y="387"/>
                  </a:lnTo>
                  <a:lnTo>
                    <a:pt x="71" y="386"/>
                  </a:lnTo>
                  <a:lnTo>
                    <a:pt x="71" y="385"/>
                  </a:lnTo>
                  <a:lnTo>
                    <a:pt x="71" y="383"/>
                  </a:lnTo>
                  <a:lnTo>
                    <a:pt x="70" y="383"/>
                  </a:lnTo>
                  <a:lnTo>
                    <a:pt x="70" y="381"/>
                  </a:lnTo>
                  <a:lnTo>
                    <a:pt x="67" y="378"/>
                  </a:lnTo>
                  <a:lnTo>
                    <a:pt x="66" y="374"/>
                  </a:lnTo>
                  <a:lnTo>
                    <a:pt x="65" y="373"/>
                  </a:lnTo>
                  <a:lnTo>
                    <a:pt x="65" y="371"/>
                  </a:lnTo>
                  <a:lnTo>
                    <a:pt x="64" y="371"/>
                  </a:lnTo>
                  <a:lnTo>
                    <a:pt x="64" y="369"/>
                  </a:lnTo>
                  <a:lnTo>
                    <a:pt x="64" y="368"/>
                  </a:lnTo>
                  <a:lnTo>
                    <a:pt x="64" y="365"/>
                  </a:lnTo>
                  <a:lnTo>
                    <a:pt x="63" y="364"/>
                  </a:lnTo>
                  <a:lnTo>
                    <a:pt x="63" y="363"/>
                  </a:lnTo>
                  <a:lnTo>
                    <a:pt x="63" y="362"/>
                  </a:lnTo>
                  <a:lnTo>
                    <a:pt x="62" y="361"/>
                  </a:lnTo>
                  <a:lnTo>
                    <a:pt x="61" y="358"/>
                  </a:lnTo>
                  <a:lnTo>
                    <a:pt x="58" y="355"/>
                  </a:lnTo>
                  <a:lnTo>
                    <a:pt x="55" y="349"/>
                  </a:lnTo>
                  <a:lnTo>
                    <a:pt x="54" y="348"/>
                  </a:lnTo>
                  <a:lnTo>
                    <a:pt x="54" y="347"/>
                  </a:lnTo>
                  <a:lnTo>
                    <a:pt x="53" y="346"/>
                  </a:lnTo>
                  <a:lnTo>
                    <a:pt x="53" y="345"/>
                  </a:lnTo>
                  <a:lnTo>
                    <a:pt x="52" y="344"/>
                  </a:lnTo>
                  <a:lnTo>
                    <a:pt x="50" y="344"/>
                  </a:lnTo>
                  <a:lnTo>
                    <a:pt x="49" y="341"/>
                  </a:lnTo>
                  <a:lnTo>
                    <a:pt x="46" y="339"/>
                  </a:lnTo>
                  <a:lnTo>
                    <a:pt x="45" y="337"/>
                  </a:lnTo>
                  <a:lnTo>
                    <a:pt x="44" y="337"/>
                  </a:lnTo>
                  <a:lnTo>
                    <a:pt x="43" y="336"/>
                  </a:lnTo>
                  <a:lnTo>
                    <a:pt x="43" y="335"/>
                  </a:lnTo>
                  <a:lnTo>
                    <a:pt x="41" y="333"/>
                  </a:lnTo>
                  <a:lnTo>
                    <a:pt x="41" y="332"/>
                  </a:lnTo>
                  <a:lnTo>
                    <a:pt x="41" y="331"/>
                  </a:lnTo>
                  <a:lnTo>
                    <a:pt x="41" y="330"/>
                  </a:lnTo>
                  <a:lnTo>
                    <a:pt x="41" y="329"/>
                  </a:lnTo>
                  <a:lnTo>
                    <a:pt x="41" y="328"/>
                  </a:lnTo>
                  <a:lnTo>
                    <a:pt x="41" y="327"/>
                  </a:lnTo>
                  <a:lnTo>
                    <a:pt x="43" y="326"/>
                  </a:lnTo>
                  <a:lnTo>
                    <a:pt x="43" y="324"/>
                  </a:lnTo>
                  <a:lnTo>
                    <a:pt x="43" y="323"/>
                  </a:lnTo>
                  <a:lnTo>
                    <a:pt x="43" y="322"/>
                  </a:lnTo>
                  <a:lnTo>
                    <a:pt x="43" y="321"/>
                  </a:lnTo>
                  <a:lnTo>
                    <a:pt x="44" y="320"/>
                  </a:lnTo>
                  <a:lnTo>
                    <a:pt x="44" y="319"/>
                  </a:lnTo>
                  <a:lnTo>
                    <a:pt x="44" y="318"/>
                  </a:lnTo>
                  <a:lnTo>
                    <a:pt x="44" y="316"/>
                  </a:lnTo>
                  <a:lnTo>
                    <a:pt x="44" y="315"/>
                  </a:lnTo>
                  <a:lnTo>
                    <a:pt x="43" y="313"/>
                  </a:lnTo>
                  <a:lnTo>
                    <a:pt x="41" y="311"/>
                  </a:lnTo>
                  <a:lnTo>
                    <a:pt x="40" y="307"/>
                  </a:lnTo>
                  <a:lnTo>
                    <a:pt x="40" y="306"/>
                  </a:lnTo>
                  <a:lnTo>
                    <a:pt x="40" y="305"/>
                  </a:lnTo>
                  <a:lnTo>
                    <a:pt x="39" y="305"/>
                  </a:lnTo>
                  <a:lnTo>
                    <a:pt x="39" y="304"/>
                  </a:lnTo>
                  <a:lnTo>
                    <a:pt x="38" y="302"/>
                  </a:lnTo>
                  <a:lnTo>
                    <a:pt x="37" y="301"/>
                  </a:lnTo>
                  <a:lnTo>
                    <a:pt x="37" y="299"/>
                  </a:lnTo>
                  <a:lnTo>
                    <a:pt x="36" y="298"/>
                  </a:lnTo>
                  <a:lnTo>
                    <a:pt x="36" y="296"/>
                  </a:lnTo>
                  <a:lnTo>
                    <a:pt x="35" y="295"/>
                  </a:lnTo>
                  <a:lnTo>
                    <a:pt x="35" y="293"/>
                  </a:lnTo>
                  <a:lnTo>
                    <a:pt x="35" y="291"/>
                  </a:lnTo>
                  <a:lnTo>
                    <a:pt x="34" y="288"/>
                  </a:lnTo>
                  <a:lnTo>
                    <a:pt x="32" y="286"/>
                  </a:lnTo>
                  <a:lnTo>
                    <a:pt x="32" y="285"/>
                  </a:lnTo>
                  <a:lnTo>
                    <a:pt x="32" y="282"/>
                  </a:lnTo>
                  <a:lnTo>
                    <a:pt x="31" y="282"/>
                  </a:lnTo>
                  <a:lnTo>
                    <a:pt x="31" y="280"/>
                  </a:lnTo>
                  <a:lnTo>
                    <a:pt x="30" y="279"/>
                  </a:lnTo>
                  <a:lnTo>
                    <a:pt x="30" y="278"/>
                  </a:lnTo>
                  <a:lnTo>
                    <a:pt x="30" y="276"/>
                  </a:lnTo>
                  <a:lnTo>
                    <a:pt x="30" y="274"/>
                  </a:lnTo>
                  <a:lnTo>
                    <a:pt x="30" y="273"/>
                  </a:lnTo>
                  <a:lnTo>
                    <a:pt x="29" y="271"/>
                  </a:lnTo>
                  <a:lnTo>
                    <a:pt x="29" y="270"/>
                  </a:lnTo>
                  <a:lnTo>
                    <a:pt x="29" y="269"/>
                  </a:lnTo>
                  <a:lnTo>
                    <a:pt x="29" y="268"/>
                  </a:lnTo>
                  <a:lnTo>
                    <a:pt x="28" y="266"/>
                  </a:lnTo>
                  <a:lnTo>
                    <a:pt x="28" y="265"/>
                  </a:lnTo>
                  <a:lnTo>
                    <a:pt x="27" y="263"/>
                  </a:lnTo>
                  <a:lnTo>
                    <a:pt x="27" y="262"/>
                  </a:lnTo>
                  <a:lnTo>
                    <a:pt x="26" y="261"/>
                  </a:lnTo>
                  <a:lnTo>
                    <a:pt x="26" y="260"/>
                  </a:lnTo>
                  <a:lnTo>
                    <a:pt x="24" y="259"/>
                  </a:lnTo>
                  <a:lnTo>
                    <a:pt x="24" y="257"/>
                  </a:lnTo>
                  <a:lnTo>
                    <a:pt x="23" y="257"/>
                  </a:lnTo>
                  <a:lnTo>
                    <a:pt x="22" y="255"/>
                  </a:lnTo>
                  <a:lnTo>
                    <a:pt x="20" y="253"/>
                  </a:lnTo>
                  <a:lnTo>
                    <a:pt x="20" y="252"/>
                  </a:lnTo>
                  <a:lnTo>
                    <a:pt x="19" y="252"/>
                  </a:lnTo>
                  <a:lnTo>
                    <a:pt x="18" y="251"/>
                  </a:lnTo>
                  <a:lnTo>
                    <a:pt x="17" y="251"/>
                  </a:lnTo>
                  <a:lnTo>
                    <a:pt x="15" y="249"/>
                  </a:lnTo>
                  <a:lnTo>
                    <a:pt x="14" y="248"/>
                  </a:lnTo>
                  <a:lnTo>
                    <a:pt x="13" y="248"/>
                  </a:lnTo>
                  <a:lnTo>
                    <a:pt x="11" y="248"/>
                  </a:lnTo>
                  <a:lnTo>
                    <a:pt x="11" y="247"/>
                  </a:lnTo>
                  <a:lnTo>
                    <a:pt x="10" y="247"/>
                  </a:lnTo>
                  <a:lnTo>
                    <a:pt x="9" y="247"/>
                  </a:lnTo>
                  <a:lnTo>
                    <a:pt x="7" y="246"/>
                  </a:lnTo>
                  <a:lnTo>
                    <a:pt x="6" y="246"/>
                  </a:lnTo>
                  <a:lnTo>
                    <a:pt x="5" y="246"/>
                  </a:lnTo>
                  <a:lnTo>
                    <a:pt x="5" y="245"/>
                  </a:lnTo>
                  <a:lnTo>
                    <a:pt x="3" y="244"/>
                  </a:lnTo>
                  <a:lnTo>
                    <a:pt x="3" y="243"/>
                  </a:lnTo>
                  <a:lnTo>
                    <a:pt x="2" y="243"/>
                  </a:lnTo>
                  <a:lnTo>
                    <a:pt x="2" y="241"/>
                  </a:lnTo>
                  <a:lnTo>
                    <a:pt x="1" y="241"/>
                  </a:lnTo>
                  <a:lnTo>
                    <a:pt x="1" y="240"/>
                  </a:lnTo>
                  <a:lnTo>
                    <a:pt x="1" y="239"/>
                  </a:lnTo>
                  <a:lnTo>
                    <a:pt x="0" y="239"/>
                  </a:lnTo>
                  <a:lnTo>
                    <a:pt x="1" y="238"/>
                  </a:lnTo>
                  <a:lnTo>
                    <a:pt x="2" y="234"/>
                  </a:lnTo>
                  <a:lnTo>
                    <a:pt x="2" y="231"/>
                  </a:lnTo>
                  <a:lnTo>
                    <a:pt x="3" y="228"/>
                  </a:lnTo>
                  <a:lnTo>
                    <a:pt x="4" y="224"/>
                  </a:lnTo>
                  <a:lnTo>
                    <a:pt x="4" y="223"/>
                  </a:lnTo>
                  <a:lnTo>
                    <a:pt x="5" y="220"/>
                  </a:lnTo>
                  <a:lnTo>
                    <a:pt x="6" y="218"/>
                  </a:lnTo>
                  <a:lnTo>
                    <a:pt x="6" y="214"/>
                  </a:lnTo>
                  <a:lnTo>
                    <a:pt x="7" y="211"/>
                  </a:lnTo>
                  <a:lnTo>
                    <a:pt x="9" y="207"/>
                  </a:lnTo>
                  <a:lnTo>
                    <a:pt x="10" y="204"/>
                  </a:lnTo>
                  <a:lnTo>
                    <a:pt x="10" y="202"/>
                  </a:lnTo>
                  <a:lnTo>
                    <a:pt x="15" y="184"/>
                  </a:lnTo>
                  <a:lnTo>
                    <a:pt x="18" y="173"/>
                  </a:lnTo>
                  <a:lnTo>
                    <a:pt x="19" y="169"/>
                  </a:lnTo>
                  <a:lnTo>
                    <a:pt x="19" y="168"/>
                  </a:lnTo>
                  <a:lnTo>
                    <a:pt x="20" y="165"/>
                  </a:lnTo>
                  <a:lnTo>
                    <a:pt x="21" y="160"/>
                  </a:lnTo>
                  <a:lnTo>
                    <a:pt x="24" y="149"/>
                  </a:lnTo>
                  <a:lnTo>
                    <a:pt x="24" y="148"/>
                  </a:lnTo>
                  <a:lnTo>
                    <a:pt x="26" y="145"/>
                  </a:lnTo>
                  <a:lnTo>
                    <a:pt x="28" y="136"/>
                  </a:lnTo>
                  <a:lnTo>
                    <a:pt x="29" y="130"/>
                  </a:lnTo>
                  <a:lnTo>
                    <a:pt x="30" y="126"/>
                  </a:lnTo>
                  <a:lnTo>
                    <a:pt x="31" y="122"/>
                  </a:lnTo>
                  <a:lnTo>
                    <a:pt x="32" y="120"/>
                  </a:lnTo>
                  <a:lnTo>
                    <a:pt x="35" y="111"/>
                  </a:lnTo>
                  <a:lnTo>
                    <a:pt x="37" y="103"/>
                  </a:lnTo>
                  <a:lnTo>
                    <a:pt x="38" y="96"/>
                  </a:lnTo>
                  <a:lnTo>
                    <a:pt x="40" y="90"/>
                  </a:lnTo>
                  <a:lnTo>
                    <a:pt x="40" y="87"/>
                  </a:lnTo>
                  <a:lnTo>
                    <a:pt x="41" y="85"/>
                  </a:lnTo>
                  <a:lnTo>
                    <a:pt x="45" y="71"/>
                  </a:lnTo>
                  <a:lnTo>
                    <a:pt x="48" y="58"/>
                  </a:lnTo>
                  <a:lnTo>
                    <a:pt x="49" y="54"/>
                  </a:lnTo>
                  <a:lnTo>
                    <a:pt x="50" y="48"/>
                  </a:lnTo>
                  <a:lnTo>
                    <a:pt x="53" y="43"/>
                  </a:lnTo>
                  <a:lnTo>
                    <a:pt x="50" y="44"/>
                  </a:lnTo>
                  <a:lnTo>
                    <a:pt x="54" y="40"/>
                  </a:lnTo>
                  <a:lnTo>
                    <a:pt x="57" y="39"/>
                  </a:lnTo>
                  <a:lnTo>
                    <a:pt x="61" y="38"/>
                  </a:lnTo>
                  <a:lnTo>
                    <a:pt x="64" y="36"/>
                  </a:lnTo>
                  <a:lnTo>
                    <a:pt x="66" y="35"/>
                  </a:lnTo>
                  <a:lnTo>
                    <a:pt x="69" y="35"/>
                  </a:lnTo>
                  <a:lnTo>
                    <a:pt x="70" y="35"/>
                  </a:lnTo>
                  <a:lnTo>
                    <a:pt x="71" y="35"/>
                  </a:lnTo>
                  <a:lnTo>
                    <a:pt x="78" y="36"/>
                  </a:lnTo>
                  <a:lnTo>
                    <a:pt x="79" y="35"/>
                  </a:lnTo>
                  <a:lnTo>
                    <a:pt x="81" y="35"/>
                  </a:lnTo>
                  <a:lnTo>
                    <a:pt x="82" y="33"/>
                  </a:lnTo>
                  <a:lnTo>
                    <a:pt x="82" y="31"/>
                  </a:lnTo>
                  <a:lnTo>
                    <a:pt x="83" y="29"/>
                  </a:lnTo>
                  <a:lnTo>
                    <a:pt x="84" y="27"/>
                  </a:lnTo>
                  <a:lnTo>
                    <a:pt x="84" y="26"/>
                  </a:lnTo>
                  <a:lnTo>
                    <a:pt x="84" y="25"/>
                  </a:lnTo>
                  <a:lnTo>
                    <a:pt x="86" y="25"/>
                  </a:lnTo>
                  <a:lnTo>
                    <a:pt x="83" y="20"/>
                  </a:lnTo>
                  <a:lnTo>
                    <a:pt x="82" y="17"/>
                  </a:lnTo>
                  <a:lnTo>
                    <a:pt x="82" y="14"/>
                  </a:lnTo>
                  <a:lnTo>
                    <a:pt x="82" y="13"/>
                  </a:lnTo>
                  <a:lnTo>
                    <a:pt x="88" y="9"/>
                  </a:lnTo>
                  <a:lnTo>
                    <a:pt x="93" y="4"/>
                  </a:lnTo>
                  <a:lnTo>
                    <a:pt x="98" y="1"/>
                  </a:lnTo>
                  <a:lnTo>
                    <a:pt x="101" y="0"/>
                  </a:lnTo>
                  <a:lnTo>
                    <a:pt x="105" y="0"/>
                  </a:lnTo>
                  <a:lnTo>
                    <a:pt x="108" y="2"/>
                  </a:lnTo>
                  <a:lnTo>
                    <a:pt x="107" y="8"/>
                  </a:lnTo>
                  <a:lnTo>
                    <a:pt x="105" y="17"/>
                  </a:lnTo>
                  <a:lnTo>
                    <a:pt x="105" y="22"/>
                  </a:lnTo>
                  <a:lnTo>
                    <a:pt x="105" y="25"/>
                  </a:lnTo>
                  <a:lnTo>
                    <a:pt x="105" y="28"/>
                  </a:lnTo>
                  <a:lnTo>
                    <a:pt x="107" y="34"/>
                  </a:lnTo>
                  <a:lnTo>
                    <a:pt x="109" y="36"/>
                  </a:lnTo>
                  <a:lnTo>
                    <a:pt x="112" y="37"/>
                  </a:lnTo>
                  <a:lnTo>
                    <a:pt x="116" y="37"/>
                  </a:lnTo>
                  <a:lnTo>
                    <a:pt x="121" y="37"/>
                  </a:lnTo>
                  <a:lnTo>
                    <a:pt x="129" y="37"/>
                  </a:lnTo>
                  <a:lnTo>
                    <a:pt x="134" y="37"/>
                  </a:lnTo>
                  <a:lnTo>
                    <a:pt x="142" y="39"/>
                  </a:lnTo>
                  <a:lnTo>
                    <a:pt x="148" y="40"/>
                  </a:lnTo>
                  <a:lnTo>
                    <a:pt x="151" y="39"/>
                  </a:lnTo>
                  <a:lnTo>
                    <a:pt x="157" y="39"/>
                  </a:lnTo>
                  <a:lnTo>
                    <a:pt x="164" y="40"/>
                  </a:lnTo>
                  <a:lnTo>
                    <a:pt x="172" y="43"/>
                  </a:lnTo>
                  <a:lnTo>
                    <a:pt x="176" y="44"/>
                  </a:lnTo>
                  <a:lnTo>
                    <a:pt x="178" y="47"/>
                  </a:lnTo>
                  <a:lnTo>
                    <a:pt x="179" y="50"/>
                  </a:lnTo>
                  <a:lnTo>
                    <a:pt x="179" y="51"/>
                  </a:lnTo>
                  <a:lnTo>
                    <a:pt x="178" y="53"/>
                  </a:lnTo>
                  <a:lnTo>
                    <a:pt x="177" y="54"/>
                  </a:lnTo>
                  <a:lnTo>
                    <a:pt x="175" y="56"/>
                  </a:lnTo>
                  <a:lnTo>
                    <a:pt x="173" y="68"/>
                  </a:lnTo>
                  <a:lnTo>
                    <a:pt x="172" y="78"/>
                  </a:lnTo>
                  <a:lnTo>
                    <a:pt x="172" y="81"/>
                  </a:lnTo>
                  <a:lnTo>
                    <a:pt x="174" y="84"/>
                  </a:lnTo>
                  <a:lnTo>
                    <a:pt x="175" y="84"/>
                  </a:lnTo>
                  <a:lnTo>
                    <a:pt x="178" y="85"/>
                  </a:lnTo>
                  <a:lnTo>
                    <a:pt x="179" y="85"/>
                  </a:lnTo>
                  <a:lnTo>
                    <a:pt x="181" y="85"/>
                  </a:lnTo>
                  <a:lnTo>
                    <a:pt x="182" y="85"/>
                  </a:lnTo>
                  <a:lnTo>
                    <a:pt x="185" y="87"/>
                  </a:lnTo>
                  <a:lnTo>
                    <a:pt x="186" y="88"/>
                  </a:lnTo>
                  <a:lnTo>
                    <a:pt x="187" y="88"/>
                  </a:lnTo>
                  <a:lnTo>
                    <a:pt x="189" y="89"/>
                  </a:lnTo>
                  <a:lnTo>
                    <a:pt x="191" y="90"/>
                  </a:lnTo>
                  <a:lnTo>
                    <a:pt x="196" y="94"/>
                  </a:lnTo>
                  <a:lnTo>
                    <a:pt x="198" y="94"/>
                  </a:lnTo>
                  <a:lnTo>
                    <a:pt x="198" y="95"/>
                  </a:lnTo>
                  <a:lnTo>
                    <a:pt x="199" y="96"/>
                  </a:lnTo>
                  <a:lnTo>
                    <a:pt x="200" y="97"/>
                  </a:lnTo>
                  <a:lnTo>
                    <a:pt x="204" y="101"/>
                  </a:lnTo>
                  <a:lnTo>
                    <a:pt x="204" y="102"/>
                  </a:lnTo>
                  <a:lnTo>
                    <a:pt x="205" y="102"/>
                  </a:lnTo>
                  <a:lnTo>
                    <a:pt x="207" y="102"/>
                  </a:lnTo>
                  <a:lnTo>
                    <a:pt x="208" y="102"/>
                  </a:lnTo>
                  <a:lnTo>
                    <a:pt x="210" y="100"/>
                  </a:lnTo>
                  <a:lnTo>
                    <a:pt x="213" y="95"/>
                  </a:lnTo>
                  <a:lnTo>
                    <a:pt x="224" y="87"/>
                  </a:lnTo>
                  <a:lnTo>
                    <a:pt x="228" y="84"/>
                  </a:lnTo>
                  <a:lnTo>
                    <a:pt x="230" y="81"/>
                  </a:lnTo>
                  <a:lnTo>
                    <a:pt x="233" y="79"/>
                  </a:lnTo>
                  <a:lnTo>
                    <a:pt x="235" y="78"/>
                  </a:lnTo>
                  <a:lnTo>
                    <a:pt x="236" y="76"/>
                  </a:lnTo>
                  <a:lnTo>
                    <a:pt x="237" y="70"/>
                  </a:lnTo>
                  <a:lnTo>
                    <a:pt x="239" y="63"/>
                  </a:lnTo>
                  <a:lnTo>
                    <a:pt x="241" y="60"/>
                  </a:lnTo>
                  <a:lnTo>
                    <a:pt x="241" y="59"/>
                  </a:lnTo>
                  <a:lnTo>
                    <a:pt x="242" y="58"/>
                  </a:lnTo>
                  <a:lnTo>
                    <a:pt x="245" y="53"/>
                  </a:lnTo>
                  <a:lnTo>
                    <a:pt x="246" y="51"/>
                  </a:lnTo>
                  <a:lnTo>
                    <a:pt x="246" y="50"/>
                  </a:lnTo>
                  <a:lnTo>
                    <a:pt x="248" y="48"/>
                  </a:lnTo>
                  <a:lnTo>
                    <a:pt x="251" y="48"/>
                  </a:lnTo>
                  <a:lnTo>
                    <a:pt x="253" y="48"/>
                  </a:lnTo>
                  <a:lnTo>
                    <a:pt x="254" y="48"/>
                  </a:lnTo>
                  <a:lnTo>
                    <a:pt x="258" y="48"/>
                  </a:lnTo>
                  <a:lnTo>
                    <a:pt x="260" y="50"/>
                  </a:lnTo>
                  <a:lnTo>
                    <a:pt x="262" y="52"/>
                  </a:lnTo>
                  <a:lnTo>
                    <a:pt x="264" y="54"/>
                  </a:lnTo>
                  <a:lnTo>
                    <a:pt x="264" y="55"/>
                  </a:lnTo>
                  <a:lnTo>
                    <a:pt x="265" y="59"/>
                  </a:lnTo>
                  <a:lnTo>
                    <a:pt x="268" y="64"/>
                  </a:lnTo>
                  <a:lnTo>
                    <a:pt x="270" y="69"/>
                  </a:lnTo>
                  <a:lnTo>
                    <a:pt x="270" y="70"/>
                  </a:lnTo>
                  <a:lnTo>
                    <a:pt x="271" y="71"/>
                  </a:lnTo>
                  <a:lnTo>
                    <a:pt x="271" y="72"/>
                  </a:lnTo>
                  <a:lnTo>
                    <a:pt x="271" y="76"/>
                  </a:lnTo>
                  <a:lnTo>
                    <a:pt x="271" y="78"/>
                  </a:lnTo>
                  <a:lnTo>
                    <a:pt x="271" y="79"/>
                  </a:lnTo>
                  <a:lnTo>
                    <a:pt x="271" y="81"/>
                  </a:lnTo>
                  <a:lnTo>
                    <a:pt x="270" y="86"/>
                  </a:lnTo>
                  <a:lnTo>
                    <a:pt x="270" y="89"/>
                  </a:lnTo>
                  <a:lnTo>
                    <a:pt x="269" y="92"/>
                  </a:lnTo>
                  <a:lnTo>
                    <a:pt x="269" y="93"/>
                  </a:lnTo>
                  <a:lnTo>
                    <a:pt x="267" y="95"/>
                  </a:lnTo>
                  <a:lnTo>
                    <a:pt x="265" y="95"/>
                  </a:lnTo>
                  <a:lnTo>
                    <a:pt x="264" y="95"/>
                  </a:lnTo>
                  <a:lnTo>
                    <a:pt x="261" y="95"/>
                  </a:lnTo>
                  <a:lnTo>
                    <a:pt x="260" y="95"/>
                  </a:lnTo>
                  <a:lnTo>
                    <a:pt x="258" y="93"/>
                  </a:lnTo>
                  <a:lnTo>
                    <a:pt x="258" y="90"/>
                  </a:lnTo>
                  <a:lnTo>
                    <a:pt x="259" y="88"/>
                  </a:lnTo>
                  <a:lnTo>
                    <a:pt x="259" y="85"/>
                  </a:lnTo>
                  <a:lnTo>
                    <a:pt x="259" y="79"/>
                  </a:lnTo>
                  <a:lnTo>
                    <a:pt x="259" y="78"/>
                  </a:lnTo>
                  <a:lnTo>
                    <a:pt x="259" y="76"/>
                  </a:lnTo>
                  <a:lnTo>
                    <a:pt x="258" y="72"/>
                  </a:lnTo>
                  <a:lnTo>
                    <a:pt x="256" y="70"/>
                  </a:lnTo>
                  <a:lnTo>
                    <a:pt x="254" y="69"/>
                  </a:lnTo>
                  <a:lnTo>
                    <a:pt x="252" y="69"/>
                  </a:lnTo>
                  <a:lnTo>
                    <a:pt x="250" y="69"/>
                  </a:lnTo>
                  <a:lnTo>
                    <a:pt x="248" y="71"/>
                  </a:lnTo>
                  <a:lnTo>
                    <a:pt x="247" y="73"/>
                  </a:lnTo>
                  <a:lnTo>
                    <a:pt x="246" y="76"/>
                  </a:lnTo>
                  <a:lnTo>
                    <a:pt x="246" y="80"/>
                  </a:lnTo>
                  <a:lnTo>
                    <a:pt x="245" y="84"/>
                  </a:lnTo>
                  <a:lnTo>
                    <a:pt x="243" y="85"/>
                  </a:lnTo>
                  <a:lnTo>
                    <a:pt x="242" y="86"/>
                  </a:lnTo>
                  <a:lnTo>
                    <a:pt x="239" y="89"/>
                  </a:lnTo>
                  <a:lnTo>
                    <a:pt x="238" y="92"/>
                  </a:lnTo>
                  <a:lnTo>
                    <a:pt x="237" y="93"/>
                  </a:lnTo>
                  <a:lnTo>
                    <a:pt x="236" y="94"/>
                  </a:lnTo>
                  <a:lnTo>
                    <a:pt x="234" y="95"/>
                  </a:lnTo>
                  <a:lnTo>
                    <a:pt x="232" y="97"/>
                  </a:lnTo>
                  <a:lnTo>
                    <a:pt x="230" y="98"/>
                  </a:lnTo>
                  <a:lnTo>
                    <a:pt x="228" y="100"/>
                  </a:lnTo>
                  <a:lnTo>
                    <a:pt x="226" y="104"/>
                  </a:lnTo>
                  <a:lnTo>
                    <a:pt x="228" y="104"/>
                  </a:lnTo>
                  <a:lnTo>
                    <a:pt x="229" y="105"/>
                  </a:lnTo>
                  <a:lnTo>
                    <a:pt x="230" y="106"/>
                  </a:lnTo>
                  <a:lnTo>
                    <a:pt x="234" y="113"/>
                  </a:lnTo>
                  <a:lnTo>
                    <a:pt x="236" y="117"/>
                  </a:lnTo>
                  <a:lnTo>
                    <a:pt x="237" y="117"/>
                  </a:lnTo>
                  <a:lnTo>
                    <a:pt x="239" y="117"/>
                  </a:lnTo>
                  <a:lnTo>
                    <a:pt x="255" y="127"/>
                  </a:lnTo>
                  <a:lnTo>
                    <a:pt x="258" y="128"/>
                  </a:lnTo>
                  <a:lnTo>
                    <a:pt x="259" y="128"/>
                  </a:lnTo>
                  <a:lnTo>
                    <a:pt x="260" y="130"/>
                  </a:lnTo>
                  <a:lnTo>
                    <a:pt x="261" y="132"/>
                  </a:lnTo>
                  <a:lnTo>
                    <a:pt x="258" y="137"/>
                  </a:lnTo>
                  <a:lnTo>
                    <a:pt x="255" y="144"/>
                  </a:lnTo>
                  <a:lnTo>
                    <a:pt x="255" y="151"/>
                  </a:lnTo>
                  <a:lnTo>
                    <a:pt x="256" y="153"/>
                  </a:lnTo>
                  <a:lnTo>
                    <a:pt x="256" y="156"/>
                  </a:lnTo>
                  <a:lnTo>
                    <a:pt x="256" y="157"/>
                  </a:lnTo>
                  <a:lnTo>
                    <a:pt x="256" y="159"/>
                  </a:lnTo>
                  <a:lnTo>
                    <a:pt x="259" y="161"/>
                  </a:lnTo>
                  <a:lnTo>
                    <a:pt x="261" y="161"/>
                  </a:lnTo>
                  <a:lnTo>
                    <a:pt x="263" y="161"/>
                  </a:lnTo>
                  <a:lnTo>
                    <a:pt x="264" y="160"/>
                  </a:lnTo>
                  <a:lnTo>
                    <a:pt x="269" y="160"/>
                  </a:lnTo>
                  <a:lnTo>
                    <a:pt x="272" y="159"/>
                  </a:lnTo>
                  <a:lnTo>
                    <a:pt x="281" y="159"/>
                  </a:lnTo>
                  <a:lnTo>
                    <a:pt x="284" y="160"/>
                  </a:lnTo>
                  <a:lnTo>
                    <a:pt x="289" y="161"/>
                  </a:lnTo>
                  <a:lnTo>
                    <a:pt x="291" y="162"/>
                  </a:lnTo>
                  <a:lnTo>
                    <a:pt x="295" y="164"/>
                  </a:lnTo>
                  <a:lnTo>
                    <a:pt x="296" y="164"/>
                  </a:lnTo>
                  <a:lnTo>
                    <a:pt x="297" y="169"/>
                  </a:lnTo>
                  <a:lnTo>
                    <a:pt x="299" y="176"/>
                  </a:lnTo>
                  <a:lnTo>
                    <a:pt x="299" y="180"/>
                  </a:lnTo>
                  <a:lnTo>
                    <a:pt x="299" y="181"/>
                  </a:lnTo>
                  <a:lnTo>
                    <a:pt x="299" y="182"/>
                  </a:lnTo>
                  <a:lnTo>
                    <a:pt x="299" y="185"/>
                  </a:lnTo>
                  <a:lnTo>
                    <a:pt x="301" y="187"/>
                  </a:lnTo>
                  <a:lnTo>
                    <a:pt x="301" y="189"/>
                  </a:lnTo>
                  <a:lnTo>
                    <a:pt x="301" y="190"/>
                  </a:lnTo>
                  <a:lnTo>
                    <a:pt x="301" y="193"/>
                  </a:lnTo>
                  <a:lnTo>
                    <a:pt x="301" y="197"/>
                  </a:lnTo>
                  <a:lnTo>
                    <a:pt x="301" y="202"/>
                  </a:lnTo>
                  <a:lnTo>
                    <a:pt x="302" y="207"/>
                  </a:lnTo>
                  <a:lnTo>
                    <a:pt x="299" y="214"/>
                  </a:lnTo>
                  <a:lnTo>
                    <a:pt x="295" y="226"/>
                  </a:lnTo>
                  <a:lnTo>
                    <a:pt x="295" y="228"/>
                  </a:lnTo>
                  <a:lnTo>
                    <a:pt x="294" y="230"/>
                  </a:lnTo>
                  <a:lnTo>
                    <a:pt x="294" y="232"/>
                  </a:lnTo>
                  <a:lnTo>
                    <a:pt x="295" y="234"/>
                  </a:lnTo>
                  <a:lnTo>
                    <a:pt x="296" y="237"/>
                  </a:lnTo>
                  <a:lnTo>
                    <a:pt x="299" y="236"/>
                  </a:lnTo>
                  <a:lnTo>
                    <a:pt x="301" y="237"/>
                  </a:lnTo>
                  <a:lnTo>
                    <a:pt x="302" y="237"/>
                  </a:lnTo>
                  <a:lnTo>
                    <a:pt x="304" y="237"/>
                  </a:lnTo>
                  <a:lnTo>
                    <a:pt x="305" y="237"/>
                  </a:lnTo>
                  <a:lnTo>
                    <a:pt x="306" y="236"/>
                  </a:lnTo>
                  <a:lnTo>
                    <a:pt x="310" y="236"/>
                  </a:lnTo>
                  <a:lnTo>
                    <a:pt x="320" y="235"/>
                  </a:lnTo>
                  <a:lnTo>
                    <a:pt x="323" y="235"/>
                  </a:lnTo>
                  <a:lnTo>
                    <a:pt x="325" y="235"/>
                  </a:lnTo>
                  <a:lnTo>
                    <a:pt x="329" y="236"/>
                  </a:lnTo>
                  <a:lnTo>
                    <a:pt x="329" y="235"/>
                  </a:lnTo>
                  <a:lnTo>
                    <a:pt x="333" y="234"/>
                  </a:lnTo>
                  <a:lnTo>
                    <a:pt x="339" y="235"/>
                  </a:lnTo>
                  <a:lnTo>
                    <a:pt x="344" y="237"/>
                  </a:lnTo>
                  <a:lnTo>
                    <a:pt x="348" y="243"/>
                  </a:lnTo>
                  <a:lnTo>
                    <a:pt x="353" y="247"/>
                  </a:lnTo>
                  <a:lnTo>
                    <a:pt x="357" y="251"/>
                  </a:lnTo>
                  <a:lnTo>
                    <a:pt x="363" y="253"/>
                  </a:lnTo>
                  <a:lnTo>
                    <a:pt x="364" y="254"/>
                  </a:lnTo>
                  <a:lnTo>
                    <a:pt x="368" y="255"/>
                  </a:lnTo>
                  <a:lnTo>
                    <a:pt x="372" y="255"/>
                  </a:lnTo>
                  <a:lnTo>
                    <a:pt x="374" y="256"/>
                  </a:lnTo>
                  <a:lnTo>
                    <a:pt x="381" y="260"/>
                  </a:lnTo>
                  <a:lnTo>
                    <a:pt x="383" y="261"/>
                  </a:lnTo>
                  <a:lnTo>
                    <a:pt x="387" y="263"/>
                  </a:lnTo>
                  <a:lnTo>
                    <a:pt x="394" y="265"/>
                  </a:lnTo>
                  <a:lnTo>
                    <a:pt x="396" y="266"/>
                  </a:lnTo>
                  <a:lnTo>
                    <a:pt x="401" y="271"/>
                  </a:lnTo>
                  <a:lnTo>
                    <a:pt x="405" y="276"/>
                  </a:lnTo>
                  <a:lnTo>
                    <a:pt x="408" y="281"/>
                  </a:lnTo>
                  <a:lnTo>
                    <a:pt x="410" y="285"/>
                  </a:lnTo>
                  <a:lnTo>
                    <a:pt x="411" y="285"/>
                  </a:lnTo>
                  <a:lnTo>
                    <a:pt x="413" y="287"/>
                  </a:lnTo>
                  <a:lnTo>
                    <a:pt x="415" y="288"/>
                  </a:lnTo>
                  <a:lnTo>
                    <a:pt x="416" y="289"/>
                  </a:lnTo>
                  <a:lnTo>
                    <a:pt x="416" y="290"/>
                  </a:lnTo>
                  <a:lnTo>
                    <a:pt x="417" y="293"/>
                  </a:lnTo>
                  <a:lnTo>
                    <a:pt x="418" y="295"/>
                  </a:lnTo>
                  <a:lnTo>
                    <a:pt x="420" y="296"/>
                  </a:lnTo>
                  <a:lnTo>
                    <a:pt x="423" y="298"/>
                  </a:lnTo>
                  <a:lnTo>
                    <a:pt x="424" y="298"/>
                  </a:lnTo>
                  <a:lnTo>
                    <a:pt x="427" y="297"/>
                  </a:lnTo>
                  <a:lnTo>
                    <a:pt x="433" y="295"/>
                  </a:lnTo>
                  <a:lnTo>
                    <a:pt x="437" y="291"/>
                  </a:lnTo>
                  <a:lnTo>
                    <a:pt x="439" y="291"/>
                  </a:lnTo>
                  <a:lnTo>
                    <a:pt x="440" y="291"/>
                  </a:lnTo>
                  <a:lnTo>
                    <a:pt x="441" y="290"/>
                  </a:lnTo>
                  <a:lnTo>
                    <a:pt x="444" y="289"/>
                  </a:lnTo>
                  <a:lnTo>
                    <a:pt x="446" y="289"/>
                  </a:lnTo>
                  <a:lnTo>
                    <a:pt x="449" y="289"/>
                  </a:lnTo>
                  <a:lnTo>
                    <a:pt x="450" y="289"/>
                  </a:lnTo>
                  <a:lnTo>
                    <a:pt x="452" y="289"/>
                  </a:lnTo>
                  <a:lnTo>
                    <a:pt x="453" y="289"/>
                  </a:lnTo>
                  <a:lnTo>
                    <a:pt x="454" y="288"/>
                  </a:lnTo>
                  <a:lnTo>
                    <a:pt x="458" y="286"/>
                  </a:lnTo>
                  <a:lnTo>
                    <a:pt x="459" y="286"/>
                  </a:lnTo>
                  <a:lnTo>
                    <a:pt x="461" y="285"/>
                  </a:lnTo>
                  <a:lnTo>
                    <a:pt x="462" y="284"/>
                  </a:lnTo>
                  <a:lnTo>
                    <a:pt x="463" y="284"/>
                  </a:lnTo>
                  <a:lnTo>
                    <a:pt x="466" y="282"/>
                  </a:lnTo>
                  <a:lnTo>
                    <a:pt x="467" y="284"/>
                  </a:lnTo>
                  <a:lnTo>
                    <a:pt x="468" y="282"/>
                  </a:lnTo>
                  <a:lnTo>
                    <a:pt x="469" y="284"/>
                  </a:lnTo>
                  <a:lnTo>
                    <a:pt x="470" y="284"/>
                  </a:lnTo>
                  <a:lnTo>
                    <a:pt x="471" y="284"/>
                  </a:lnTo>
                  <a:lnTo>
                    <a:pt x="473" y="284"/>
                  </a:lnTo>
                  <a:lnTo>
                    <a:pt x="474" y="284"/>
                  </a:lnTo>
                  <a:lnTo>
                    <a:pt x="475" y="284"/>
                  </a:lnTo>
                  <a:lnTo>
                    <a:pt x="476" y="284"/>
                  </a:lnTo>
                  <a:lnTo>
                    <a:pt x="477" y="284"/>
                  </a:lnTo>
                  <a:lnTo>
                    <a:pt x="477" y="285"/>
                  </a:lnTo>
                  <a:lnTo>
                    <a:pt x="478" y="285"/>
                  </a:lnTo>
                  <a:lnTo>
                    <a:pt x="479" y="287"/>
                  </a:lnTo>
                  <a:lnTo>
                    <a:pt x="480" y="289"/>
                  </a:lnTo>
                  <a:lnTo>
                    <a:pt x="480" y="290"/>
                  </a:lnTo>
                  <a:lnTo>
                    <a:pt x="480" y="291"/>
                  </a:lnTo>
                  <a:lnTo>
                    <a:pt x="482" y="296"/>
                  </a:lnTo>
                  <a:lnTo>
                    <a:pt x="483" y="298"/>
                  </a:lnTo>
                  <a:lnTo>
                    <a:pt x="484" y="301"/>
                  </a:lnTo>
                  <a:lnTo>
                    <a:pt x="485" y="304"/>
                  </a:lnTo>
                  <a:lnTo>
                    <a:pt x="486" y="305"/>
                  </a:lnTo>
                  <a:lnTo>
                    <a:pt x="486" y="307"/>
                  </a:lnTo>
                  <a:lnTo>
                    <a:pt x="487" y="308"/>
                  </a:lnTo>
                  <a:lnTo>
                    <a:pt x="488" y="313"/>
                  </a:lnTo>
                  <a:lnTo>
                    <a:pt x="488" y="315"/>
                  </a:lnTo>
                  <a:lnTo>
                    <a:pt x="489" y="319"/>
                  </a:lnTo>
                  <a:lnTo>
                    <a:pt x="489" y="321"/>
                  </a:lnTo>
                  <a:lnTo>
                    <a:pt x="489" y="323"/>
                  </a:lnTo>
                  <a:lnTo>
                    <a:pt x="491" y="324"/>
                  </a:lnTo>
                  <a:lnTo>
                    <a:pt x="492" y="328"/>
                  </a:lnTo>
                  <a:lnTo>
                    <a:pt x="492" y="330"/>
                  </a:lnTo>
                  <a:lnTo>
                    <a:pt x="493" y="331"/>
                  </a:lnTo>
                  <a:lnTo>
                    <a:pt x="493" y="332"/>
                  </a:lnTo>
                  <a:lnTo>
                    <a:pt x="493" y="333"/>
                  </a:lnTo>
                  <a:lnTo>
                    <a:pt x="492" y="337"/>
                  </a:lnTo>
                  <a:lnTo>
                    <a:pt x="487" y="343"/>
                  </a:lnTo>
                  <a:lnTo>
                    <a:pt x="485" y="345"/>
                  </a:lnTo>
                  <a:lnTo>
                    <a:pt x="484" y="348"/>
                  </a:lnTo>
                  <a:lnTo>
                    <a:pt x="483" y="353"/>
                  </a:lnTo>
                  <a:lnTo>
                    <a:pt x="483" y="355"/>
                  </a:lnTo>
                  <a:lnTo>
                    <a:pt x="479" y="360"/>
                  </a:lnTo>
                  <a:lnTo>
                    <a:pt x="480" y="362"/>
                  </a:lnTo>
                  <a:lnTo>
                    <a:pt x="484" y="366"/>
                  </a:lnTo>
                  <a:lnTo>
                    <a:pt x="485" y="368"/>
                  </a:lnTo>
                  <a:lnTo>
                    <a:pt x="485" y="369"/>
                  </a:lnTo>
                  <a:lnTo>
                    <a:pt x="486" y="369"/>
                  </a:lnTo>
                  <a:lnTo>
                    <a:pt x="487" y="369"/>
                  </a:lnTo>
                  <a:lnTo>
                    <a:pt x="487" y="370"/>
                  </a:lnTo>
                  <a:lnTo>
                    <a:pt x="488" y="370"/>
                  </a:lnTo>
                  <a:lnTo>
                    <a:pt x="489" y="370"/>
                  </a:lnTo>
                  <a:lnTo>
                    <a:pt x="492" y="370"/>
                  </a:lnTo>
                  <a:lnTo>
                    <a:pt x="494" y="368"/>
                  </a:lnTo>
                  <a:lnTo>
                    <a:pt x="496" y="366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694" name="Freeform 647">
              <a:extLst>
                <a:ext uri="{FF2B5EF4-FFF2-40B4-BE49-F238E27FC236}">
                  <a16:creationId xmlns:a16="http://schemas.microsoft.com/office/drawing/2014/main" id="{A864EFD7-A868-1219-76AE-2ED1E57DC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025" y="3290888"/>
              <a:ext cx="723900" cy="1004888"/>
            </a:xfrm>
            <a:custGeom>
              <a:avLst/>
              <a:gdLst>
                <a:gd name="T0" fmla="*/ 453 w 456"/>
                <a:gd name="T1" fmla="*/ 172 h 633"/>
                <a:gd name="T2" fmla="*/ 456 w 456"/>
                <a:gd name="T3" fmla="*/ 189 h 633"/>
                <a:gd name="T4" fmla="*/ 451 w 456"/>
                <a:gd name="T5" fmla="*/ 205 h 633"/>
                <a:gd name="T6" fmla="*/ 449 w 456"/>
                <a:gd name="T7" fmla="*/ 220 h 633"/>
                <a:gd name="T8" fmla="*/ 448 w 456"/>
                <a:gd name="T9" fmla="*/ 233 h 633"/>
                <a:gd name="T10" fmla="*/ 446 w 456"/>
                <a:gd name="T11" fmla="*/ 243 h 633"/>
                <a:gd name="T12" fmla="*/ 434 w 456"/>
                <a:gd name="T13" fmla="*/ 255 h 633"/>
                <a:gd name="T14" fmla="*/ 422 w 456"/>
                <a:gd name="T15" fmla="*/ 266 h 633"/>
                <a:gd name="T16" fmla="*/ 411 w 456"/>
                <a:gd name="T17" fmla="*/ 279 h 633"/>
                <a:gd name="T18" fmla="*/ 410 w 456"/>
                <a:gd name="T19" fmla="*/ 295 h 633"/>
                <a:gd name="T20" fmla="*/ 402 w 456"/>
                <a:gd name="T21" fmla="*/ 311 h 633"/>
                <a:gd name="T22" fmla="*/ 394 w 456"/>
                <a:gd name="T23" fmla="*/ 323 h 633"/>
                <a:gd name="T24" fmla="*/ 390 w 456"/>
                <a:gd name="T25" fmla="*/ 340 h 633"/>
                <a:gd name="T26" fmla="*/ 376 w 456"/>
                <a:gd name="T27" fmla="*/ 344 h 633"/>
                <a:gd name="T28" fmla="*/ 364 w 456"/>
                <a:gd name="T29" fmla="*/ 355 h 633"/>
                <a:gd name="T30" fmla="*/ 364 w 456"/>
                <a:gd name="T31" fmla="*/ 372 h 633"/>
                <a:gd name="T32" fmla="*/ 365 w 456"/>
                <a:gd name="T33" fmla="*/ 388 h 633"/>
                <a:gd name="T34" fmla="*/ 347 w 456"/>
                <a:gd name="T35" fmla="*/ 425 h 633"/>
                <a:gd name="T36" fmla="*/ 308 w 456"/>
                <a:gd name="T37" fmla="*/ 480 h 633"/>
                <a:gd name="T38" fmla="*/ 309 w 456"/>
                <a:gd name="T39" fmla="*/ 507 h 633"/>
                <a:gd name="T40" fmla="*/ 324 w 456"/>
                <a:gd name="T41" fmla="*/ 530 h 633"/>
                <a:gd name="T42" fmla="*/ 328 w 456"/>
                <a:gd name="T43" fmla="*/ 543 h 633"/>
                <a:gd name="T44" fmla="*/ 312 w 456"/>
                <a:gd name="T45" fmla="*/ 549 h 633"/>
                <a:gd name="T46" fmla="*/ 302 w 456"/>
                <a:gd name="T47" fmla="*/ 555 h 633"/>
                <a:gd name="T48" fmla="*/ 265 w 456"/>
                <a:gd name="T49" fmla="*/ 588 h 633"/>
                <a:gd name="T50" fmla="*/ 209 w 456"/>
                <a:gd name="T51" fmla="*/ 630 h 633"/>
                <a:gd name="T52" fmla="*/ 127 w 456"/>
                <a:gd name="T53" fmla="*/ 601 h 633"/>
                <a:gd name="T54" fmla="*/ 87 w 456"/>
                <a:gd name="T55" fmla="*/ 585 h 633"/>
                <a:gd name="T56" fmla="*/ 10 w 456"/>
                <a:gd name="T57" fmla="*/ 513 h 633"/>
                <a:gd name="T58" fmla="*/ 25 w 456"/>
                <a:gd name="T59" fmla="*/ 462 h 633"/>
                <a:gd name="T60" fmla="*/ 33 w 456"/>
                <a:gd name="T61" fmla="*/ 434 h 633"/>
                <a:gd name="T62" fmla="*/ 52 w 456"/>
                <a:gd name="T63" fmla="*/ 365 h 633"/>
                <a:gd name="T64" fmla="*/ 62 w 456"/>
                <a:gd name="T65" fmla="*/ 331 h 633"/>
                <a:gd name="T66" fmla="*/ 69 w 456"/>
                <a:gd name="T67" fmla="*/ 310 h 633"/>
                <a:gd name="T68" fmla="*/ 84 w 456"/>
                <a:gd name="T69" fmla="*/ 260 h 633"/>
                <a:gd name="T70" fmla="*/ 95 w 456"/>
                <a:gd name="T71" fmla="*/ 226 h 633"/>
                <a:gd name="T72" fmla="*/ 104 w 456"/>
                <a:gd name="T73" fmla="*/ 196 h 633"/>
                <a:gd name="T74" fmla="*/ 120 w 456"/>
                <a:gd name="T75" fmla="*/ 146 h 633"/>
                <a:gd name="T76" fmla="*/ 139 w 456"/>
                <a:gd name="T77" fmla="*/ 83 h 633"/>
                <a:gd name="T78" fmla="*/ 158 w 456"/>
                <a:gd name="T79" fmla="*/ 62 h 633"/>
                <a:gd name="T80" fmla="*/ 172 w 456"/>
                <a:gd name="T81" fmla="*/ 53 h 633"/>
                <a:gd name="T82" fmla="*/ 186 w 456"/>
                <a:gd name="T83" fmla="*/ 45 h 633"/>
                <a:gd name="T84" fmla="*/ 200 w 456"/>
                <a:gd name="T85" fmla="*/ 41 h 633"/>
                <a:gd name="T86" fmla="*/ 216 w 456"/>
                <a:gd name="T87" fmla="*/ 32 h 633"/>
                <a:gd name="T88" fmla="*/ 233 w 456"/>
                <a:gd name="T89" fmla="*/ 36 h 633"/>
                <a:gd name="T90" fmla="*/ 249 w 456"/>
                <a:gd name="T91" fmla="*/ 36 h 633"/>
                <a:gd name="T92" fmla="*/ 264 w 456"/>
                <a:gd name="T93" fmla="*/ 43 h 633"/>
                <a:gd name="T94" fmla="*/ 275 w 456"/>
                <a:gd name="T95" fmla="*/ 44 h 633"/>
                <a:gd name="T96" fmla="*/ 291 w 456"/>
                <a:gd name="T97" fmla="*/ 45 h 633"/>
                <a:gd name="T98" fmla="*/ 307 w 456"/>
                <a:gd name="T99" fmla="*/ 45 h 633"/>
                <a:gd name="T100" fmla="*/ 324 w 456"/>
                <a:gd name="T101" fmla="*/ 39 h 633"/>
                <a:gd name="T102" fmla="*/ 334 w 456"/>
                <a:gd name="T103" fmla="*/ 29 h 633"/>
                <a:gd name="T104" fmla="*/ 347 w 456"/>
                <a:gd name="T105" fmla="*/ 26 h 633"/>
                <a:gd name="T106" fmla="*/ 355 w 456"/>
                <a:gd name="T107" fmla="*/ 12 h 633"/>
                <a:gd name="T108" fmla="*/ 367 w 456"/>
                <a:gd name="T109" fmla="*/ 3 h 633"/>
                <a:gd name="T110" fmla="*/ 384 w 456"/>
                <a:gd name="T111" fmla="*/ 15 h 633"/>
                <a:gd name="T112" fmla="*/ 395 w 456"/>
                <a:gd name="T113" fmla="*/ 41 h 633"/>
                <a:gd name="T114" fmla="*/ 396 w 456"/>
                <a:gd name="T115" fmla="*/ 64 h 633"/>
                <a:gd name="T116" fmla="*/ 414 w 456"/>
                <a:gd name="T117" fmla="*/ 112 h 633"/>
                <a:gd name="T118" fmla="*/ 406 w 456"/>
                <a:gd name="T119" fmla="*/ 136 h 633"/>
                <a:gd name="T120" fmla="*/ 424 w 456"/>
                <a:gd name="T121" fmla="*/ 149 h 633"/>
                <a:gd name="T122" fmla="*/ 424 w 456"/>
                <a:gd name="T123" fmla="*/ 167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56" h="633">
                  <a:moveTo>
                    <a:pt x="448" y="158"/>
                  </a:moveTo>
                  <a:lnTo>
                    <a:pt x="448" y="159"/>
                  </a:lnTo>
                  <a:lnTo>
                    <a:pt x="448" y="160"/>
                  </a:lnTo>
                  <a:lnTo>
                    <a:pt x="449" y="160"/>
                  </a:lnTo>
                  <a:lnTo>
                    <a:pt x="449" y="161"/>
                  </a:lnTo>
                  <a:lnTo>
                    <a:pt x="450" y="162"/>
                  </a:lnTo>
                  <a:lnTo>
                    <a:pt x="451" y="163"/>
                  </a:lnTo>
                  <a:lnTo>
                    <a:pt x="451" y="164"/>
                  </a:lnTo>
                  <a:lnTo>
                    <a:pt x="451" y="166"/>
                  </a:lnTo>
                  <a:lnTo>
                    <a:pt x="451" y="167"/>
                  </a:lnTo>
                  <a:lnTo>
                    <a:pt x="451" y="168"/>
                  </a:lnTo>
                  <a:lnTo>
                    <a:pt x="451" y="169"/>
                  </a:lnTo>
                  <a:lnTo>
                    <a:pt x="451" y="170"/>
                  </a:lnTo>
                  <a:lnTo>
                    <a:pt x="451" y="171"/>
                  </a:lnTo>
                  <a:lnTo>
                    <a:pt x="453" y="171"/>
                  </a:lnTo>
                  <a:lnTo>
                    <a:pt x="453" y="172"/>
                  </a:lnTo>
                  <a:lnTo>
                    <a:pt x="453" y="174"/>
                  </a:lnTo>
                  <a:lnTo>
                    <a:pt x="453" y="175"/>
                  </a:lnTo>
                  <a:lnTo>
                    <a:pt x="453" y="177"/>
                  </a:lnTo>
                  <a:lnTo>
                    <a:pt x="453" y="178"/>
                  </a:lnTo>
                  <a:lnTo>
                    <a:pt x="454" y="178"/>
                  </a:lnTo>
                  <a:lnTo>
                    <a:pt x="454" y="179"/>
                  </a:lnTo>
                  <a:lnTo>
                    <a:pt x="454" y="180"/>
                  </a:lnTo>
                  <a:lnTo>
                    <a:pt x="455" y="181"/>
                  </a:lnTo>
                  <a:lnTo>
                    <a:pt x="455" y="183"/>
                  </a:lnTo>
                  <a:lnTo>
                    <a:pt x="456" y="183"/>
                  </a:lnTo>
                  <a:lnTo>
                    <a:pt x="456" y="184"/>
                  </a:lnTo>
                  <a:lnTo>
                    <a:pt x="456" y="185"/>
                  </a:lnTo>
                  <a:lnTo>
                    <a:pt x="456" y="186"/>
                  </a:lnTo>
                  <a:lnTo>
                    <a:pt x="456" y="187"/>
                  </a:lnTo>
                  <a:lnTo>
                    <a:pt x="456" y="188"/>
                  </a:lnTo>
                  <a:lnTo>
                    <a:pt x="456" y="189"/>
                  </a:lnTo>
                  <a:lnTo>
                    <a:pt x="455" y="189"/>
                  </a:lnTo>
                  <a:lnTo>
                    <a:pt x="455" y="191"/>
                  </a:lnTo>
                  <a:lnTo>
                    <a:pt x="455" y="192"/>
                  </a:lnTo>
                  <a:lnTo>
                    <a:pt x="454" y="192"/>
                  </a:lnTo>
                  <a:lnTo>
                    <a:pt x="454" y="193"/>
                  </a:lnTo>
                  <a:lnTo>
                    <a:pt x="454" y="194"/>
                  </a:lnTo>
                  <a:lnTo>
                    <a:pt x="454" y="195"/>
                  </a:lnTo>
                  <a:lnTo>
                    <a:pt x="454" y="196"/>
                  </a:lnTo>
                  <a:lnTo>
                    <a:pt x="454" y="197"/>
                  </a:lnTo>
                  <a:lnTo>
                    <a:pt x="454" y="200"/>
                  </a:lnTo>
                  <a:lnTo>
                    <a:pt x="454" y="201"/>
                  </a:lnTo>
                  <a:lnTo>
                    <a:pt x="453" y="201"/>
                  </a:lnTo>
                  <a:lnTo>
                    <a:pt x="453" y="202"/>
                  </a:lnTo>
                  <a:lnTo>
                    <a:pt x="453" y="203"/>
                  </a:lnTo>
                  <a:lnTo>
                    <a:pt x="453" y="204"/>
                  </a:lnTo>
                  <a:lnTo>
                    <a:pt x="451" y="205"/>
                  </a:lnTo>
                  <a:lnTo>
                    <a:pt x="451" y="208"/>
                  </a:lnTo>
                  <a:lnTo>
                    <a:pt x="451" y="209"/>
                  </a:lnTo>
                  <a:lnTo>
                    <a:pt x="450" y="210"/>
                  </a:lnTo>
                  <a:lnTo>
                    <a:pt x="449" y="211"/>
                  </a:lnTo>
                  <a:lnTo>
                    <a:pt x="448" y="212"/>
                  </a:lnTo>
                  <a:lnTo>
                    <a:pt x="448" y="213"/>
                  </a:lnTo>
                  <a:lnTo>
                    <a:pt x="448" y="214"/>
                  </a:lnTo>
                  <a:lnTo>
                    <a:pt x="447" y="214"/>
                  </a:lnTo>
                  <a:lnTo>
                    <a:pt x="446" y="216"/>
                  </a:lnTo>
                  <a:lnTo>
                    <a:pt x="446" y="217"/>
                  </a:lnTo>
                  <a:lnTo>
                    <a:pt x="447" y="217"/>
                  </a:lnTo>
                  <a:lnTo>
                    <a:pt x="448" y="217"/>
                  </a:lnTo>
                  <a:lnTo>
                    <a:pt x="448" y="218"/>
                  </a:lnTo>
                  <a:lnTo>
                    <a:pt x="448" y="219"/>
                  </a:lnTo>
                  <a:lnTo>
                    <a:pt x="448" y="220"/>
                  </a:lnTo>
                  <a:lnTo>
                    <a:pt x="449" y="220"/>
                  </a:lnTo>
                  <a:lnTo>
                    <a:pt x="449" y="221"/>
                  </a:lnTo>
                  <a:lnTo>
                    <a:pt x="448" y="221"/>
                  </a:lnTo>
                  <a:lnTo>
                    <a:pt x="448" y="222"/>
                  </a:lnTo>
                  <a:lnTo>
                    <a:pt x="448" y="223"/>
                  </a:lnTo>
                  <a:lnTo>
                    <a:pt x="448" y="225"/>
                  </a:lnTo>
                  <a:lnTo>
                    <a:pt x="448" y="226"/>
                  </a:lnTo>
                  <a:lnTo>
                    <a:pt x="448" y="227"/>
                  </a:lnTo>
                  <a:lnTo>
                    <a:pt x="448" y="228"/>
                  </a:lnTo>
                  <a:lnTo>
                    <a:pt x="449" y="228"/>
                  </a:lnTo>
                  <a:lnTo>
                    <a:pt x="450" y="228"/>
                  </a:lnTo>
                  <a:lnTo>
                    <a:pt x="450" y="229"/>
                  </a:lnTo>
                  <a:lnTo>
                    <a:pt x="450" y="230"/>
                  </a:lnTo>
                  <a:lnTo>
                    <a:pt x="449" y="230"/>
                  </a:lnTo>
                  <a:lnTo>
                    <a:pt x="448" y="230"/>
                  </a:lnTo>
                  <a:lnTo>
                    <a:pt x="448" y="231"/>
                  </a:lnTo>
                  <a:lnTo>
                    <a:pt x="448" y="233"/>
                  </a:lnTo>
                  <a:lnTo>
                    <a:pt x="448" y="234"/>
                  </a:lnTo>
                  <a:lnTo>
                    <a:pt x="449" y="234"/>
                  </a:lnTo>
                  <a:lnTo>
                    <a:pt x="449" y="235"/>
                  </a:lnTo>
                  <a:lnTo>
                    <a:pt x="449" y="236"/>
                  </a:lnTo>
                  <a:lnTo>
                    <a:pt x="449" y="237"/>
                  </a:lnTo>
                  <a:lnTo>
                    <a:pt x="450" y="237"/>
                  </a:lnTo>
                  <a:lnTo>
                    <a:pt x="450" y="238"/>
                  </a:lnTo>
                  <a:lnTo>
                    <a:pt x="451" y="239"/>
                  </a:lnTo>
                  <a:lnTo>
                    <a:pt x="451" y="241"/>
                  </a:lnTo>
                  <a:lnTo>
                    <a:pt x="450" y="241"/>
                  </a:lnTo>
                  <a:lnTo>
                    <a:pt x="450" y="242"/>
                  </a:lnTo>
                  <a:lnTo>
                    <a:pt x="449" y="242"/>
                  </a:lnTo>
                  <a:lnTo>
                    <a:pt x="448" y="242"/>
                  </a:lnTo>
                  <a:lnTo>
                    <a:pt x="447" y="242"/>
                  </a:lnTo>
                  <a:lnTo>
                    <a:pt x="446" y="242"/>
                  </a:lnTo>
                  <a:lnTo>
                    <a:pt x="446" y="243"/>
                  </a:lnTo>
                  <a:lnTo>
                    <a:pt x="445" y="244"/>
                  </a:lnTo>
                  <a:lnTo>
                    <a:pt x="444" y="244"/>
                  </a:lnTo>
                  <a:lnTo>
                    <a:pt x="444" y="245"/>
                  </a:lnTo>
                  <a:lnTo>
                    <a:pt x="442" y="246"/>
                  </a:lnTo>
                  <a:lnTo>
                    <a:pt x="442" y="247"/>
                  </a:lnTo>
                  <a:lnTo>
                    <a:pt x="441" y="248"/>
                  </a:lnTo>
                  <a:lnTo>
                    <a:pt x="440" y="250"/>
                  </a:lnTo>
                  <a:lnTo>
                    <a:pt x="439" y="251"/>
                  </a:lnTo>
                  <a:lnTo>
                    <a:pt x="439" y="252"/>
                  </a:lnTo>
                  <a:lnTo>
                    <a:pt x="439" y="253"/>
                  </a:lnTo>
                  <a:lnTo>
                    <a:pt x="438" y="253"/>
                  </a:lnTo>
                  <a:lnTo>
                    <a:pt x="438" y="254"/>
                  </a:lnTo>
                  <a:lnTo>
                    <a:pt x="437" y="254"/>
                  </a:lnTo>
                  <a:lnTo>
                    <a:pt x="436" y="254"/>
                  </a:lnTo>
                  <a:lnTo>
                    <a:pt x="436" y="255"/>
                  </a:lnTo>
                  <a:lnTo>
                    <a:pt x="434" y="255"/>
                  </a:lnTo>
                  <a:lnTo>
                    <a:pt x="433" y="255"/>
                  </a:lnTo>
                  <a:lnTo>
                    <a:pt x="432" y="255"/>
                  </a:lnTo>
                  <a:lnTo>
                    <a:pt x="432" y="256"/>
                  </a:lnTo>
                  <a:lnTo>
                    <a:pt x="431" y="256"/>
                  </a:lnTo>
                  <a:lnTo>
                    <a:pt x="430" y="256"/>
                  </a:lnTo>
                  <a:lnTo>
                    <a:pt x="430" y="258"/>
                  </a:lnTo>
                  <a:lnTo>
                    <a:pt x="429" y="258"/>
                  </a:lnTo>
                  <a:lnTo>
                    <a:pt x="428" y="259"/>
                  </a:lnTo>
                  <a:lnTo>
                    <a:pt x="428" y="260"/>
                  </a:lnTo>
                  <a:lnTo>
                    <a:pt x="427" y="260"/>
                  </a:lnTo>
                  <a:lnTo>
                    <a:pt x="427" y="261"/>
                  </a:lnTo>
                  <a:lnTo>
                    <a:pt x="425" y="262"/>
                  </a:lnTo>
                  <a:lnTo>
                    <a:pt x="425" y="263"/>
                  </a:lnTo>
                  <a:lnTo>
                    <a:pt x="424" y="264"/>
                  </a:lnTo>
                  <a:lnTo>
                    <a:pt x="423" y="266"/>
                  </a:lnTo>
                  <a:lnTo>
                    <a:pt x="422" y="266"/>
                  </a:lnTo>
                  <a:lnTo>
                    <a:pt x="421" y="267"/>
                  </a:lnTo>
                  <a:lnTo>
                    <a:pt x="420" y="267"/>
                  </a:lnTo>
                  <a:lnTo>
                    <a:pt x="420" y="268"/>
                  </a:lnTo>
                  <a:lnTo>
                    <a:pt x="419" y="268"/>
                  </a:lnTo>
                  <a:lnTo>
                    <a:pt x="419" y="269"/>
                  </a:lnTo>
                  <a:lnTo>
                    <a:pt x="418" y="271"/>
                  </a:lnTo>
                  <a:lnTo>
                    <a:pt x="416" y="271"/>
                  </a:lnTo>
                  <a:lnTo>
                    <a:pt x="415" y="272"/>
                  </a:lnTo>
                  <a:lnTo>
                    <a:pt x="415" y="273"/>
                  </a:lnTo>
                  <a:lnTo>
                    <a:pt x="414" y="273"/>
                  </a:lnTo>
                  <a:lnTo>
                    <a:pt x="413" y="275"/>
                  </a:lnTo>
                  <a:lnTo>
                    <a:pt x="412" y="276"/>
                  </a:lnTo>
                  <a:lnTo>
                    <a:pt x="412" y="277"/>
                  </a:lnTo>
                  <a:lnTo>
                    <a:pt x="412" y="278"/>
                  </a:lnTo>
                  <a:lnTo>
                    <a:pt x="411" y="278"/>
                  </a:lnTo>
                  <a:lnTo>
                    <a:pt x="411" y="279"/>
                  </a:lnTo>
                  <a:lnTo>
                    <a:pt x="410" y="280"/>
                  </a:lnTo>
                  <a:lnTo>
                    <a:pt x="410" y="283"/>
                  </a:lnTo>
                  <a:lnTo>
                    <a:pt x="410" y="284"/>
                  </a:lnTo>
                  <a:lnTo>
                    <a:pt x="411" y="285"/>
                  </a:lnTo>
                  <a:lnTo>
                    <a:pt x="411" y="286"/>
                  </a:lnTo>
                  <a:lnTo>
                    <a:pt x="410" y="286"/>
                  </a:lnTo>
                  <a:lnTo>
                    <a:pt x="410" y="287"/>
                  </a:lnTo>
                  <a:lnTo>
                    <a:pt x="408" y="288"/>
                  </a:lnTo>
                  <a:lnTo>
                    <a:pt x="408" y="289"/>
                  </a:lnTo>
                  <a:lnTo>
                    <a:pt x="410" y="289"/>
                  </a:lnTo>
                  <a:lnTo>
                    <a:pt x="410" y="290"/>
                  </a:lnTo>
                  <a:lnTo>
                    <a:pt x="408" y="292"/>
                  </a:lnTo>
                  <a:lnTo>
                    <a:pt x="408" y="293"/>
                  </a:lnTo>
                  <a:lnTo>
                    <a:pt x="410" y="293"/>
                  </a:lnTo>
                  <a:lnTo>
                    <a:pt x="410" y="294"/>
                  </a:lnTo>
                  <a:lnTo>
                    <a:pt x="410" y="295"/>
                  </a:lnTo>
                  <a:lnTo>
                    <a:pt x="410" y="296"/>
                  </a:lnTo>
                  <a:lnTo>
                    <a:pt x="408" y="297"/>
                  </a:lnTo>
                  <a:lnTo>
                    <a:pt x="408" y="298"/>
                  </a:lnTo>
                  <a:lnTo>
                    <a:pt x="408" y="300"/>
                  </a:lnTo>
                  <a:lnTo>
                    <a:pt x="407" y="300"/>
                  </a:lnTo>
                  <a:lnTo>
                    <a:pt x="406" y="301"/>
                  </a:lnTo>
                  <a:lnTo>
                    <a:pt x="406" y="302"/>
                  </a:lnTo>
                  <a:lnTo>
                    <a:pt x="405" y="303"/>
                  </a:lnTo>
                  <a:lnTo>
                    <a:pt x="404" y="304"/>
                  </a:lnTo>
                  <a:lnTo>
                    <a:pt x="403" y="305"/>
                  </a:lnTo>
                  <a:lnTo>
                    <a:pt x="403" y="306"/>
                  </a:lnTo>
                  <a:lnTo>
                    <a:pt x="402" y="306"/>
                  </a:lnTo>
                  <a:lnTo>
                    <a:pt x="402" y="308"/>
                  </a:lnTo>
                  <a:lnTo>
                    <a:pt x="402" y="309"/>
                  </a:lnTo>
                  <a:lnTo>
                    <a:pt x="402" y="310"/>
                  </a:lnTo>
                  <a:lnTo>
                    <a:pt x="402" y="311"/>
                  </a:lnTo>
                  <a:lnTo>
                    <a:pt x="401" y="311"/>
                  </a:lnTo>
                  <a:lnTo>
                    <a:pt x="401" y="312"/>
                  </a:lnTo>
                  <a:lnTo>
                    <a:pt x="401" y="313"/>
                  </a:lnTo>
                  <a:lnTo>
                    <a:pt x="399" y="313"/>
                  </a:lnTo>
                  <a:lnTo>
                    <a:pt x="397" y="314"/>
                  </a:lnTo>
                  <a:lnTo>
                    <a:pt x="396" y="314"/>
                  </a:lnTo>
                  <a:lnTo>
                    <a:pt x="396" y="315"/>
                  </a:lnTo>
                  <a:lnTo>
                    <a:pt x="395" y="317"/>
                  </a:lnTo>
                  <a:lnTo>
                    <a:pt x="394" y="317"/>
                  </a:lnTo>
                  <a:lnTo>
                    <a:pt x="393" y="317"/>
                  </a:lnTo>
                  <a:lnTo>
                    <a:pt x="393" y="318"/>
                  </a:lnTo>
                  <a:lnTo>
                    <a:pt x="393" y="319"/>
                  </a:lnTo>
                  <a:lnTo>
                    <a:pt x="393" y="320"/>
                  </a:lnTo>
                  <a:lnTo>
                    <a:pt x="393" y="321"/>
                  </a:lnTo>
                  <a:lnTo>
                    <a:pt x="393" y="322"/>
                  </a:lnTo>
                  <a:lnTo>
                    <a:pt x="394" y="323"/>
                  </a:lnTo>
                  <a:lnTo>
                    <a:pt x="394" y="325"/>
                  </a:lnTo>
                  <a:lnTo>
                    <a:pt x="394" y="326"/>
                  </a:lnTo>
                  <a:lnTo>
                    <a:pt x="395" y="327"/>
                  </a:lnTo>
                  <a:lnTo>
                    <a:pt x="395" y="328"/>
                  </a:lnTo>
                  <a:lnTo>
                    <a:pt x="395" y="329"/>
                  </a:lnTo>
                  <a:lnTo>
                    <a:pt x="395" y="330"/>
                  </a:lnTo>
                  <a:lnTo>
                    <a:pt x="394" y="331"/>
                  </a:lnTo>
                  <a:lnTo>
                    <a:pt x="394" y="333"/>
                  </a:lnTo>
                  <a:lnTo>
                    <a:pt x="393" y="334"/>
                  </a:lnTo>
                  <a:lnTo>
                    <a:pt x="393" y="335"/>
                  </a:lnTo>
                  <a:lnTo>
                    <a:pt x="391" y="335"/>
                  </a:lnTo>
                  <a:lnTo>
                    <a:pt x="391" y="336"/>
                  </a:lnTo>
                  <a:lnTo>
                    <a:pt x="391" y="337"/>
                  </a:lnTo>
                  <a:lnTo>
                    <a:pt x="391" y="338"/>
                  </a:lnTo>
                  <a:lnTo>
                    <a:pt x="390" y="339"/>
                  </a:lnTo>
                  <a:lnTo>
                    <a:pt x="390" y="340"/>
                  </a:lnTo>
                  <a:lnTo>
                    <a:pt x="389" y="340"/>
                  </a:lnTo>
                  <a:lnTo>
                    <a:pt x="388" y="342"/>
                  </a:lnTo>
                  <a:lnTo>
                    <a:pt x="387" y="342"/>
                  </a:lnTo>
                  <a:lnTo>
                    <a:pt x="386" y="342"/>
                  </a:lnTo>
                  <a:lnTo>
                    <a:pt x="385" y="342"/>
                  </a:lnTo>
                  <a:lnTo>
                    <a:pt x="384" y="342"/>
                  </a:lnTo>
                  <a:lnTo>
                    <a:pt x="384" y="343"/>
                  </a:lnTo>
                  <a:lnTo>
                    <a:pt x="382" y="344"/>
                  </a:lnTo>
                  <a:lnTo>
                    <a:pt x="381" y="344"/>
                  </a:lnTo>
                  <a:lnTo>
                    <a:pt x="380" y="344"/>
                  </a:lnTo>
                  <a:lnTo>
                    <a:pt x="379" y="344"/>
                  </a:lnTo>
                  <a:lnTo>
                    <a:pt x="379" y="343"/>
                  </a:lnTo>
                  <a:lnTo>
                    <a:pt x="378" y="343"/>
                  </a:lnTo>
                  <a:lnTo>
                    <a:pt x="377" y="343"/>
                  </a:lnTo>
                  <a:lnTo>
                    <a:pt x="376" y="343"/>
                  </a:lnTo>
                  <a:lnTo>
                    <a:pt x="376" y="344"/>
                  </a:lnTo>
                  <a:lnTo>
                    <a:pt x="375" y="344"/>
                  </a:lnTo>
                  <a:lnTo>
                    <a:pt x="373" y="345"/>
                  </a:lnTo>
                  <a:lnTo>
                    <a:pt x="372" y="345"/>
                  </a:lnTo>
                  <a:lnTo>
                    <a:pt x="372" y="346"/>
                  </a:lnTo>
                  <a:lnTo>
                    <a:pt x="371" y="347"/>
                  </a:lnTo>
                  <a:lnTo>
                    <a:pt x="370" y="347"/>
                  </a:lnTo>
                  <a:lnTo>
                    <a:pt x="370" y="348"/>
                  </a:lnTo>
                  <a:lnTo>
                    <a:pt x="369" y="348"/>
                  </a:lnTo>
                  <a:lnTo>
                    <a:pt x="369" y="350"/>
                  </a:lnTo>
                  <a:lnTo>
                    <a:pt x="368" y="351"/>
                  </a:lnTo>
                  <a:lnTo>
                    <a:pt x="367" y="351"/>
                  </a:lnTo>
                  <a:lnTo>
                    <a:pt x="365" y="352"/>
                  </a:lnTo>
                  <a:lnTo>
                    <a:pt x="365" y="353"/>
                  </a:lnTo>
                  <a:lnTo>
                    <a:pt x="364" y="353"/>
                  </a:lnTo>
                  <a:lnTo>
                    <a:pt x="364" y="354"/>
                  </a:lnTo>
                  <a:lnTo>
                    <a:pt x="364" y="355"/>
                  </a:lnTo>
                  <a:lnTo>
                    <a:pt x="363" y="356"/>
                  </a:lnTo>
                  <a:lnTo>
                    <a:pt x="363" y="358"/>
                  </a:lnTo>
                  <a:lnTo>
                    <a:pt x="363" y="359"/>
                  </a:lnTo>
                  <a:lnTo>
                    <a:pt x="363" y="360"/>
                  </a:lnTo>
                  <a:lnTo>
                    <a:pt x="363" y="361"/>
                  </a:lnTo>
                  <a:lnTo>
                    <a:pt x="364" y="361"/>
                  </a:lnTo>
                  <a:lnTo>
                    <a:pt x="364" y="362"/>
                  </a:lnTo>
                  <a:lnTo>
                    <a:pt x="364" y="363"/>
                  </a:lnTo>
                  <a:lnTo>
                    <a:pt x="364" y="364"/>
                  </a:lnTo>
                  <a:lnTo>
                    <a:pt x="365" y="365"/>
                  </a:lnTo>
                  <a:lnTo>
                    <a:pt x="365" y="367"/>
                  </a:lnTo>
                  <a:lnTo>
                    <a:pt x="364" y="368"/>
                  </a:lnTo>
                  <a:lnTo>
                    <a:pt x="364" y="369"/>
                  </a:lnTo>
                  <a:lnTo>
                    <a:pt x="364" y="370"/>
                  </a:lnTo>
                  <a:lnTo>
                    <a:pt x="364" y="371"/>
                  </a:lnTo>
                  <a:lnTo>
                    <a:pt x="364" y="372"/>
                  </a:lnTo>
                  <a:lnTo>
                    <a:pt x="365" y="372"/>
                  </a:lnTo>
                  <a:lnTo>
                    <a:pt x="365" y="373"/>
                  </a:lnTo>
                  <a:lnTo>
                    <a:pt x="365" y="375"/>
                  </a:lnTo>
                  <a:lnTo>
                    <a:pt x="365" y="376"/>
                  </a:lnTo>
                  <a:lnTo>
                    <a:pt x="365" y="377"/>
                  </a:lnTo>
                  <a:lnTo>
                    <a:pt x="365" y="378"/>
                  </a:lnTo>
                  <a:lnTo>
                    <a:pt x="364" y="379"/>
                  </a:lnTo>
                  <a:lnTo>
                    <a:pt x="364" y="380"/>
                  </a:lnTo>
                  <a:lnTo>
                    <a:pt x="364" y="381"/>
                  </a:lnTo>
                  <a:lnTo>
                    <a:pt x="364" y="382"/>
                  </a:lnTo>
                  <a:lnTo>
                    <a:pt x="364" y="384"/>
                  </a:lnTo>
                  <a:lnTo>
                    <a:pt x="364" y="385"/>
                  </a:lnTo>
                  <a:lnTo>
                    <a:pt x="364" y="386"/>
                  </a:lnTo>
                  <a:lnTo>
                    <a:pt x="364" y="387"/>
                  </a:lnTo>
                  <a:lnTo>
                    <a:pt x="364" y="388"/>
                  </a:lnTo>
                  <a:lnTo>
                    <a:pt x="365" y="388"/>
                  </a:lnTo>
                  <a:lnTo>
                    <a:pt x="365" y="389"/>
                  </a:lnTo>
                  <a:lnTo>
                    <a:pt x="365" y="392"/>
                  </a:lnTo>
                  <a:lnTo>
                    <a:pt x="365" y="394"/>
                  </a:lnTo>
                  <a:lnTo>
                    <a:pt x="364" y="395"/>
                  </a:lnTo>
                  <a:lnTo>
                    <a:pt x="364" y="398"/>
                  </a:lnTo>
                  <a:lnTo>
                    <a:pt x="364" y="402"/>
                  </a:lnTo>
                  <a:lnTo>
                    <a:pt x="363" y="406"/>
                  </a:lnTo>
                  <a:lnTo>
                    <a:pt x="361" y="407"/>
                  </a:lnTo>
                  <a:lnTo>
                    <a:pt x="359" y="409"/>
                  </a:lnTo>
                  <a:lnTo>
                    <a:pt x="359" y="410"/>
                  </a:lnTo>
                  <a:lnTo>
                    <a:pt x="356" y="413"/>
                  </a:lnTo>
                  <a:lnTo>
                    <a:pt x="355" y="414"/>
                  </a:lnTo>
                  <a:lnTo>
                    <a:pt x="353" y="418"/>
                  </a:lnTo>
                  <a:lnTo>
                    <a:pt x="350" y="420"/>
                  </a:lnTo>
                  <a:lnTo>
                    <a:pt x="350" y="421"/>
                  </a:lnTo>
                  <a:lnTo>
                    <a:pt x="347" y="425"/>
                  </a:lnTo>
                  <a:lnTo>
                    <a:pt x="346" y="429"/>
                  </a:lnTo>
                  <a:lnTo>
                    <a:pt x="345" y="431"/>
                  </a:lnTo>
                  <a:lnTo>
                    <a:pt x="343" y="437"/>
                  </a:lnTo>
                  <a:lnTo>
                    <a:pt x="341" y="443"/>
                  </a:lnTo>
                  <a:lnTo>
                    <a:pt x="339" y="447"/>
                  </a:lnTo>
                  <a:lnTo>
                    <a:pt x="338" y="449"/>
                  </a:lnTo>
                  <a:lnTo>
                    <a:pt x="335" y="455"/>
                  </a:lnTo>
                  <a:lnTo>
                    <a:pt x="332" y="461"/>
                  </a:lnTo>
                  <a:lnTo>
                    <a:pt x="328" y="464"/>
                  </a:lnTo>
                  <a:lnTo>
                    <a:pt x="324" y="468"/>
                  </a:lnTo>
                  <a:lnTo>
                    <a:pt x="320" y="470"/>
                  </a:lnTo>
                  <a:lnTo>
                    <a:pt x="316" y="472"/>
                  </a:lnTo>
                  <a:lnTo>
                    <a:pt x="315" y="473"/>
                  </a:lnTo>
                  <a:lnTo>
                    <a:pt x="313" y="473"/>
                  </a:lnTo>
                  <a:lnTo>
                    <a:pt x="309" y="479"/>
                  </a:lnTo>
                  <a:lnTo>
                    <a:pt x="308" y="480"/>
                  </a:lnTo>
                  <a:lnTo>
                    <a:pt x="308" y="481"/>
                  </a:lnTo>
                  <a:lnTo>
                    <a:pt x="307" y="481"/>
                  </a:lnTo>
                  <a:lnTo>
                    <a:pt x="306" y="481"/>
                  </a:lnTo>
                  <a:lnTo>
                    <a:pt x="304" y="481"/>
                  </a:lnTo>
                  <a:lnTo>
                    <a:pt x="300" y="485"/>
                  </a:lnTo>
                  <a:lnTo>
                    <a:pt x="298" y="486"/>
                  </a:lnTo>
                  <a:lnTo>
                    <a:pt x="295" y="487"/>
                  </a:lnTo>
                  <a:lnTo>
                    <a:pt x="296" y="489"/>
                  </a:lnTo>
                  <a:lnTo>
                    <a:pt x="298" y="489"/>
                  </a:lnTo>
                  <a:lnTo>
                    <a:pt x="300" y="494"/>
                  </a:lnTo>
                  <a:lnTo>
                    <a:pt x="301" y="495"/>
                  </a:lnTo>
                  <a:lnTo>
                    <a:pt x="302" y="496"/>
                  </a:lnTo>
                  <a:lnTo>
                    <a:pt x="302" y="497"/>
                  </a:lnTo>
                  <a:lnTo>
                    <a:pt x="303" y="499"/>
                  </a:lnTo>
                  <a:lnTo>
                    <a:pt x="308" y="505"/>
                  </a:lnTo>
                  <a:lnTo>
                    <a:pt x="309" y="507"/>
                  </a:lnTo>
                  <a:lnTo>
                    <a:pt x="311" y="511"/>
                  </a:lnTo>
                  <a:lnTo>
                    <a:pt x="312" y="513"/>
                  </a:lnTo>
                  <a:lnTo>
                    <a:pt x="313" y="514"/>
                  </a:lnTo>
                  <a:lnTo>
                    <a:pt x="313" y="515"/>
                  </a:lnTo>
                  <a:lnTo>
                    <a:pt x="315" y="517"/>
                  </a:lnTo>
                  <a:lnTo>
                    <a:pt x="315" y="518"/>
                  </a:lnTo>
                  <a:lnTo>
                    <a:pt x="315" y="520"/>
                  </a:lnTo>
                  <a:lnTo>
                    <a:pt x="316" y="521"/>
                  </a:lnTo>
                  <a:lnTo>
                    <a:pt x="316" y="522"/>
                  </a:lnTo>
                  <a:lnTo>
                    <a:pt x="316" y="523"/>
                  </a:lnTo>
                  <a:lnTo>
                    <a:pt x="317" y="523"/>
                  </a:lnTo>
                  <a:lnTo>
                    <a:pt x="319" y="528"/>
                  </a:lnTo>
                  <a:lnTo>
                    <a:pt x="320" y="529"/>
                  </a:lnTo>
                  <a:lnTo>
                    <a:pt x="321" y="529"/>
                  </a:lnTo>
                  <a:lnTo>
                    <a:pt x="322" y="530"/>
                  </a:lnTo>
                  <a:lnTo>
                    <a:pt x="324" y="530"/>
                  </a:lnTo>
                  <a:lnTo>
                    <a:pt x="326" y="531"/>
                  </a:lnTo>
                  <a:lnTo>
                    <a:pt x="327" y="532"/>
                  </a:lnTo>
                  <a:lnTo>
                    <a:pt x="328" y="534"/>
                  </a:lnTo>
                  <a:lnTo>
                    <a:pt x="330" y="535"/>
                  </a:lnTo>
                  <a:lnTo>
                    <a:pt x="332" y="535"/>
                  </a:lnTo>
                  <a:lnTo>
                    <a:pt x="333" y="536"/>
                  </a:lnTo>
                  <a:lnTo>
                    <a:pt x="335" y="537"/>
                  </a:lnTo>
                  <a:lnTo>
                    <a:pt x="335" y="538"/>
                  </a:lnTo>
                  <a:lnTo>
                    <a:pt x="334" y="538"/>
                  </a:lnTo>
                  <a:lnTo>
                    <a:pt x="334" y="539"/>
                  </a:lnTo>
                  <a:lnTo>
                    <a:pt x="333" y="539"/>
                  </a:lnTo>
                  <a:lnTo>
                    <a:pt x="332" y="540"/>
                  </a:lnTo>
                  <a:lnTo>
                    <a:pt x="330" y="541"/>
                  </a:lnTo>
                  <a:lnTo>
                    <a:pt x="329" y="541"/>
                  </a:lnTo>
                  <a:lnTo>
                    <a:pt x="328" y="541"/>
                  </a:lnTo>
                  <a:lnTo>
                    <a:pt x="328" y="543"/>
                  </a:lnTo>
                  <a:lnTo>
                    <a:pt x="327" y="543"/>
                  </a:lnTo>
                  <a:lnTo>
                    <a:pt x="326" y="544"/>
                  </a:lnTo>
                  <a:lnTo>
                    <a:pt x="325" y="544"/>
                  </a:lnTo>
                  <a:lnTo>
                    <a:pt x="324" y="544"/>
                  </a:lnTo>
                  <a:lnTo>
                    <a:pt x="322" y="545"/>
                  </a:lnTo>
                  <a:lnTo>
                    <a:pt x="321" y="545"/>
                  </a:lnTo>
                  <a:lnTo>
                    <a:pt x="320" y="545"/>
                  </a:lnTo>
                  <a:lnTo>
                    <a:pt x="320" y="546"/>
                  </a:lnTo>
                  <a:lnTo>
                    <a:pt x="319" y="546"/>
                  </a:lnTo>
                  <a:lnTo>
                    <a:pt x="318" y="547"/>
                  </a:lnTo>
                  <a:lnTo>
                    <a:pt x="317" y="547"/>
                  </a:lnTo>
                  <a:lnTo>
                    <a:pt x="317" y="548"/>
                  </a:lnTo>
                  <a:lnTo>
                    <a:pt x="316" y="549"/>
                  </a:lnTo>
                  <a:lnTo>
                    <a:pt x="315" y="549"/>
                  </a:lnTo>
                  <a:lnTo>
                    <a:pt x="313" y="549"/>
                  </a:lnTo>
                  <a:lnTo>
                    <a:pt x="312" y="549"/>
                  </a:lnTo>
                  <a:lnTo>
                    <a:pt x="311" y="551"/>
                  </a:lnTo>
                  <a:lnTo>
                    <a:pt x="310" y="551"/>
                  </a:lnTo>
                  <a:lnTo>
                    <a:pt x="309" y="551"/>
                  </a:lnTo>
                  <a:lnTo>
                    <a:pt x="308" y="549"/>
                  </a:lnTo>
                  <a:lnTo>
                    <a:pt x="307" y="548"/>
                  </a:lnTo>
                  <a:lnTo>
                    <a:pt x="306" y="548"/>
                  </a:lnTo>
                  <a:lnTo>
                    <a:pt x="306" y="547"/>
                  </a:lnTo>
                  <a:lnTo>
                    <a:pt x="304" y="547"/>
                  </a:lnTo>
                  <a:lnTo>
                    <a:pt x="304" y="548"/>
                  </a:lnTo>
                  <a:lnTo>
                    <a:pt x="303" y="548"/>
                  </a:lnTo>
                  <a:lnTo>
                    <a:pt x="303" y="549"/>
                  </a:lnTo>
                  <a:lnTo>
                    <a:pt x="303" y="551"/>
                  </a:lnTo>
                  <a:lnTo>
                    <a:pt x="303" y="552"/>
                  </a:lnTo>
                  <a:lnTo>
                    <a:pt x="303" y="553"/>
                  </a:lnTo>
                  <a:lnTo>
                    <a:pt x="302" y="554"/>
                  </a:lnTo>
                  <a:lnTo>
                    <a:pt x="302" y="555"/>
                  </a:lnTo>
                  <a:lnTo>
                    <a:pt x="299" y="557"/>
                  </a:lnTo>
                  <a:lnTo>
                    <a:pt x="295" y="560"/>
                  </a:lnTo>
                  <a:lnTo>
                    <a:pt x="292" y="562"/>
                  </a:lnTo>
                  <a:lnTo>
                    <a:pt x="291" y="562"/>
                  </a:lnTo>
                  <a:lnTo>
                    <a:pt x="290" y="563"/>
                  </a:lnTo>
                  <a:lnTo>
                    <a:pt x="287" y="564"/>
                  </a:lnTo>
                  <a:lnTo>
                    <a:pt x="285" y="566"/>
                  </a:lnTo>
                  <a:lnTo>
                    <a:pt x="284" y="568"/>
                  </a:lnTo>
                  <a:lnTo>
                    <a:pt x="283" y="569"/>
                  </a:lnTo>
                  <a:lnTo>
                    <a:pt x="282" y="570"/>
                  </a:lnTo>
                  <a:lnTo>
                    <a:pt x="281" y="571"/>
                  </a:lnTo>
                  <a:lnTo>
                    <a:pt x="278" y="572"/>
                  </a:lnTo>
                  <a:lnTo>
                    <a:pt x="278" y="573"/>
                  </a:lnTo>
                  <a:lnTo>
                    <a:pt x="269" y="582"/>
                  </a:lnTo>
                  <a:lnTo>
                    <a:pt x="266" y="587"/>
                  </a:lnTo>
                  <a:lnTo>
                    <a:pt x="265" y="588"/>
                  </a:lnTo>
                  <a:lnTo>
                    <a:pt x="261" y="593"/>
                  </a:lnTo>
                  <a:lnTo>
                    <a:pt x="255" y="602"/>
                  </a:lnTo>
                  <a:lnTo>
                    <a:pt x="251" y="607"/>
                  </a:lnTo>
                  <a:lnTo>
                    <a:pt x="248" y="612"/>
                  </a:lnTo>
                  <a:lnTo>
                    <a:pt x="244" y="616"/>
                  </a:lnTo>
                  <a:lnTo>
                    <a:pt x="240" y="619"/>
                  </a:lnTo>
                  <a:lnTo>
                    <a:pt x="235" y="621"/>
                  </a:lnTo>
                  <a:lnTo>
                    <a:pt x="233" y="622"/>
                  </a:lnTo>
                  <a:lnTo>
                    <a:pt x="229" y="622"/>
                  </a:lnTo>
                  <a:lnTo>
                    <a:pt x="225" y="622"/>
                  </a:lnTo>
                  <a:lnTo>
                    <a:pt x="222" y="622"/>
                  </a:lnTo>
                  <a:lnTo>
                    <a:pt x="218" y="622"/>
                  </a:lnTo>
                  <a:lnTo>
                    <a:pt x="216" y="623"/>
                  </a:lnTo>
                  <a:lnTo>
                    <a:pt x="214" y="624"/>
                  </a:lnTo>
                  <a:lnTo>
                    <a:pt x="212" y="627"/>
                  </a:lnTo>
                  <a:lnTo>
                    <a:pt x="209" y="630"/>
                  </a:lnTo>
                  <a:lnTo>
                    <a:pt x="209" y="631"/>
                  </a:lnTo>
                  <a:lnTo>
                    <a:pt x="208" y="633"/>
                  </a:lnTo>
                  <a:lnTo>
                    <a:pt x="203" y="631"/>
                  </a:lnTo>
                  <a:lnTo>
                    <a:pt x="197" y="629"/>
                  </a:lnTo>
                  <a:lnTo>
                    <a:pt x="195" y="628"/>
                  </a:lnTo>
                  <a:lnTo>
                    <a:pt x="192" y="627"/>
                  </a:lnTo>
                  <a:lnTo>
                    <a:pt x="190" y="627"/>
                  </a:lnTo>
                  <a:lnTo>
                    <a:pt x="186" y="624"/>
                  </a:lnTo>
                  <a:lnTo>
                    <a:pt x="181" y="622"/>
                  </a:lnTo>
                  <a:lnTo>
                    <a:pt x="173" y="619"/>
                  </a:lnTo>
                  <a:lnTo>
                    <a:pt x="167" y="616"/>
                  </a:lnTo>
                  <a:lnTo>
                    <a:pt x="160" y="613"/>
                  </a:lnTo>
                  <a:lnTo>
                    <a:pt x="156" y="612"/>
                  </a:lnTo>
                  <a:lnTo>
                    <a:pt x="154" y="611"/>
                  </a:lnTo>
                  <a:lnTo>
                    <a:pt x="139" y="605"/>
                  </a:lnTo>
                  <a:lnTo>
                    <a:pt x="127" y="601"/>
                  </a:lnTo>
                  <a:lnTo>
                    <a:pt x="121" y="598"/>
                  </a:lnTo>
                  <a:lnTo>
                    <a:pt x="117" y="596"/>
                  </a:lnTo>
                  <a:lnTo>
                    <a:pt x="115" y="596"/>
                  </a:lnTo>
                  <a:lnTo>
                    <a:pt x="108" y="593"/>
                  </a:lnTo>
                  <a:lnTo>
                    <a:pt x="106" y="593"/>
                  </a:lnTo>
                  <a:lnTo>
                    <a:pt x="102" y="590"/>
                  </a:lnTo>
                  <a:lnTo>
                    <a:pt x="97" y="589"/>
                  </a:lnTo>
                  <a:lnTo>
                    <a:pt x="96" y="588"/>
                  </a:lnTo>
                  <a:lnTo>
                    <a:pt x="94" y="588"/>
                  </a:lnTo>
                  <a:lnTo>
                    <a:pt x="93" y="587"/>
                  </a:lnTo>
                  <a:lnTo>
                    <a:pt x="92" y="587"/>
                  </a:lnTo>
                  <a:lnTo>
                    <a:pt x="91" y="586"/>
                  </a:lnTo>
                  <a:lnTo>
                    <a:pt x="89" y="586"/>
                  </a:lnTo>
                  <a:lnTo>
                    <a:pt x="88" y="586"/>
                  </a:lnTo>
                  <a:lnTo>
                    <a:pt x="88" y="585"/>
                  </a:lnTo>
                  <a:lnTo>
                    <a:pt x="87" y="585"/>
                  </a:lnTo>
                  <a:lnTo>
                    <a:pt x="79" y="581"/>
                  </a:lnTo>
                  <a:lnTo>
                    <a:pt x="77" y="581"/>
                  </a:lnTo>
                  <a:lnTo>
                    <a:pt x="59" y="574"/>
                  </a:lnTo>
                  <a:lnTo>
                    <a:pt x="59" y="573"/>
                  </a:lnTo>
                  <a:lnTo>
                    <a:pt x="51" y="571"/>
                  </a:lnTo>
                  <a:lnTo>
                    <a:pt x="0" y="551"/>
                  </a:lnTo>
                  <a:lnTo>
                    <a:pt x="0" y="548"/>
                  </a:lnTo>
                  <a:lnTo>
                    <a:pt x="3" y="538"/>
                  </a:lnTo>
                  <a:lnTo>
                    <a:pt x="3" y="537"/>
                  </a:lnTo>
                  <a:lnTo>
                    <a:pt x="3" y="536"/>
                  </a:lnTo>
                  <a:lnTo>
                    <a:pt x="5" y="535"/>
                  </a:lnTo>
                  <a:lnTo>
                    <a:pt x="5" y="531"/>
                  </a:lnTo>
                  <a:lnTo>
                    <a:pt x="7" y="523"/>
                  </a:lnTo>
                  <a:lnTo>
                    <a:pt x="8" y="521"/>
                  </a:lnTo>
                  <a:lnTo>
                    <a:pt x="9" y="515"/>
                  </a:lnTo>
                  <a:lnTo>
                    <a:pt x="10" y="513"/>
                  </a:lnTo>
                  <a:lnTo>
                    <a:pt x="11" y="509"/>
                  </a:lnTo>
                  <a:lnTo>
                    <a:pt x="11" y="507"/>
                  </a:lnTo>
                  <a:lnTo>
                    <a:pt x="11" y="506"/>
                  </a:lnTo>
                  <a:lnTo>
                    <a:pt x="12" y="505"/>
                  </a:lnTo>
                  <a:lnTo>
                    <a:pt x="12" y="504"/>
                  </a:lnTo>
                  <a:lnTo>
                    <a:pt x="14" y="501"/>
                  </a:lnTo>
                  <a:lnTo>
                    <a:pt x="16" y="492"/>
                  </a:lnTo>
                  <a:lnTo>
                    <a:pt x="17" y="487"/>
                  </a:lnTo>
                  <a:lnTo>
                    <a:pt x="18" y="485"/>
                  </a:lnTo>
                  <a:lnTo>
                    <a:pt x="18" y="482"/>
                  </a:lnTo>
                  <a:lnTo>
                    <a:pt x="22" y="474"/>
                  </a:lnTo>
                  <a:lnTo>
                    <a:pt x="23" y="469"/>
                  </a:lnTo>
                  <a:lnTo>
                    <a:pt x="23" y="467"/>
                  </a:lnTo>
                  <a:lnTo>
                    <a:pt x="24" y="464"/>
                  </a:lnTo>
                  <a:lnTo>
                    <a:pt x="24" y="463"/>
                  </a:lnTo>
                  <a:lnTo>
                    <a:pt x="25" y="462"/>
                  </a:lnTo>
                  <a:lnTo>
                    <a:pt x="25" y="461"/>
                  </a:lnTo>
                  <a:lnTo>
                    <a:pt x="25" y="459"/>
                  </a:lnTo>
                  <a:lnTo>
                    <a:pt x="26" y="456"/>
                  </a:lnTo>
                  <a:lnTo>
                    <a:pt x="26" y="455"/>
                  </a:lnTo>
                  <a:lnTo>
                    <a:pt x="26" y="454"/>
                  </a:lnTo>
                  <a:lnTo>
                    <a:pt x="27" y="453"/>
                  </a:lnTo>
                  <a:lnTo>
                    <a:pt x="27" y="451"/>
                  </a:lnTo>
                  <a:lnTo>
                    <a:pt x="28" y="451"/>
                  </a:lnTo>
                  <a:lnTo>
                    <a:pt x="28" y="449"/>
                  </a:lnTo>
                  <a:lnTo>
                    <a:pt x="29" y="445"/>
                  </a:lnTo>
                  <a:lnTo>
                    <a:pt x="29" y="444"/>
                  </a:lnTo>
                  <a:lnTo>
                    <a:pt x="29" y="443"/>
                  </a:lnTo>
                  <a:lnTo>
                    <a:pt x="31" y="439"/>
                  </a:lnTo>
                  <a:lnTo>
                    <a:pt x="31" y="438"/>
                  </a:lnTo>
                  <a:lnTo>
                    <a:pt x="32" y="438"/>
                  </a:lnTo>
                  <a:lnTo>
                    <a:pt x="33" y="434"/>
                  </a:lnTo>
                  <a:lnTo>
                    <a:pt x="34" y="430"/>
                  </a:lnTo>
                  <a:lnTo>
                    <a:pt x="34" y="428"/>
                  </a:lnTo>
                  <a:lnTo>
                    <a:pt x="35" y="423"/>
                  </a:lnTo>
                  <a:lnTo>
                    <a:pt x="36" y="422"/>
                  </a:lnTo>
                  <a:lnTo>
                    <a:pt x="37" y="419"/>
                  </a:lnTo>
                  <a:lnTo>
                    <a:pt x="37" y="418"/>
                  </a:lnTo>
                  <a:lnTo>
                    <a:pt x="37" y="415"/>
                  </a:lnTo>
                  <a:lnTo>
                    <a:pt x="42" y="402"/>
                  </a:lnTo>
                  <a:lnTo>
                    <a:pt x="43" y="395"/>
                  </a:lnTo>
                  <a:lnTo>
                    <a:pt x="44" y="394"/>
                  </a:lnTo>
                  <a:lnTo>
                    <a:pt x="44" y="393"/>
                  </a:lnTo>
                  <a:lnTo>
                    <a:pt x="44" y="392"/>
                  </a:lnTo>
                  <a:lnTo>
                    <a:pt x="48" y="382"/>
                  </a:lnTo>
                  <a:lnTo>
                    <a:pt x="50" y="372"/>
                  </a:lnTo>
                  <a:lnTo>
                    <a:pt x="51" y="371"/>
                  </a:lnTo>
                  <a:lnTo>
                    <a:pt x="52" y="365"/>
                  </a:lnTo>
                  <a:lnTo>
                    <a:pt x="54" y="359"/>
                  </a:lnTo>
                  <a:lnTo>
                    <a:pt x="55" y="355"/>
                  </a:lnTo>
                  <a:lnTo>
                    <a:pt x="57" y="351"/>
                  </a:lnTo>
                  <a:lnTo>
                    <a:pt x="57" y="350"/>
                  </a:lnTo>
                  <a:lnTo>
                    <a:pt x="57" y="348"/>
                  </a:lnTo>
                  <a:lnTo>
                    <a:pt x="58" y="345"/>
                  </a:lnTo>
                  <a:lnTo>
                    <a:pt x="59" y="344"/>
                  </a:lnTo>
                  <a:lnTo>
                    <a:pt x="59" y="343"/>
                  </a:lnTo>
                  <a:lnTo>
                    <a:pt x="59" y="342"/>
                  </a:lnTo>
                  <a:lnTo>
                    <a:pt x="59" y="340"/>
                  </a:lnTo>
                  <a:lnTo>
                    <a:pt x="60" y="339"/>
                  </a:lnTo>
                  <a:lnTo>
                    <a:pt x="60" y="338"/>
                  </a:lnTo>
                  <a:lnTo>
                    <a:pt x="60" y="337"/>
                  </a:lnTo>
                  <a:lnTo>
                    <a:pt x="61" y="335"/>
                  </a:lnTo>
                  <a:lnTo>
                    <a:pt x="62" y="333"/>
                  </a:lnTo>
                  <a:lnTo>
                    <a:pt x="62" y="331"/>
                  </a:lnTo>
                  <a:lnTo>
                    <a:pt x="62" y="330"/>
                  </a:lnTo>
                  <a:lnTo>
                    <a:pt x="62" y="329"/>
                  </a:lnTo>
                  <a:lnTo>
                    <a:pt x="63" y="328"/>
                  </a:lnTo>
                  <a:lnTo>
                    <a:pt x="63" y="327"/>
                  </a:lnTo>
                  <a:lnTo>
                    <a:pt x="63" y="326"/>
                  </a:lnTo>
                  <a:lnTo>
                    <a:pt x="65" y="325"/>
                  </a:lnTo>
                  <a:lnTo>
                    <a:pt x="65" y="322"/>
                  </a:lnTo>
                  <a:lnTo>
                    <a:pt x="66" y="320"/>
                  </a:lnTo>
                  <a:lnTo>
                    <a:pt x="66" y="319"/>
                  </a:lnTo>
                  <a:lnTo>
                    <a:pt x="66" y="317"/>
                  </a:lnTo>
                  <a:lnTo>
                    <a:pt x="67" y="317"/>
                  </a:lnTo>
                  <a:lnTo>
                    <a:pt x="67" y="315"/>
                  </a:lnTo>
                  <a:lnTo>
                    <a:pt x="67" y="314"/>
                  </a:lnTo>
                  <a:lnTo>
                    <a:pt x="68" y="313"/>
                  </a:lnTo>
                  <a:lnTo>
                    <a:pt x="68" y="311"/>
                  </a:lnTo>
                  <a:lnTo>
                    <a:pt x="69" y="310"/>
                  </a:lnTo>
                  <a:lnTo>
                    <a:pt x="69" y="306"/>
                  </a:lnTo>
                  <a:lnTo>
                    <a:pt x="70" y="305"/>
                  </a:lnTo>
                  <a:lnTo>
                    <a:pt x="71" y="302"/>
                  </a:lnTo>
                  <a:lnTo>
                    <a:pt x="72" y="298"/>
                  </a:lnTo>
                  <a:lnTo>
                    <a:pt x="74" y="293"/>
                  </a:lnTo>
                  <a:lnTo>
                    <a:pt x="75" y="292"/>
                  </a:lnTo>
                  <a:lnTo>
                    <a:pt x="75" y="290"/>
                  </a:lnTo>
                  <a:lnTo>
                    <a:pt x="75" y="289"/>
                  </a:lnTo>
                  <a:lnTo>
                    <a:pt x="76" y="286"/>
                  </a:lnTo>
                  <a:lnTo>
                    <a:pt x="77" y="283"/>
                  </a:lnTo>
                  <a:lnTo>
                    <a:pt x="78" y="280"/>
                  </a:lnTo>
                  <a:lnTo>
                    <a:pt x="79" y="275"/>
                  </a:lnTo>
                  <a:lnTo>
                    <a:pt x="81" y="268"/>
                  </a:lnTo>
                  <a:lnTo>
                    <a:pt x="84" y="262"/>
                  </a:lnTo>
                  <a:lnTo>
                    <a:pt x="84" y="261"/>
                  </a:lnTo>
                  <a:lnTo>
                    <a:pt x="84" y="260"/>
                  </a:lnTo>
                  <a:lnTo>
                    <a:pt x="85" y="260"/>
                  </a:lnTo>
                  <a:lnTo>
                    <a:pt x="85" y="259"/>
                  </a:lnTo>
                  <a:lnTo>
                    <a:pt x="85" y="258"/>
                  </a:lnTo>
                  <a:lnTo>
                    <a:pt x="86" y="255"/>
                  </a:lnTo>
                  <a:lnTo>
                    <a:pt x="87" y="252"/>
                  </a:lnTo>
                  <a:lnTo>
                    <a:pt x="87" y="250"/>
                  </a:lnTo>
                  <a:lnTo>
                    <a:pt x="88" y="248"/>
                  </a:lnTo>
                  <a:lnTo>
                    <a:pt x="88" y="246"/>
                  </a:lnTo>
                  <a:lnTo>
                    <a:pt x="89" y="243"/>
                  </a:lnTo>
                  <a:lnTo>
                    <a:pt x="92" y="237"/>
                  </a:lnTo>
                  <a:lnTo>
                    <a:pt x="92" y="236"/>
                  </a:lnTo>
                  <a:lnTo>
                    <a:pt x="92" y="235"/>
                  </a:lnTo>
                  <a:lnTo>
                    <a:pt x="94" y="231"/>
                  </a:lnTo>
                  <a:lnTo>
                    <a:pt x="95" y="228"/>
                  </a:lnTo>
                  <a:lnTo>
                    <a:pt x="95" y="227"/>
                  </a:lnTo>
                  <a:lnTo>
                    <a:pt x="95" y="226"/>
                  </a:lnTo>
                  <a:lnTo>
                    <a:pt x="96" y="222"/>
                  </a:lnTo>
                  <a:lnTo>
                    <a:pt x="96" y="221"/>
                  </a:lnTo>
                  <a:lnTo>
                    <a:pt x="97" y="220"/>
                  </a:lnTo>
                  <a:lnTo>
                    <a:pt x="97" y="217"/>
                  </a:lnTo>
                  <a:lnTo>
                    <a:pt x="100" y="213"/>
                  </a:lnTo>
                  <a:lnTo>
                    <a:pt x="100" y="210"/>
                  </a:lnTo>
                  <a:lnTo>
                    <a:pt x="101" y="208"/>
                  </a:lnTo>
                  <a:lnTo>
                    <a:pt x="102" y="206"/>
                  </a:lnTo>
                  <a:lnTo>
                    <a:pt x="102" y="205"/>
                  </a:lnTo>
                  <a:lnTo>
                    <a:pt x="102" y="204"/>
                  </a:lnTo>
                  <a:lnTo>
                    <a:pt x="102" y="203"/>
                  </a:lnTo>
                  <a:lnTo>
                    <a:pt x="103" y="201"/>
                  </a:lnTo>
                  <a:lnTo>
                    <a:pt x="103" y="200"/>
                  </a:lnTo>
                  <a:lnTo>
                    <a:pt x="104" y="198"/>
                  </a:lnTo>
                  <a:lnTo>
                    <a:pt x="104" y="197"/>
                  </a:lnTo>
                  <a:lnTo>
                    <a:pt x="104" y="196"/>
                  </a:lnTo>
                  <a:lnTo>
                    <a:pt x="105" y="195"/>
                  </a:lnTo>
                  <a:lnTo>
                    <a:pt x="105" y="193"/>
                  </a:lnTo>
                  <a:lnTo>
                    <a:pt x="106" y="191"/>
                  </a:lnTo>
                  <a:lnTo>
                    <a:pt x="108" y="188"/>
                  </a:lnTo>
                  <a:lnTo>
                    <a:pt x="108" y="187"/>
                  </a:lnTo>
                  <a:lnTo>
                    <a:pt x="108" y="186"/>
                  </a:lnTo>
                  <a:lnTo>
                    <a:pt x="109" y="185"/>
                  </a:lnTo>
                  <a:lnTo>
                    <a:pt x="109" y="184"/>
                  </a:lnTo>
                  <a:lnTo>
                    <a:pt x="109" y="183"/>
                  </a:lnTo>
                  <a:lnTo>
                    <a:pt x="109" y="181"/>
                  </a:lnTo>
                  <a:lnTo>
                    <a:pt x="111" y="177"/>
                  </a:lnTo>
                  <a:lnTo>
                    <a:pt x="112" y="174"/>
                  </a:lnTo>
                  <a:lnTo>
                    <a:pt x="113" y="169"/>
                  </a:lnTo>
                  <a:lnTo>
                    <a:pt x="115" y="161"/>
                  </a:lnTo>
                  <a:lnTo>
                    <a:pt x="119" y="150"/>
                  </a:lnTo>
                  <a:lnTo>
                    <a:pt x="120" y="146"/>
                  </a:lnTo>
                  <a:lnTo>
                    <a:pt x="121" y="145"/>
                  </a:lnTo>
                  <a:lnTo>
                    <a:pt x="122" y="142"/>
                  </a:lnTo>
                  <a:lnTo>
                    <a:pt x="122" y="141"/>
                  </a:lnTo>
                  <a:lnTo>
                    <a:pt x="123" y="136"/>
                  </a:lnTo>
                  <a:lnTo>
                    <a:pt x="123" y="135"/>
                  </a:lnTo>
                  <a:lnTo>
                    <a:pt x="124" y="134"/>
                  </a:lnTo>
                  <a:lnTo>
                    <a:pt x="126" y="129"/>
                  </a:lnTo>
                  <a:lnTo>
                    <a:pt x="127" y="124"/>
                  </a:lnTo>
                  <a:lnTo>
                    <a:pt x="128" y="121"/>
                  </a:lnTo>
                  <a:lnTo>
                    <a:pt x="128" y="119"/>
                  </a:lnTo>
                  <a:lnTo>
                    <a:pt x="129" y="119"/>
                  </a:lnTo>
                  <a:lnTo>
                    <a:pt x="129" y="117"/>
                  </a:lnTo>
                  <a:lnTo>
                    <a:pt x="131" y="110"/>
                  </a:lnTo>
                  <a:lnTo>
                    <a:pt x="137" y="89"/>
                  </a:lnTo>
                  <a:lnTo>
                    <a:pt x="138" y="86"/>
                  </a:lnTo>
                  <a:lnTo>
                    <a:pt x="139" y="83"/>
                  </a:lnTo>
                  <a:lnTo>
                    <a:pt x="145" y="64"/>
                  </a:lnTo>
                  <a:lnTo>
                    <a:pt x="146" y="64"/>
                  </a:lnTo>
                  <a:lnTo>
                    <a:pt x="147" y="66"/>
                  </a:lnTo>
                  <a:lnTo>
                    <a:pt x="148" y="66"/>
                  </a:lnTo>
                  <a:lnTo>
                    <a:pt x="149" y="66"/>
                  </a:lnTo>
                  <a:lnTo>
                    <a:pt x="150" y="66"/>
                  </a:lnTo>
                  <a:lnTo>
                    <a:pt x="150" y="64"/>
                  </a:lnTo>
                  <a:lnTo>
                    <a:pt x="152" y="64"/>
                  </a:lnTo>
                  <a:lnTo>
                    <a:pt x="153" y="64"/>
                  </a:lnTo>
                  <a:lnTo>
                    <a:pt x="154" y="64"/>
                  </a:lnTo>
                  <a:lnTo>
                    <a:pt x="154" y="63"/>
                  </a:lnTo>
                  <a:lnTo>
                    <a:pt x="155" y="63"/>
                  </a:lnTo>
                  <a:lnTo>
                    <a:pt x="156" y="63"/>
                  </a:lnTo>
                  <a:lnTo>
                    <a:pt x="157" y="63"/>
                  </a:lnTo>
                  <a:lnTo>
                    <a:pt x="157" y="62"/>
                  </a:lnTo>
                  <a:lnTo>
                    <a:pt x="158" y="62"/>
                  </a:lnTo>
                  <a:lnTo>
                    <a:pt x="158" y="61"/>
                  </a:lnTo>
                  <a:lnTo>
                    <a:pt x="160" y="61"/>
                  </a:lnTo>
                  <a:lnTo>
                    <a:pt x="161" y="60"/>
                  </a:lnTo>
                  <a:lnTo>
                    <a:pt x="162" y="60"/>
                  </a:lnTo>
                  <a:lnTo>
                    <a:pt x="162" y="59"/>
                  </a:lnTo>
                  <a:lnTo>
                    <a:pt x="164" y="59"/>
                  </a:lnTo>
                  <a:lnTo>
                    <a:pt x="165" y="58"/>
                  </a:lnTo>
                  <a:lnTo>
                    <a:pt x="166" y="58"/>
                  </a:lnTo>
                  <a:lnTo>
                    <a:pt x="166" y="57"/>
                  </a:lnTo>
                  <a:lnTo>
                    <a:pt x="167" y="57"/>
                  </a:lnTo>
                  <a:lnTo>
                    <a:pt x="167" y="55"/>
                  </a:lnTo>
                  <a:lnTo>
                    <a:pt x="169" y="55"/>
                  </a:lnTo>
                  <a:lnTo>
                    <a:pt x="170" y="55"/>
                  </a:lnTo>
                  <a:lnTo>
                    <a:pt x="171" y="54"/>
                  </a:lnTo>
                  <a:lnTo>
                    <a:pt x="172" y="54"/>
                  </a:lnTo>
                  <a:lnTo>
                    <a:pt x="172" y="53"/>
                  </a:lnTo>
                  <a:lnTo>
                    <a:pt x="173" y="53"/>
                  </a:lnTo>
                  <a:lnTo>
                    <a:pt x="173" y="52"/>
                  </a:lnTo>
                  <a:lnTo>
                    <a:pt x="174" y="52"/>
                  </a:lnTo>
                  <a:lnTo>
                    <a:pt x="174" y="51"/>
                  </a:lnTo>
                  <a:lnTo>
                    <a:pt x="175" y="51"/>
                  </a:lnTo>
                  <a:lnTo>
                    <a:pt x="175" y="50"/>
                  </a:lnTo>
                  <a:lnTo>
                    <a:pt x="177" y="50"/>
                  </a:lnTo>
                  <a:lnTo>
                    <a:pt x="178" y="49"/>
                  </a:lnTo>
                  <a:lnTo>
                    <a:pt x="179" y="49"/>
                  </a:lnTo>
                  <a:lnTo>
                    <a:pt x="179" y="47"/>
                  </a:lnTo>
                  <a:lnTo>
                    <a:pt x="180" y="47"/>
                  </a:lnTo>
                  <a:lnTo>
                    <a:pt x="181" y="47"/>
                  </a:lnTo>
                  <a:lnTo>
                    <a:pt x="182" y="47"/>
                  </a:lnTo>
                  <a:lnTo>
                    <a:pt x="183" y="46"/>
                  </a:lnTo>
                  <a:lnTo>
                    <a:pt x="184" y="46"/>
                  </a:lnTo>
                  <a:lnTo>
                    <a:pt x="186" y="45"/>
                  </a:lnTo>
                  <a:lnTo>
                    <a:pt x="187" y="46"/>
                  </a:lnTo>
                  <a:lnTo>
                    <a:pt x="187" y="45"/>
                  </a:lnTo>
                  <a:lnTo>
                    <a:pt x="188" y="45"/>
                  </a:lnTo>
                  <a:lnTo>
                    <a:pt x="189" y="45"/>
                  </a:lnTo>
                  <a:lnTo>
                    <a:pt x="190" y="45"/>
                  </a:lnTo>
                  <a:lnTo>
                    <a:pt x="190" y="44"/>
                  </a:lnTo>
                  <a:lnTo>
                    <a:pt x="191" y="44"/>
                  </a:lnTo>
                  <a:lnTo>
                    <a:pt x="192" y="44"/>
                  </a:lnTo>
                  <a:lnTo>
                    <a:pt x="192" y="43"/>
                  </a:lnTo>
                  <a:lnTo>
                    <a:pt x="193" y="43"/>
                  </a:lnTo>
                  <a:lnTo>
                    <a:pt x="195" y="43"/>
                  </a:lnTo>
                  <a:lnTo>
                    <a:pt x="196" y="42"/>
                  </a:lnTo>
                  <a:lnTo>
                    <a:pt x="197" y="42"/>
                  </a:lnTo>
                  <a:lnTo>
                    <a:pt x="198" y="42"/>
                  </a:lnTo>
                  <a:lnTo>
                    <a:pt x="199" y="41"/>
                  </a:lnTo>
                  <a:lnTo>
                    <a:pt x="200" y="41"/>
                  </a:lnTo>
                  <a:lnTo>
                    <a:pt x="201" y="39"/>
                  </a:lnTo>
                  <a:lnTo>
                    <a:pt x="203" y="38"/>
                  </a:lnTo>
                  <a:lnTo>
                    <a:pt x="204" y="37"/>
                  </a:lnTo>
                  <a:lnTo>
                    <a:pt x="205" y="37"/>
                  </a:lnTo>
                  <a:lnTo>
                    <a:pt x="206" y="37"/>
                  </a:lnTo>
                  <a:lnTo>
                    <a:pt x="207" y="36"/>
                  </a:lnTo>
                  <a:lnTo>
                    <a:pt x="208" y="36"/>
                  </a:lnTo>
                  <a:lnTo>
                    <a:pt x="209" y="36"/>
                  </a:lnTo>
                  <a:lnTo>
                    <a:pt x="210" y="35"/>
                  </a:lnTo>
                  <a:lnTo>
                    <a:pt x="210" y="34"/>
                  </a:lnTo>
                  <a:lnTo>
                    <a:pt x="212" y="34"/>
                  </a:lnTo>
                  <a:lnTo>
                    <a:pt x="213" y="33"/>
                  </a:lnTo>
                  <a:lnTo>
                    <a:pt x="214" y="33"/>
                  </a:lnTo>
                  <a:lnTo>
                    <a:pt x="215" y="33"/>
                  </a:lnTo>
                  <a:lnTo>
                    <a:pt x="216" y="33"/>
                  </a:lnTo>
                  <a:lnTo>
                    <a:pt x="216" y="32"/>
                  </a:lnTo>
                  <a:lnTo>
                    <a:pt x="217" y="33"/>
                  </a:lnTo>
                  <a:lnTo>
                    <a:pt x="218" y="32"/>
                  </a:lnTo>
                  <a:lnTo>
                    <a:pt x="220" y="32"/>
                  </a:lnTo>
                  <a:lnTo>
                    <a:pt x="222" y="33"/>
                  </a:lnTo>
                  <a:lnTo>
                    <a:pt x="222" y="32"/>
                  </a:lnTo>
                  <a:lnTo>
                    <a:pt x="223" y="32"/>
                  </a:lnTo>
                  <a:lnTo>
                    <a:pt x="224" y="32"/>
                  </a:lnTo>
                  <a:lnTo>
                    <a:pt x="225" y="32"/>
                  </a:lnTo>
                  <a:lnTo>
                    <a:pt x="226" y="32"/>
                  </a:lnTo>
                  <a:lnTo>
                    <a:pt x="227" y="32"/>
                  </a:lnTo>
                  <a:lnTo>
                    <a:pt x="229" y="32"/>
                  </a:lnTo>
                  <a:lnTo>
                    <a:pt x="231" y="33"/>
                  </a:lnTo>
                  <a:lnTo>
                    <a:pt x="232" y="33"/>
                  </a:lnTo>
                  <a:lnTo>
                    <a:pt x="232" y="34"/>
                  </a:lnTo>
                  <a:lnTo>
                    <a:pt x="233" y="35"/>
                  </a:lnTo>
                  <a:lnTo>
                    <a:pt x="233" y="36"/>
                  </a:lnTo>
                  <a:lnTo>
                    <a:pt x="234" y="36"/>
                  </a:lnTo>
                  <a:lnTo>
                    <a:pt x="234" y="37"/>
                  </a:lnTo>
                  <a:lnTo>
                    <a:pt x="235" y="37"/>
                  </a:lnTo>
                  <a:lnTo>
                    <a:pt x="236" y="38"/>
                  </a:lnTo>
                  <a:lnTo>
                    <a:pt x="238" y="38"/>
                  </a:lnTo>
                  <a:lnTo>
                    <a:pt x="239" y="38"/>
                  </a:lnTo>
                  <a:lnTo>
                    <a:pt x="240" y="38"/>
                  </a:lnTo>
                  <a:lnTo>
                    <a:pt x="241" y="37"/>
                  </a:lnTo>
                  <a:lnTo>
                    <a:pt x="242" y="37"/>
                  </a:lnTo>
                  <a:lnTo>
                    <a:pt x="243" y="37"/>
                  </a:lnTo>
                  <a:lnTo>
                    <a:pt x="244" y="37"/>
                  </a:lnTo>
                  <a:lnTo>
                    <a:pt x="246" y="37"/>
                  </a:lnTo>
                  <a:lnTo>
                    <a:pt x="246" y="36"/>
                  </a:lnTo>
                  <a:lnTo>
                    <a:pt x="247" y="36"/>
                  </a:lnTo>
                  <a:lnTo>
                    <a:pt x="248" y="36"/>
                  </a:lnTo>
                  <a:lnTo>
                    <a:pt x="249" y="36"/>
                  </a:lnTo>
                  <a:lnTo>
                    <a:pt x="250" y="36"/>
                  </a:lnTo>
                  <a:lnTo>
                    <a:pt x="250" y="37"/>
                  </a:lnTo>
                  <a:lnTo>
                    <a:pt x="251" y="37"/>
                  </a:lnTo>
                  <a:lnTo>
                    <a:pt x="251" y="38"/>
                  </a:lnTo>
                  <a:lnTo>
                    <a:pt x="252" y="38"/>
                  </a:lnTo>
                  <a:lnTo>
                    <a:pt x="253" y="39"/>
                  </a:lnTo>
                  <a:lnTo>
                    <a:pt x="253" y="41"/>
                  </a:lnTo>
                  <a:lnTo>
                    <a:pt x="255" y="41"/>
                  </a:lnTo>
                  <a:lnTo>
                    <a:pt x="256" y="42"/>
                  </a:lnTo>
                  <a:lnTo>
                    <a:pt x="257" y="42"/>
                  </a:lnTo>
                  <a:lnTo>
                    <a:pt x="258" y="42"/>
                  </a:lnTo>
                  <a:lnTo>
                    <a:pt x="259" y="42"/>
                  </a:lnTo>
                  <a:lnTo>
                    <a:pt x="260" y="42"/>
                  </a:lnTo>
                  <a:lnTo>
                    <a:pt x="261" y="42"/>
                  </a:lnTo>
                  <a:lnTo>
                    <a:pt x="263" y="42"/>
                  </a:lnTo>
                  <a:lnTo>
                    <a:pt x="264" y="43"/>
                  </a:lnTo>
                  <a:lnTo>
                    <a:pt x="264" y="44"/>
                  </a:lnTo>
                  <a:lnTo>
                    <a:pt x="265" y="44"/>
                  </a:lnTo>
                  <a:lnTo>
                    <a:pt x="265" y="43"/>
                  </a:lnTo>
                  <a:lnTo>
                    <a:pt x="266" y="43"/>
                  </a:lnTo>
                  <a:lnTo>
                    <a:pt x="266" y="44"/>
                  </a:lnTo>
                  <a:lnTo>
                    <a:pt x="266" y="45"/>
                  </a:lnTo>
                  <a:lnTo>
                    <a:pt x="267" y="45"/>
                  </a:lnTo>
                  <a:lnTo>
                    <a:pt x="268" y="45"/>
                  </a:lnTo>
                  <a:lnTo>
                    <a:pt x="269" y="46"/>
                  </a:lnTo>
                  <a:lnTo>
                    <a:pt x="270" y="46"/>
                  </a:lnTo>
                  <a:lnTo>
                    <a:pt x="272" y="46"/>
                  </a:lnTo>
                  <a:lnTo>
                    <a:pt x="273" y="46"/>
                  </a:lnTo>
                  <a:lnTo>
                    <a:pt x="274" y="46"/>
                  </a:lnTo>
                  <a:lnTo>
                    <a:pt x="274" y="45"/>
                  </a:lnTo>
                  <a:lnTo>
                    <a:pt x="275" y="45"/>
                  </a:lnTo>
                  <a:lnTo>
                    <a:pt x="275" y="44"/>
                  </a:lnTo>
                  <a:lnTo>
                    <a:pt x="276" y="44"/>
                  </a:lnTo>
                  <a:lnTo>
                    <a:pt x="276" y="43"/>
                  </a:lnTo>
                  <a:lnTo>
                    <a:pt x="277" y="43"/>
                  </a:lnTo>
                  <a:lnTo>
                    <a:pt x="277" y="42"/>
                  </a:lnTo>
                  <a:lnTo>
                    <a:pt x="278" y="42"/>
                  </a:lnTo>
                  <a:lnTo>
                    <a:pt x="279" y="42"/>
                  </a:lnTo>
                  <a:lnTo>
                    <a:pt x="281" y="43"/>
                  </a:lnTo>
                  <a:lnTo>
                    <a:pt x="281" y="42"/>
                  </a:lnTo>
                  <a:lnTo>
                    <a:pt x="282" y="42"/>
                  </a:lnTo>
                  <a:lnTo>
                    <a:pt x="284" y="42"/>
                  </a:lnTo>
                  <a:lnTo>
                    <a:pt x="285" y="42"/>
                  </a:lnTo>
                  <a:lnTo>
                    <a:pt x="286" y="43"/>
                  </a:lnTo>
                  <a:lnTo>
                    <a:pt x="287" y="44"/>
                  </a:lnTo>
                  <a:lnTo>
                    <a:pt x="289" y="44"/>
                  </a:lnTo>
                  <a:lnTo>
                    <a:pt x="290" y="45"/>
                  </a:lnTo>
                  <a:lnTo>
                    <a:pt x="291" y="45"/>
                  </a:lnTo>
                  <a:lnTo>
                    <a:pt x="292" y="45"/>
                  </a:lnTo>
                  <a:lnTo>
                    <a:pt x="293" y="45"/>
                  </a:lnTo>
                  <a:lnTo>
                    <a:pt x="294" y="45"/>
                  </a:lnTo>
                  <a:lnTo>
                    <a:pt x="295" y="45"/>
                  </a:lnTo>
                  <a:lnTo>
                    <a:pt x="296" y="45"/>
                  </a:lnTo>
                  <a:lnTo>
                    <a:pt x="298" y="45"/>
                  </a:lnTo>
                  <a:lnTo>
                    <a:pt x="299" y="45"/>
                  </a:lnTo>
                  <a:lnTo>
                    <a:pt x="300" y="45"/>
                  </a:lnTo>
                  <a:lnTo>
                    <a:pt x="301" y="45"/>
                  </a:lnTo>
                  <a:lnTo>
                    <a:pt x="301" y="44"/>
                  </a:lnTo>
                  <a:lnTo>
                    <a:pt x="302" y="44"/>
                  </a:lnTo>
                  <a:lnTo>
                    <a:pt x="303" y="44"/>
                  </a:lnTo>
                  <a:lnTo>
                    <a:pt x="304" y="44"/>
                  </a:lnTo>
                  <a:lnTo>
                    <a:pt x="306" y="44"/>
                  </a:lnTo>
                  <a:lnTo>
                    <a:pt x="307" y="44"/>
                  </a:lnTo>
                  <a:lnTo>
                    <a:pt x="307" y="45"/>
                  </a:lnTo>
                  <a:lnTo>
                    <a:pt x="308" y="44"/>
                  </a:lnTo>
                  <a:lnTo>
                    <a:pt x="309" y="44"/>
                  </a:lnTo>
                  <a:lnTo>
                    <a:pt x="310" y="44"/>
                  </a:lnTo>
                  <a:lnTo>
                    <a:pt x="311" y="44"/>
                  </a:lnTo>
                  <a:lnTo>
                    <a:pt x="313" y="44"/>
                  </a:lnTo>
                  <a:lnTo>
                    <a:pt x="316" y="44"/>
                  </a:lnTo>
                  <a:lnTo>
                    <a:pt x="316" y="45"/>
                  </a:lnTo>
                  <a:lnTo>
                    <a:pt x="317" y="44"/>
                  </a:lnTo>
                  <a:lnTo>
                    <a:pt x="318" y="44"/>
                  </a:lnTo>
                  <a:lnTo>
                    <a:pt x="319" y="44"/>
                  </a:lnTo>
                  <a:lnTo>
                    <a:pt x="319" y="43"/>
                  </a:lnTo>
                  <a:lnTo>
                    <a:pt x="320" y="43"/>
                  </a:lnTo>
                  <a:lnTo>
                    <a:pt x="321" y="42"/>
                  </a:lnTo>
                  <a:lnTo>
                    <a:pt x="321" y="41"/>
                  </a:lnTo>
                  <a:lnTo>
                    <a:pt x="322" y="39"/>
                  </a:lnTo>
                  <a:lnTo>
                    <a:pt x="324" y="39"/>
                  </a:lnTo>
                  <a:lnTo>
                    <a:pt x="325" y="38"/>
                  </a:lnTo>
                  <a:lnTo>
                    <a:pt x="326" y="38"/>
                  </a:lnTo>
                  <a:lnTo>
                    <a:pt x="327" y="38"/>
                  </a:lnTo>
                  <a:lnTo>
                    <a:pt x="327" y="37"/>
                  </a:lnTo>
                  <a:lnTo>
                    <a:pt x="328" y="37"/>
                  </a:lnTo>
                  <a:lnTo>
                    <a:pt x="329" y="36"/>
                  </a:lnTo>
                  <a:lnTo>
                    <a:pt x="329" y="35"/>
                  </a:lnTo>
                  <a:lnTo>
                    <a:pt x="329" y="34"/>
                  </a:lnTo>
                  <a:lnTo>
                    <a:pt x="328" y="33"/>
                  </a:lnTo>
                  <a:lnTo>
                    <a:pt x="328" y="32"/>
                  </a:lnTo>
                  <a:lnTo>
                    <a:pt x="329" y="30"/>
                  </a:lnTo>
                  <a:lnTo>
                    <a:pt x="329" y="29"/>
                  </a:lnTo>
                  <a:lnTo>
                    <a:pt x="330" y="29"/>
                  </a:lnTo>
                  <a:lnTo>
                    <a:pt x="332" y="29"/>
                  </a:lnTo>
                  <a:lnTo>
                    <a:pt x="333" y="29"/>
                  </a:lnTo>
                  <a:lnTo>
                    <a:pt x="334" y="29"/>
                  </a:lnTo>
                  <a:lnTo>
                    <a:pt x="336" y="28"/>
                  </a:lnTo>
                  <a:lnTo>
                    <a:pt x="336" y="27"/>
                  </a:lnTo>
                  <a:lnTo>
                    <a:pt x="337" y="27"/>
                  </a:lnTo>
                  <a:lnTo>
                    <a:pt x="338" y="27"/>
                  </a:lnTo>
                  <a:lnTo>
                    <a:pt x="338" y="28"/>
                  </a:lnTo>
                  <a:lnTo>
                    <a:pt x="339" y="28"/>
                  </a:lnTo>
                  <a:lnTo>
                    <a:pt x="339" y="29"/>
                  </a:lnTo>
                  <a:lnTo>
                    <a:pt x="341" y="29"/>
                  </a:lnTo>
                  <a:lnTo>
                    <a:pt x="342" y="29"/>
                  </a:lnTo>
                  <a:lnTo>
                    <a:pt x="343" y="29"/>
                  </a:lnTo>
                  <a:lnTo>
                    <a:pt x="344" y="29"/>
                  </a:lnTo>
                  <a:lnTo>
                    <a:pt x="344" y="28"/>
                  </a:lnTo>
                  <a:lnTo>
                    <a:pt x="345" y="27"/>
                  </a:lnTo>
                  <a:lnTo>
                    <a:pt x="346" y="27"/>
                  </a:lnTo>
                  <a:lnTo>
                    <a:pt x="347" y="27"/>
                  </a:lnTo>
                  <a:lnTo>
                    <a:pt x="347" y="26"/>
                  </a:lnTo>
                  <a:lnTo>
                    <a:pt x="348" y="26"/>
                  </a:lnTo>
                  <a:lnTo>
                    <a:pt x="350" y="25"/>
                  </a:lnTo>
                  <a:lnTo>
                    <a:pt x="350" y="24"/>
                  </a:lnTo>
                  <a:lnTo>
                    <a:pt x="351" y="22"/>
                  </a:lnTo>
                  <a:lnTo>
                    <a:pt x="352" y="21"/>
                  </a:lnTo>
                  <a:lnTo>
                    <a:pt x="354" y="20"/>
                  </a:lnTo>
                  <a:lnTo>
                    <a:pt x="354" y="19"/>
                  </a:lnTo>
                  <a:lnTo>
                    <a:pt x="355" y="19"/>
                  </a:lnTo>
                  <a:lnTo>
                    <a:pt x="355" y="18"/>
                  </a:lnTo>
                  <a:lnTo>
                    <a:pt x="355" y="17"/>
                  </a:lnTo>
                  <a:lnTo>
                    <a:pt x="355" y="16"/>
                  </a:lnTo>
                  <a:lnTo>
                    <a:pt x="355" y="15"/>
                  </a:lnTo>
                  <a:lnTo>
                    <a:pt x="354" y="15"/>
                  </a:lnTo>
                  <a:lnTo>
                    <a:pt x="354" y="13"/>
                  </a:lnTo>
                  <a:lnTo>
                    <a:pt x="354" y="12"/>
                  </a:lnTo>
                  <a:lnTo>
                    <a:pt x="355" y="12"/>
                  </a:lnTo>
                  <a:lnTo>
                    <a:pt x="355" y="11"/>
                  </a:lnTo>
                  <a:lnTo>
                    <a:pt x="356" y="10"/>
                  </a:lnTo>
                  <a:lnTo>
                    <a:pt x="358" y="10"/>
                  </a:lnTo>
                  <a:lnTo>
                    <a:pt x="358" y="9"/>
                  </a:lnTo>
                  <a:lnTo>
                    <a:pt x="358" y="8"/>
                  </a:lnTo>
                  <a:lnTo>
                    <a:pt x="359" y="8"/>
                  </a:lnTo>
                  <a:lnTo>
                    <a:pt x="359" y="7"/>
                  </a:lnTo>
                  <a:lnTo>
                    <a:pt x="360" y="7"/>
                  </a:lnTo>
                  <a:lnTo>
                    <a:pt x="360" y="5"/>
                  </a:lnTo>
                  <a:lnTo>
                    <a:pt x="361" y="5"/>
                  </a:lnTo>
                  <a:lnTo>
                    <a:pt x="362" y="4"/>
                  </a:lnTo>
                  <a:lnTo>
                    <a:pt x="363" y="4"/>
                  </a:lnTo>
                  <a:lnTo>
                    <a:pt x="364" y="4"/>
                  </a:lnTo>
                  <a:lnTo>
                    <a:pt x="364" y="3"/>
                  </a:lnTo>
                  <a:lnTo>
                    <a:pt x="365" y="3"/>
                  </a:lnTo>
                  <a:lnTo>
                    <a:pt x="367" y="3"/>
                  </a:lnTo>
                  <a:lnTo>
                    <a:pt x="367" y="2"/>
                  </a:lnTo>
                  <a:lnTo>
                    <a:pt x="368" y="2"/>
                  </a:lnTo>
                  <a:lnTo>
                    <a:pt x="368" y="1"/>
                  </a:lnTo>
                  <a:lnTo>
                    <a:pt x="369" y="1"/>
                  </a:lnTo>
                  <a:lnTo>
                    <a:pt x="370" y="1"/>
                  </a:lnTo>
                  <a:lnTo>
                    <a:pt x="371" y="1"/>
                  </a:lnTo>
                  <a:lnTo>
                    <a:pt x="372" y="1"/>
                  </a:lnTo>
                  <a:lnTo>
                    <a:pt x="372" y="0"/>
                  </a:lnTo>
                  <a:lnTo>
                    <a:pt x="372" y="1"/>
                  </a:lnTo>
                  <a:lnTo>
                    <a:pt x="373" y="1"/>
                  </a:lnTo>
                  <a:lnTo>
                    <a:pt x="373" y="2"/>
                  </a:lnTo>
                  <a:lnTo>
                    <a:pt x="378" y="8"/>
                  </a:lnTo>
                  <a:lnTo>
                    <a:pt x="379" y="9"/>
                  </a:lnTo>
                  <a:lnTo>
                    <a:pt x="382" y="12"/>
                  </a:lnTo>
                  <a:lnTo>
                    <a:pt x="382" y="13"/>
                  </a:lnTo>
                  <a:lnTo>
                    <a:pt x="384" y="15"/>
                  </a:lnTo>
                  <a:lnTo>
                    <a:pt x="384" y="16"/>
                  </a:lnTo>
                  <a:lnTo>
                    <a:pt x="386" y="18"/>
                  </a:lnTo>
                  <a:lnTo>
                    <a:pt x="388" y="21"/>
                  </a:lnTo>
                  <a:lnTo>
                    <a:pt x="389" y="24"/>
                  </a:lnTo>
                  <a:lnTo>
                    <a:pt x="390" y="28"/>
                  </a:lnTo>
                  <a:lnTo>
                    <a:pt x="391" y="28"/>
                  </a:lnTo>
                  <a:lnTo>
                    <a:pt x="391" y="29"/>
                  </a:lnTo>
                  <a:lnTo>
                    <a:pt x="391" y="30"/>
                  </a:lnTo>
                  <a:lnTo>
                    <a:pt x="393" y="33"/>
                  </a:lnTo>
                  <a:lnTo>
                    <a:pt x="394" y="34"/>
                  </a:lnTo>
                  <a:lnTo>
                    <a:pt x="394" y="35"/>
                  </a:lnTo>
                  <a:lnTo>
                    <a:pt x="395" y="36"/>
                  </a:lnTo>
                  <a:lnTo>
                    <a:pt x="395" y="37"/>
                  </a:lnTo>
                  <a:lnTo>
                    <a:pt x="395" y="38"/>
                  </a:lnTo>
                  <a:lnTo>
                    <a:pt x="395" y="39"/>
                  </a:lnTo>
                  <a:lnTo>
                    <a:pt x="395" y="41"/>
                  </a:lnTo>
                  <a:lnTo>
                    <a:pt x="395" y="42"/>
                  </a:lnTo>
                  <a:lnTo>
                    <a:pt x="395" y="43"/>
                  </a:lnTo>
                  <a:lnTo>
                    <a:pt x="395" y="44"/>
                  </a:lnTo>
                  <a:lnTo>
                    <a:pt x="395" y="45"/>
                  </a:lnTo>
                  <a:lnTo>
                    <a:pt x="395" y="46"/>
                  </a:lnTo>
                  <a:lnTo>
                    <a:pt x="395" y="49"/>
                  </a:lnTo>
                  <a:lnTo>
                    <a:pt x="394" y="53"/>
                  </a:lnTo>
                  <a:lnTo>
                    <a:pt x="394" y="55"/>
                  </a:lnTo>
                  <a:lnTo>
                    <a:pt x="394" y="57"/>
                  </a:lnTo>
                  <a:lnTo>
                    <a:pt x="394" y="58"/>
                  </a:lnTo>
                  <a:lnTo>
                    <a:pt x="394" y="59"/>
                  </a:lnTo>
                  <a:lnTo>
                    <a:pt x="394" y="60"/>
                  </a:lnTo>
                  <a:lnTo>
                    <a:pt x="395" y="61"/>
                  </a:lnTo>
                  <a:lnTo>
                    <a:pt x="395" y="62"/>
                  </a:lnTo>
                  <a:lnTo>
                    <a:pt x="395" y="63"/>
                  </a:lnTo>
                  <a:lnTo>
                    <a:pt x="396" y="64"/>
                  </a:lnTo>
                  <a:lnTo>
                    <a:pt x="396" y="66"/>
                  </a:lnTo>
                  <a:lnTo>
                    <a:pt x="396" y="67"/>
                  </a:lnTo>
                  <a:lnTo>
                    <a:pt x="397" y="68"/>
                  </a:lnTo>
                  <a:lnTo>
                    <a:pt x="397" y="69"/>
                  </a:lnTo>
                  <a:lnTo>
                    <a:pt x="398" y="71"/>
                  </a:lnTo>
                  <a:lnTo>
                    <a:pt x="398" y="72"/>
                  </a:lnTo>
                  <a:lnTo>
                    <a:pt x="399" y="75"/>
                  </a:lnTo>
                  <a:lnTo>
                    <a:pt x="402" y="79"/>
                  </a:lnTo>
                  <a:lnTo>
                    <a:pt x="405" y="85"/>
                  </a:lnTo>
                  <a:lnTo>
                    <a:pt x="406" y="86"/>
                  </a:lnTo>
                  <a:lnTo>
                    <a:pt x="407" y="87"/>
                  </a:lnTo>
                  <a:lnTo>
                    <a:pt x="415" y="100"/>
                  </a:lnTo>
                  <a:lnTo>
                    <a:pt x="418" y="104"/>
                  </a:lnTo>
                  <a:lnTo>
                    <a:pt x="419" y="107"/>
                  </a:lnTo>
                  <a:lnTo>
                    <a:pt x="418" y="109"/>
                  </a:lnTo>
                  <a:lnTo>
                    <a:pt x="414" y="112"/>
                  </a:lnTo>
                  <a:lnTo>
                    <a:pt x="413" y="113"/>
                  </a:lnTo>
                  <a:lnTo>
                    <a:pt x="410" y="118"/>
                  </a:lnTo>
                  <a:lnTo>
                    <a:pt x="408" y="120"/>
                  </a:lnTo>
                  <a:lnTo>
                    <a:pt x="407" y="121"/>
                  </a:lnTo>
                  <a:lnTo>
                    <a:pt x="405" y="122"/>
                  </a:lnTo>
                  <a:lnTo>
                    <a:pt x="405" y="124"/>
                  </a:lnTo>
                  <a:lnTo>
                    <a:pt x="404" y="124"/>
                  </a:lnTo>
                  <a:lnTo>
                    <a:pt x="404" y="125"/>
                  </a:lnTo>
                  <a:lnTo>
                    <a:pt x="405" y="125"/>
                  </a:lnTo>
                  <a:lnTo>
                    <a:pt x="405" y="126"/>
                  </a:lnTo>
                  <a:lnTo>
                    <a:pt x="405" y="127"/>
                  </a:lnTo>
                  <a:lnTo>
                    <a:pt x="405" y="133"/>
                  </a:lnTo>
                  <a:lnTo>
                    <a:pt x="405" y="134"/>
                  </a:lnTo>
                  <a:lnTo>
                    <a:pt x="406" y="134"/>
                  </a:lnTo>
                  <a:lnTo>
                    <a:pt x="406" y="135"/>
                  </a:lnTo>
                  <a:lnTo>
                    <a:pt x="406" y="136"/>
                  </a:lnTo>
                  <a:lnTo>
                    <a:pt x="407" y="136"/>
                  </a:lnTo>
                  <a:lnTo>
                    <a:pt x="407" y="137"/>
                  </a:lnTo>
                  <a:lnTo>
                    <a:pt x="408" y="137"/>
                  </a:lnTo>
                  <a:lnTo>
                    <a:pt x="410" y="137"/>
                  </a:lnTo>
                  <a:lnTo>
                    <a:pt x="411" y="137"/>
                  </a:lnTo>
                  <a:lnTo>
                    <a:pt x="412" y="138"/>
                  </a:lnTo>
                  <a:lnTo>
                    <a:pt x="413" y="138"/>
                  </a:lnTo>
                  <a:lnTo>
                    <a:pt x="414" y="138"/>
                  </a:lnTo>
                  <a:lnTo>
                    <a:pt x="415" y="139"/>
                  </a:lnTo>
                  <a:lnTo>
                    <a:pt x="416" y="139"/>
                  </a:lnTo>
                  <a:lnTo>
                    <a:pt x="416" y="141"/>
                  </a:lnTo>
                  <a:lnTo>
                    <a:pt x="420" y="144"/>
                  </a:lnTo>
                  <a:lnTo>
                    <a:pt x="421" y="144"/>
                  </a:lnTo>
                  <a:lnTo>
                    <a:pt x="422" y="145"/>
                  </a:lnTo>
                  <a:lnTo>
                    <a:pt x="424" y="147"/>
                  </a:lnTo>
                  <a:lnTo>
                    <a:pt x="424" y="149"/>
                  </a:lnTo>
                  <a:lnTo>
                    <a:pt x="425" y="150"/>
                  </a:lnTo>
                  <a:lnTo>
                    <a:pt x="427" y="151"/>
                  </a:lnTo>
                  <a:lnTo>
                    <a:pt x="427" y="152"/>
                  </a:lnTo>
                  <a:lnTo>
                    <a:pt x="427" y="153"/>
                  </a:lnTo>
                  <a:lnTo>
                    <a:pt x="427" y="154"/>
                  </a:lnTo>
                  <a:lnTo>
                    <a:pt x="428" y="155"/>
                  </a:lnTo>
                  <a:lnTo>
                    <a:pt x="428" y="156"/>
                  </a:lnTo>
                  <a:lnTo>
                    <a:pt x="428" y="158"/>
                  </a:lnTo>
                  <a:lnTo>
                    <a:pt x="428" y="159"/>
                  </a:lnTo>
                  <a:lnTo>
                    <a:pt x="428" y="160"/>
                  </a:lnTo>
                  <a:lnTo>
                    <a:pt x="427" y="160"/>
                  </a:lnTo>
                  <a:lnTo>
                    <a:pt x="427" y="161"/>
                  </a:lnTo>
                  <a:lnTo>
                    <a:pt x="425" y="162"/>
                  </a:lnTo>
                  <a:lnTo>
                    <a:pt x="425" y="163"/>
                  </a:lnTo>
                  <a:lnTo>
                    <a:pt x="424" y="166"/>
                  </a:lnTo>
                  <a:lnTo>
                    <a:pt x="424" y="167"/>
                  </a:lnTo>
                  <a:lnTo>
                    <a:pt x="424" y="168"/>
                  </a:lnTo>
                  <a:lnTo>
                    <a:pt x="424" y="169"/>
                  </a:lnTo>
                  <a:lnTo>
                    <a:pt x="423" y="172"/>
                  </a:lnTo>
                  <a:lnTo>
                    <a:pt x="427" y="171"/>
                  </a:lnTo>
                  <a:lnTo>
                    <a:pt x="437" y="164"/>
                  </a:lnTo>
                  <a:lnTo>
                    <a:pt x="438" y="163"/>
                  </a:lnTo>
                  <a:lnTo>
                    <a:pt x="440" y="162"/>
                  </a:lnTo>
                  <a:lnTo>
                    <a:pt x="444" y="160"/>
                  </a:lnTo>
                  <a:lnTo>
                    <a:pt x="448" y="158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695" name="Freeform 651">
              <a:extLst>
                <a:ext uri="{FF2B5EF4-FFF2-40B4-BE49-F238E27FC236}">
                  <a16:creationId xmlns:a16="http://schemas.microsoft.com/office/drawing/2014/main" id="{0C7D05DB-56A6-1128-E929-3E91E64E1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5925" y="1846263"/>
              <a:ext cx="901700" cy="1011238"/>
            </a:xfrm>
            <a:custGeom>
              <a:avLst/>
              <a:gdLst>
                <a:gd name="T0" fmla="*/ 392 w 568"/>
                <a:gd name="T1" fmla="*/ 48 h 637"/>
                <a:gd name="T2" fmla="*/ 436 w 568"/>
                <a:gd name="T3" fmla="*/ 86 h 637"/>
                <a:gd name="T4" fmla="*/ 474 w 568"/>
                <a:gd name="T5" fmla="*/ 117 h 637"/>
                <a:gd name="T6" fmla="*/ 470 w 568"/>
                <a:gd name="T7" fmla="*/ 135 h 637"/>
                <a:gd name="T8" fmla="*/ 466 w 568"/>
                <a:gd name="T9" fmla="*/ 156 h 637"/>
                <a:gd name="T10" fmla="*/ 466 w 568"/>
                <a:gd name="T11" fmla="*/ 173 h 637"/>
                <a:gd name="T12" fmla="*/ 462 w 568"/>
                <a:gd name="T13" fmla="*/ 197 h 637"/>
                <a:gd name="T14" fmla="*/ 462 w 568"/>
                <a:gd name="T15" fmla="*/ 215 h 637"/>
                <a:gd name="T16" fmla="*/ 467 w 568"/>
                <a:gd name="T17" fmla="*/ 227 h 637"/>
                <a:gd name="T18" fmla="*/ 492 w 568"/>
                <a:gd name="T19" fmla="*/ 267 h 637"/>
                <a:gd name="T20" fmla="*/ 512 w 568"/>
                <a:gd name="T21" fmla="*/ 290 h 637"/>
                <a:gd name="T22" fmla="*/ 526 w 568"/>
                <a:gd name="T23" fmla="*/ 307 h 637"/>
                <a:gd name="T24" fmla="*/ 525 w 568"/>
                <a:gd name="T25" fmla="*/ 331 h 637"/>
                <a:gd name="T26" fmla="*/ 545 w 568"/>
                <a:gd name="T27" fmla="*/ 340 h 637"/>
                <a:gd name="T28" fmla="*/ 568 w 568"/>
                <a:gd name="T29" fmla="*/ 384 h 637"/>
                <a:gd name="T30" fmla="*/ 562 w 568"/>
                <a:gd name="T31" fmla="*/ 399 h 637"/>
                <a:gd name="T32" fmla="*/ 550 w 568"/>
                <a:gd name="T33" fmla="*/ 388 h 637"/>
                <a:gd name="T34" fmla="*/ 534 w 568"/>
                <a:gd name="T35" fmla="*/ 382 h 637"/>
                <a:gd name="T36" fmla="*/ 516 w 568"/>
                <a:gd name="T37" fmla="*/ 387 h 637"/>
                <a:gd name="T38" fmla="*/ 503 w 568"/>
                <a:gd name="T39" fmla="*/ 391 h 637"/>
                <a:gd name="T40" fmla="*/ 483 w 568"/>
                <a:gd name="T41" fmla="*/ 398 h 637"/>
                <a:gd name="T42" fmla="*/ 466 w 568"/>
                <a:gd name="T43" fmla="*/ 382 h 637"/>
                <a:gd name="T44" fmla="*/ 466 w 568"/>
                <a:gd name="T45" fmla="*/ 396 h 637"/>
                <a:gd name="T46" fmla="*/ 450 w 568"/>
                <a:gd name="T47" fmla="*/ 400 h 637"/>
                <a:gd name="T48" fmla="*/ 444 w 568"/>
                <a:gd name="T49" fmla="*/ 411 h 637"/>
                <a:gd name="T50" fmla="*/ 424 w 568"/>
                <a:gd name="T51" fmla="*/ 404 h 637"/>
                <a:gd name="T52" fmla="*/ 411 w 568"/>
                <a:gd name="T53" fmla="*/ 417 h 637"/>
                <a:gd name="T54" fmla="*/ 372 w 568"/>
                <a:gd name="T55" fmla="*/ 421 h 637"/>
                <a:gd name="T56" fmla="*/ 330 w 568"/>
                <a:gd name="T57" fmla="*/ 432 h 637"/>
                <a:gd name="T58" fmla="*/ 315 w 568"/>
                <a:gd name="T59" fmla="*/ 453 h 637"/>
                <a:gd name="T60" fmla="*/ 322 w 568"/>
                <a:gd name="T61" fmla="*/ 474 h 637"/>
                <a:gd name="T62" fmla="*/ 325 w 568"/>
                <a:gd name="T63" fmla="*/ 496 h 637"/>
                <a:gd name="T64" fmla="*/ 329 w 568"/>
                <a:gd name="T65" fmla="*/ 516 h 637"/>
                <a:gd name="T66" fmla="*/ 338 w 568"/>
                <a:gd name="T67" fmla="*/ 537 h 637"/>
                <a:gd name="T68" fmla="*/ 347 w 568"/>
                <a:gd name="T69" fmla="*/ 560 h 637"/>
                <a:gd name="T70" fmla="*/ 328 w 568"/>
                <a:gd name="T71" fmla="*/ 568 h 637"/>
                <a:gd name="T72" fmla="*/ 304 w 568"/>
                <a:gd name="T73" fmla="*/ 576 h 637"/>
                <a:gd name="T74" fmla="*/ 280 w 568"/>
                <a:gd name="T75" fmla="*/ 599 h 637"/>
                <a:gd name="T76" fmla="*/ 249 w 568"/>
                <a:gd name="T77" fmla="*/ 588 h 637"/>
                <a:gd name="T78" fmla="*/ 236 w 568"/>
                <a:gd name="T79" fmla="*/ 584 h 637"/>
                <a:gd name="T80" fmla="*/ 224 w 568"/>
                <a:gd name="T81" fmla="*/ 579 h 637"/>
                <a:gd name="T82" fmla="*/ 228 w 568"/>
                <a:gd name="T83" fmla="*/ 602 h 637"/>
                <a:gd name="T84" fmla="*/ 228 w 568"/>
                <a:gd name="T85" fmla="*/ 630 h 637"/>
                <a:gd name="T86" fmla="*/ 191 w 568"/>
                <a:gd name="T87" fmla="*/ 622 h 637"/>
                <a:gd name="T88" fmla="*/ 163 w 568"/>
                <a:gd name="T89" fmla="*/ 633 h 637"/>
                <a:gd name="T90" fmla="*/ 132 w 568"/>
                <a:gd name="T91" fmla="*/ 635 h 637"/>
                <a:gd name="T92" fmla="*/ 95 w 568"/>
                <a:gd name="T93" fmla="*/ 589 h 637"/>
                <a:gd name="T94" fmla="*/ 86 w 568"/>
                <a:gd name="T95" fmla="*/ 544 h 637"/>
                <a:gd name="T96" fmla="*/ 80 w 568"/>
                <a:gd name="T97" fmla="*/ 496 h 637"/>
                <a:gd name="T98" fmla="*/ 71 w 568"/>
                <a:gd name="T99" fmla="*/ 460 h 637"/>
                <a:gd name="T100" fmla="*/ 65 w 568"/>
                <a:gd name="T101" fmla="*/ 420 h 637"/>
                <a:gd name="T102" fmla="*/ 40 w 568"/>
                <a:gd name="T103" fmla="*/ 378 h 637"/>
                <a:gd name="T104" fmla="*/ 2 w 568"/>
                <a:gd name="T105" fmla="*/ 342 h 637"/>
                <a:gd name="T106" fmla="*/ 10 w 568"/>
                <a:gd name="T107" fmla="*/ 288 h 637"/>
                <a:gd name="T108" fmla="*/ 87 w 568"/>
                <a:gd name="T109" fmla="*/ 277 h 637"/>
                <a:gd name="T110" fmla="*/ 190 w 568"/>
                <a:gd name="T111" fmla="*/ 278 h 637"/>
                <a:gd name="T112" fmla="*/ 238 w 568"/>
                <a:gd name="T113" fmla="*/ 277 h 637"/>
                <a:gd name="T114" fmla="*/ 259 w 568"/>
                <a:gd name="T115" fmla="*/ 217 h 637"/>
                <a:gd name="T116" fmla="*/ 279 w 568"/>
                <a:gd name="T117" fmla="*/ 154 h 637"/>
                <a:gd name="T118" fmla="*/ 299 w 568"/>
                <a:gd name="T119" fmla="*/ 93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68" h="637">
                  <a:moveTo>
                    <a:pt x="341" y="3"/>
                  </a:moveTo>
                  <a:lnTo>
                    <a:pt x="342" y="5"/>
                  </a:lnTo>
                  <a:lnTo>
                    <a:pt x="350" y="10"/>
                  </a:lnTo>
                  <a:lnTo>
                    <a:pt x="358" y="17"/>
                  </a:lnTo>
                  <a:lnTo>
                    <a:pt x="361" y="19"/>
                  </a:lnTo>
                  <a:lnTo>
                    <a:pt x="367" y="26"/>
                  </a:lnTo>
                  <a:lnTo>
                    <a:pt x="370" y="28"/>
                  </a:lnTo>
                  <a:lnTo>
                    <a:pt x="371" y="30"/>
                  </a:lnTo>
                  <a:lnTo>
                    <a:pt x="373" y="31"/>
                  </a:lnTo>
                  <a:lnTo>
                    <a:pt x="375" y="33"/>
                  </a:lnTo>
                  <a:lnTo>
                    <a:pt x="378" y="35"/>
                  </a:lnTo>
                  <a:lnTo>
                    <a:pt x="380" y="38"/>
                  </a:lnTo>
                  <a:lnTo>
                    <a:pt x="381" y="39"/>
                  </a:lnTo>
                  <a:lnTo>
                    <a:pt x="382" y="40"/>
                  </a:lnTo>
                  <a:lnTo>
                    <a:pt x="383" y="41"/>
                  </a:lnTo>
                  <a:lnTo>
                    <a:pt x="384" y="41"/>
                  </a:lnTo>
                  <a:lnTo>
                    <a:pt x="385" y="42"/>
                  </a:lnTo>
                  <a:lnTo>
                    <a:pt x="389" y="45"/>
                  </a:lnTo>
                  <a:lnTo>
                    <a:pt x="390" y="47"/>
                  </a:lnTo>
                  <a:lnTo>
                    <a:pt x="390" y="48"/>
                  </a:lnTo>
                  <a:lnTo>
                    <a:pt x="392" y="48"/>
                  </a:lnTo>
                  <a:lnTo>
                    <a:pt x="395" y="51"/>
                  </a:lnTo>
                  <a:lnTo>
                    <a:pt x="397" y="52"/>
                  </a:lnTo>
                  <a:lnTo>
                    <a:pt x="398" y="53"/>
                  </a:lnTo>
                  <a:lnTo>
                    <a:pt x="399" y="55"/>
                  </a:lnTo>
                  <a:lnTo>
                    <a:pt x="401" y="57"/>
                  </a:lnTo>
                  <a:lnTo>
                    <a:pt x="406" y="60"/>
                  </a:lnTo>
                  <a:lnTo>
                    <a:pt x="407" y="61"/>
                  </a:lnTo>
                  <a:lnTo>
                    <a:pt x="409" y="62"/>
                  </a:lnTo>
                  <a:lnTo>
                    <a:pt x="410" y="64"/>
                  </a:lnTo>
                  <a:lnTo>
                    <a:pt x="415" y="68"/>
                  </a:lnTo>
                  <a:lnTo>
                    <a:pt x="417" y="69"/>
                  </a:lnTo>
                  <a:lnTo>
                    <a:pt x="417" y="70"/>
                  </a:lnTo>
                  <a:lnTo>
                    <a:pt x="418" y="72"/>
                  </a:lnTo>
                  <a:lnTo>
                    <a:pt x="422" y="74"/>
                  </a:lnTo>
                  <a:lnTo>
                    <a:pt x="423" y="75"/>
                  </a:lnTo>
                  <a:lnTo>
                    <a:pt x="425" y="77"/>
                  </a:lnTo>
                  <a:lnTo>
                    <a:pt x="430" y="80"/>
                  </a:lnTo>
                  <a:lnTo>
                    <a:pt x="433" y="83"/>
                  </a:lnTo>
                  <a:lnTo>
                    <a:pt x="435" y="85"/>
                  </a:lnTo>
                  <a:lnTo>
                    <a:pt x="436" y="85"/>
                  </a:lnTo>
                  <a:lnTo>
                    <a:pt x="436" y="86"/>
                  </a:lnTo>
                  <a:lnTo>
                    <a:pt x="438" y="86"/>
                  </a:lnTo>
                  <a:lnTo>
                    <a:pt x="438" y="87"/>
                  </a:lnTo>
                  <a:lnTo>
                    <a:pt x="439" y="87"/>
                  </a:lnTo>
                  <a:lnTo>
                    <a:pt x="440" y="89"/>
                  </a:lnTo>
                  <a:lnTo>
                    <a:pt x="444" y="93"/>
                  </a:lnTo>
                  <a:lnTo>
                    <a:pt x="447" y="94"/>
                  </a:lnTo>
                  <a:lnTo>
                    <a:pt x="447" y="95"/>
                  </a:lnTo>
                  <a:lnTo>
                    <a:pt x="449" y="98"/>
                  </a:lnTo>
                  <a:lnTo>
                    <a:pt x="450" y="98"/>
                  </a:lnTo>
                  <a:lnTo>
                    <a:pt x="451" y="99"/>
                  </a:lnTo>
                  <a:lnTo>
                    <a:pt x="454" y="101"/>
                  </a:lnTo>
                  <a:lnTo>
                    <a:pt x="456" y="102"/>
                  </a:lnTo>
                  <a:lnTo>
                    <a:pt x="457" y="103"/>
                  </a:lnTo>
                  <a:lnTo>
                    <a:pt x="459" y="106"/>
                  </a:lnTo>
                  <a:lnTo>
                    <a:pt x="461" y="107"/>
                  </a:lnTo>
                  <a:lnTo>
                    <a:pt x="464" y="110"/>
                  </a:lnTo>
                  <a:lnTo>
                    <a:pt x="466" y="111"/>
                  </a:lnTo>
                  <a:lnTo>
                    <a:pt x="470" y="115"/>
                  </a:lnTo>
                  <a:lnTo>
                    <a:pt x="471" y="116"/>
                  </a:lnTo>
                  <a:lnTo>
                    <a:pt x="473" y="116"/>
                  </a:lnTo>
                  <a:lnTo>
                    <a:pt x="474" y="117"/>
                  </a:lnTo>
                  <a:lnTo>
                    <a:pt x="476" y="119"/>
                  </a:lnTo>
                  <a:lnTo>
                    <a:pt x="477" y="120"/>
                  </a:lnTo>
                  <a:lnTo>
                    <a:pt x="478" y="120"/>
                  </a:lnTo>
                  <a:lnTo>
                    <a:pt x="478" y="122"/>
                  </a:lnTo>
                  <a:lnTo>
                    <a:pt x="478" y="123"/>
                  </a:lnTo>
                  <a:lnTo>
                    <a:pt x="477" y="123"/>
                  </a:lnTo>
                  <a:lnTo>
                    <a:pt x="477" y="124"/>
                  </a:lnTo>
                  <a:lnTo>
                    <a:pt x="476" y="124"/>
                  </a:lnTo>
                  <a:lnTo>
                    <a:pt x="476" y="125"/>
                  </a:lnTo>
                  <a:lnTo>
                    <a:pt x="475" y="125"/>
                  </a:lnTo>
                  <a:lnTo>
                    <a:pt x="475" y="126"/>
                  </a:lnTo>
                  <a:lnTo>
                    <a:pt x="475" y="127"/>
                  </a:lnTo>
                  <a:lnTo>
                    <a:pt x="475" y="128"/>
                  </a:lnTo>
                  <a:lnTo>
                    <a:pt x="474" y="128"/>
                  </a:lnTo>
                  <a:lnTo>
                    <a:pt x="474" y="129"/>
                  </a:lnTo>
                  <a:lnTo>
                    <a:pt x="473" y="131"/>
                  </a:lnTo>
                  <a:lnTo>
                    <a:pt x="473" y="132"/>
                  </a:lnTo>
                  <a:lnTo>
                    <a:pt x="471" y="133"/>
                  </a:lnTo>
                  <a:lnTo>
                    <a:pt x="471" y="134"/>
                  </a:lnTo>
                  <a:lnTo>
                    <a:pt x="471" y="135"/>
                  </a:lnTo>
                  <a:lnTo>
                    <a:pt x="470" y="135"/>
                  </a:lnTo>
                  <a:lnTo>
                    <a:pt x="470" y="136"/>
                  </a:lnTo>
                  <a:lnTo>
                    <a:pt x="469" y="137"/>
                  </a:lnTo>
                  <a:lnTo>
                    <a:pt x="469" y="139"/>
                  </a:lnTo>
                  <a:lnTo>
                    <a:pt x="469" y="140"/>
                  </a:lnTo>
                  <a:lnTo>
                    <a:pt x="468" y="141"/>
                  </a:lnTo>
                  <a:lnTo>
                    <a:pt x="469" y="142"/>
                  </a:lnTo>
                  <a:lnTo>
                    <a:pt x="469" y="143"/>
                  </a:lnTo>
                  <a:lnTo>
                    <a:pt x="470" y="144"/>
                  </a:lnTo>
                  <a:lnTo>
                    <a:pt x="470" y="145"/>
                  </a:lnTo>
                  <a:lnTo>
                    <a:pt x="469" y="145"/>
                  </a:lnTo>
                  <a:lnTo>
                    <a:pt x="469" y="147"/>
                  </a:lnTo>
                  <a:lnTo>
                    <a:pt x="469" y="148"/>
                  </a:lnTo>
                  <a:lnTo>
                    <a:pt x="468" y="148"/>
                  </a:lnTo>
                  <a:lnTo>
                    <a:pt x="468" y="149"/>
                  </a:lnTo>
                  <a:lnTo>
                    <a:pt x="467" y="149"/>
                  </a:lnTo>
                  <a:lnTo>
                    <a:pt x="467" y="150"/>
                  </a:lnTo>
                  <a:lnTo>
                    <a:pt x="467" y="151"/>
                  </a:lnTo>
                  <a:lnTo>
                    <a:pt x="466" y="152"/>
                  </a:lnTo>
                  <a:lnTo>
                    <a:pt x="466" y="153"/>
                  </a:lnTo>
                  <a:lnTo>
                    <a:pt x="466" y="154"/>
                  </a:lnTo>
                  <a:lnTo>
                    <a:pt x="466" y="156"/>
                  </a:lnTo>
                  <a:lnTo>
                    <a:pt x="466" y="157"/>
                  </a:lnTo>
                  <a:lnTo>
                    <a:pt x="466" y="158"/>
                  </a:lnTo>
                  <a:lnTo>
                    <a:pt x="466" y="159"/>
                  </a:lnTo>
                  <a:lnTo>
                    <a:pt x="466" y="160"/>
                  </a:lnTo>
                  <a:lnTo>
                    <a:pt x="466" y="161"/>
                  </a:lnTo>
                  <a:lnTo>
                    <a:pt x="466" y="162"/>
                  </a:lnTo>
                  <a:lnTo>
                    <a:pt x="465" y="162"/>
                  </a:lnTo>
                  <a:lnTo>
                    <a:pt x="465" y="164"/>
                  </a:lnTo>
                  <a:lnTo>
                    <a:pt x="465" y="165"/>
                  </a:lnTo>
                  <a:lnTo>
                    <a:pt x="465" y="166"/>
                  </a:lnTo>
                  <a:lnTo>
                    <a:pt x="465" y="167"/>
                  </a:lnTo>
                  <a:lnTo>
                    <a:pt x="466" y="167"/>
                  </a:lnTo>
                  <a:lnTo>
                    <a:pt x="466" y="168"/>
                  </a:lnTo>
                  <a:lnTo>
                    <a:pt x="466" y="169"/>
                  </a:lnTo>
                  <a:lnTo>
                    <a:pt x="465" y="169"/>
                  </a:lnTo>
                  <a:lnTo>
                    <a:pt x="465" y="170"/>
                  </a:lnTo>
                  <a:lnTo>
                    <a:pt x="466" y="170"/>
                  </a:lnTo>
                  <a:lnTo>
                    <a:pt x="467" y="170"/>
                  </a:lnTo>
                  <a:lnTo>
                    <a:pt x="467" y="172"/>
                  </a:lnTo>
                  <a:lnTo>
                    <a:pt x="467" y="173"/>
                  </a:lnTo>
                  <a:lnTo>
                    <a:pt x="466" y="173"/>
                  </a:lnTo>
                  <a:lnTo>
                    <a:pt x="466" y="174"/>
                  </a:lnTo>
                  <a:lnTo>
                    <a:pt x="467" y="176"/>
                  </a:lnTo>
                  <a:lnTo>
                    <a:pt x="467" y="177"/>
                  </a:lnTo>
                  <a:lnTo>
                    <a:pt x="466" y="178"/>
                  </a:lnTo>
                  <a:lnTo>
                    <a:pt x="466" y="179"/>
                  </a:lnTo>
                  <a:lnTo>
                    <a:pt x="466" y="181"/>
                  </a:lnTo>
                  <a:lnTo>
                    <a:pt x="466" y="182"/>
                  </a:lnTo>
                  <a:lnTo>
                    <a:pt x="466" y="183"/>
                  </a:lnTo>
                  <a:lnTo>
                    <a:pt x="465" y="184"/>
                  </a:lnTo>
                  <a:lnTo>
                    <a:pt x="465" y="185"/>
                  </a:lnTo>
                  <a:lnTo>
                    <a:pt x="465" y="186"/>
                  </a:lnTo>
                  <a:lnTo>
                    <a:pt x="465" y="187"/>
                  </a:lnTo>
                  <a:lnTo>
                    <a:pt x="465" y="189"/>
                  </a:lnTo>
                  <a:lnTo>
                    <a:pt x="464" y="190"/>
                  </a:lnTo>
                  <a:lnTo>
                    <a:pt x="464" y="191"/>
                  </a:lnTo>
                  <a:lnTo>
                    <a:pt x="464" y="192"/>
                  </a:lnTo>
                  <a:lnTo>
                    <a:pt x="464" y="193"/>
                  </a:lnTo>
                  <a:lnTo>
                    <a:pt x="464" y="194"/>
                  </a:lnTo>
                  <a:lnTo>
                    <a:pt x="462" y="194"/>
                  </a:lnTo>
                  <a:lnTo>
                    <a:pt x="462" y="195"/>
                  </a:lnTo>
                  <a:lnTo>
                    <a:pt x="462" y="197"/>
                  </a:lnTo>
                  <a:lnTo>
                    <a:pt x="461" y="197"/>
                  </a:lnTo>
                  <a:lnTo>
                    <a:pt x="461" y="198"/>
                  </a:lnTo>
                  <a:lnTo>
                    <a:pt x="461" y="199"/>
                  </a:lnTo>
                  <a:lnTo>
                    <a:pt x="461" y="200"/>
                  </a:lnTo>
                  <a:lnTo>
                    <a:pt x="461" y="201"/>
                  </a:lnTo>
                  <a:lnTo>
                    <a:pt x="461" y="202"/>
                  </a:lnTo>
                  <a:lnTo>
                    <a:pt x="462" y="204"/>
                  </a:lnTo>
                  <a:lnTo>
                    <a:pt x="464" y="206"/>
                  </a:lnTo>
                  <a:lnTo>
                    <a:pt x="465" y="206"/>
                  </a:lnTo>
                  <a:lnTo>
                    <a:pt x="465" y="208"/>
                  </a:lnTo>
                  <a:lnTo>
                    <a:pt x="464" y="209"/>
                  </a:lnTo>
                  <a:lnTo>
                    <a:pt x="464" y="210"/>
                  </a:lnTo>
                  <a:lnTo>
                    <a:pt x="462" y="210"/>
                  </a:lnTo>
                  <a:lnTo>
                    <a:pt x="462" y="211"/>
                  </a:lnTo>
                  <a:lnTo>
                    <a:pt x="464" y="211"/>
                  </a:lnTo>
                  <a:lnTo>
                    <a:pt x="464" y="212"/>
                  </a:lnTo>
                  <a:lnTo>
                    <a:pt x="462" y="212"/>
                  </a:lnTo>
                  <a:lnTo>
                    <a:pt x="462" y="214"/>
                  </a:lnTo>
                  <a:lnTo>
                    <a:pt x="461" y="214"/>
                  </a:lnTo>
                  <a:lnTo>
                    <a:pt x="461" y="215"/>
                  </a:lnTo>
                  <a:lnTo>
                    <a:pt x="462" y="215"/>
                  </a:lnTo>
                  <a:lnTo>
                    <a:pt x="462" y="216"/>
                  </a:lnTo>
                  <a:lnTo>
                    <a:pt x="462" y="217"/>
                  </a:lnTo>
                  <a:lnTo>
                    <a:pt x="462" y="218"/>
                  </a:lnTo>
                  <a:lnTo>
                    <a:pt x="464" y="218"/>
                  </a:lnTo>
                  <a:lnTo>
                    <a:pt x="462" y="219"/>
                  </a:lnTo>
                  <a:lnTo>
                    <a:pt x="462" y="220"/>
                  </a:lnTo>
                  <a:lnTo>
                    <a:pt x="462" y="221"/>
                  </a:lnTo>
                  <a:lnTo>
                    <a:pt x="462" y="223"/>
                  </a:lnTo>
                  <a:lnTo>
                    <a:pt x="462" y="221"/>
                  </a:lnTo>
                  <a:lnTo>
                    <a:pt x="464" y="221"/>
                  </a:lnTo>
                  <a:lnTo>
                    <a:pt x="464" y="220"/>
                  </a:lnTo>
                  <a:lnTo>
                    <a:pt x="464" y="219"/>
                  </a:lnTo>
                  <a:lnTo>
                    <a:pt x="465" y="219"/>
                  </a:lnTo>
                  <a:lnTo>
                    <a:pt x="465" y="220"/>
                  </a:lnTo>
                  <a:lnTo>
                    <a:pt x="465" y="221"/>
                  </a:lnTo>
                  <a:lnTo>
                    <a:pt x="465" y="223"/>
                  </a:lnTo>
                  <a:lnTo>
                    <a:pt x="465" y="224"/>
                  </a:lnTo>
                  <a:lnTo>
                    <a:pt x="466" y="225"/>
                  </a:lnTo>
                  <a:lnTo>
                    <a:pt x="466" y="226"/>
                  </a:lnTo>
                  <a:lnTo>
                    <a:pt x="467" y="226"/>
                  </a:lnTo>
                  <a:lnTo>
                    <a:pt x="467" y="227"/>
                  </a:lnTo>
                  <a:lnTo>
                    <a:pt x="468" y="228"/>
                  </a:lnTo>
                  <a:lnTo>
                    <a:pt x="468" y="229"/>
                  </a:lnTo>
                  <a:lnTo>
                    <a:pt x="468" y="231"/>
                  </a:lnTo>
                  <a:lnTo>
                    <a:pt x="468" y="232"/>
                  </a:lnTo>
                  <a:lnTo>
                    <a:pt x="469" y="232"/>
                  </a:lnTo>
                  <a:lnTo>
                    <a:pt x="469" y="233"/>
                  </a:lnTo>
                  <a:lnTo>
                    <a:pt x="468" y="233"/>
                  </a:lnTo>
                  <a:lnTo>
                    <a:pt x="469" y="235"/>
                  </a:lnTo>
                  <a:lnTo>
                    <a:pt x="470" y="239"/>
                  </a:lnTo>
                  <a:lnTo>
                    <a:pt x="470" y="241"/>
                  </a:lnTo>
                  <a:lnTo>
                    <a:pt x="471" y="244"/>
                  </a:lnTo>
                  <a:lnTo>
                    <a:pt x="473" y="249"/>
                  </a:lnTo>
                  <a:lnTo>
                    <a:pt x="478" y="258"/>
                  </a:lnTo>
                  <a:lnTo>
                    <a:pt x="480" y="261"/>
                  </a:lnTo>
                  <a:lnTo>
                    <a:pt x="483" y="262"/>
                  </a:lnTo>
                  <a:lnTo>
                    <a:pt x="483" y="264"/>
                  </a:lnTo>
                  <a:lnTo>
                    <a:pt x="484" y="264"/>
                  </a:lnTo>
                  <a:lnTo>
                    <a:pt x="484" y="265"/>
                  </a:lnTo>
                  <a:lnTo>
                    <a:pt x="485" y="265"/>
                  </a:lnTo>
                  <a:lnTo>
                    <a:pt x="490" y="265"/>
                  </a:lnTo>
                  <a:lnTo>
                    <a:pt x="492" y="267"/>
                  </a:lnTo>
                  <a:lnTo>
                    <a:pt x="492" y="268"/>
                  </a:lnTo>
                  <a:lnTo>
                    <a:pt x="494" y="269"/>
                  </a:lnTo>
                  <a:lnTo>
                    <a:pt x="496" y="270"/>
                  </a:lnTo>
                  <a:lnTo>
                    <a:pt x="499" y="271"/>
                  </a:lnTo>
                  <a:lnTo>
                    <a:pt x="501" y="271"/>
                  </a:lnTo>
                  <a:lnTo>
                    <a:pt x="502" y="271"/>
                  </a:lnTo>
                  <a:lnTo>
                    <a:pt x="503" y="273"/>
                  </a:lnTo>
                  <a:lnTo>
                    <a:pt x="505" y="273"/>
                  </a:lnTo>
                  <a:lnTo>
                    <a:pt x="507" y="274"/>
                  </a:lnTo>
                  <a:lnTo>
                    <a:pt x="509" y="275"/>
                  </a:lnTo>
                  <a:lnTo>
                    <a:pt x="509" y="277"/>
                  </a:lnTo>
                  <a:lnTo>
                    <a:pt x="509" y="279"/>
                  </a:lnTo>
                  <a:lnTo>
                    <a:pt x="509" y="281"/>
                  </a:lnTo>
                  <a:lnTo>
                    <a:pt x="510" y="282"/>
                  </a:lnTo>
                  <a:lnTo>
                    <a:pt x="512" y="282"/>
                  </a:lnTo>
                  <a:lnTo>
                    <a:pt x="513" y="283"/>
                  </a:lnTo>
                  <a:lnTo>
                    <a:pt x="513" y="284"/>
                  </a:lnTo>
                  <a:lnTo>
                    <a:pt x="513" y="285"/>
                  </a:lnTo>
                  <a:lnTo>
                    <a:pt x="512" y="287"/>
                  </a:lnTo>
                  <a:lnTo>
                    <a:pt x="512" y="288"/>
                  </a:lnTo>
                  <a:lnTo>
                    <a:pt x="512" y="290"/>
                  </a:lnTo>
                  <a:lnTo>
                    <a:pt x="512" y="291"/>
                  </a:lnTo>
                  <a:lnTo>
                    <a:pt x="512" y="292"/>
                  </a:lnTo>
                  <a:lnTo>
                    <a:pt x="513" y="292"/>
                  </a:lnTo>
                  <a:lnTo>
                    <a:pt x="516" y="292"/>
                  </a:lnTo>
                  <a:lnTo>
                    <a:pt x="517" y="293"/>
                  </a:lnTo>
                  <a:lnTo>
                    <a:pt x="519" y="294"/>
                  </a:lnTo>
                  <a:lnTo>
                    <a:pt x="522" y="294"/>
                  </a:lnTo>
                  <a:lnTo>
                    <a:pt x="525" y="295"/>
                  </a:lnTo>
                  <a:lnTo>
                    <a:pt x="525" y="296"/>
                  </a:lnTo>
                  <a:lnTo>
                    <a:pt x="526" y="296"/>
                  </a:lnTo>
                  <a:lnTo>
                    <a:pt x="527" y="296"/>
                  </a:lnTo>
                  <a:lnTo>
                    <a:pt x="528" y="298"/>
                  </a:lnTo>
                  <a:lnTo>
                    <a:pt x="527" y="299"/>
                  </a:lnTo>
                  <a:lnTo>
                    <a:pt x="527" y="300"/>
                  </a:lnTo>
                  <a:lnTo>
                    <a:pt x="527" y="301"/>
                  </a:lnTo>
                  <a:lnTo>
                    <a:pt x="526" y="301"/>
                  </a:lnTo>
                  <a:lnTo>
                    <a:pt x="526" y="302"/>
                  </a:lnTo>
                  <a:lnTo>
                    <a:pt x="526" y="303"/>
                  </a:lnTo>
                  <a:lnTo>
                    <a:pt x="526" y="304"/>
                  </a:lnTo>
                  <a:lnTo>
                    <a:pt x="526" y="306"/>
                  </a:lnTo>
                  <a:lnTo>
                    <a:pt x="526" y="307"/>
                  </a:lnTo>
                  <a:lnTo>
                    <a:pt x="526" y="308"/>
                  </a:lnTo>
                  <a:lnTo>
                    <a:pt x="526" y="309"/>
                  </a:lnTo>
                  <a:lnTo>
                    <a:pt x="525" y="311"/>
                  </a:lnTo>
                  <a:lnTo>
                    <a:pt x="525" y="312"/>
                  </a:lnTo>
                  <a:lnTo>
                    <a:pt x="525" y="313"/>
                  </a:lnTo>
                  <a:lnTo>
                    <a:pt x="523" y="313"/>
                  </a:lnTo>
                  <a:lnTo>
                    <a:pt x="523" y="315"/>
                  </a:lnTo>
                  <a:lnTo>
                    <a:pt x="523" y="316"/>
                  </a:lnTo>
                  <a:lnTo>
                    <a:pt x="523" y="317"/>
                  </a:lnTo>
                  <a:lnTo>
                    <a:pt x="523" y="318"/>
                  </a:lnTo>
                  <a:lnTo>
                    <a:pt x="523" y="319"/>
                  </a:lnTo>
                  <a:lnTo>
                    <a:pt x="523" y="320"/>
                  </a:lnTo>
                  <a:lnTo>
                    <a:pt x="525" y="321"/>
                  </a:lnTo>
                  <a:lnTo>
                    <a:pt x="525" y="323"/>
                  </a:lnTo>
                  <a:lnTo>
                    <a:pt x="523" y="324"/>
                  </a:lnTo>
                  <a:lnTo>
                    <a:pt x="523" y="325"/>
                  </a:lnTo>
                  <a:lnTo>
                    <a:pt x="523" y="326"/>
                  </a:lnTo>
                  <a:lnTo>
                    <a:pt x="523" y="327"/>
                  </a:lnTo>
                  <a:lnTo>
                    <a:pt x="523" y="328"/>
                  </a:lnTo>
                  <a:lnTo>
                    <a:pt x="523" y="329"/>
                  </a:lnTo>
                  <a:lnTo>
                    <a:pt x="525" y="331"/>
                  </a:lnTo>
                  <a:lnTo>
                    <a:pt x="525" y="332"/>
                  </a:lnTo>
                  <a:lnTo>
                    <a:pt x="526" y="332"/>
                  </a:lnTo>
                  <a:lnTo>
                    <a:pt x="527" y="333"/>
                  </a:lnTo>
                  <a:lnTo>
                    <a:pt x="529" y="334"/>
                  </a:lnTo>
                  <a:lnTo>
                    <a:pt x="529" y="335"/>
                  </a:lnTo>
                  <a:lnTo>
                    <a:pt x="530" y="335"/>
                  </a:lnTo>
                  <a:lnTo>
                    <a:pt x="531" y="335"/>
                  </a:lnTo>
                  <a:lnTo>
                    <a:pt x="533" y="335"/>
                  </a:lnTo>
                  <a:lnTo>
                    <a:pt x="534" y="335"/>
                  </a:lnTo>
                  <a:lnTo>
                    <a:pt x="535" y="335"/>
                  </a:lnTo>
                  <a:lnTo>
                    <a:pt x="536" y="335"/>
                  </a:lnTo>
                  <a:lnTo>
                    <a:pt x="536" y="336"/>
                  </a:lnTo>
                  <a:lnTo>
                    <a:pt x="537" y="336"/>
                  </a:lnTo>
                  <a:lnTo>
                    <a:pt x="538" y="337"/>
                  </a:lnTo>
                  <a:lnTo>
                    <a:pt x="539" y="337"/>
                  </a:lnTo>
                  <a:lnTo>
                    <a:pt x="540" y="337"/>
                  </a:lnTo>
                  <a:lnTo>
                    <a:pt x="540" y="338"/>
                  </a:lnTo>
                  <a:lnTo>
                    <a:pt x="542" y="338"/>
                  </a:lnTo>
                  <a:lnTo>
                    <a:pt x="543" y="338"/>
                  </a:lnTo>
                  <a:lnTo>
                    <a:pt x="544" y="340"/>
                  </a:lnTo>
                  <a:lnTo>
                    <a:pt x="545" y="340"/>
                  </a:lnTo>
                  <a:lnTo>
                    <a:pt x="546" y="340"/>
                  </a:lnTo>
                  <a:lnTo>
                    <a:pt x="547" y="340"/>
                  </a:lnTo>
                  <a:lnTo>
                    <a:pt x="548" y="341"/>
                  </a:lnTo>
                  <a:lnTo>
                    <a:pt x="547" y="344"/>
                  </a:lnTo>
                  <a:lnTo>
                    <a:pt x="547" y="346"/>
                  </a:lnTo>
                  <a:lnTo>
                    <a:pt x="547" y="350"/>
                  </a:lnTo>
                  <a:lnTo>
                    <a:pt x="547" y="353"/>
                  </a:lnTo>
                  <a:lnTo>
                    <a:pt x="547" y="357"/>
                  </a:lnTo>
                  <a:lnTo>
                    <a:pt x="547" y="358"/>
                  </a:lnTo>
                  <a:lnTo>
                    <a:pt x="548" y="361"/>
                  </a:lnTo>
                  <a:lnTo>
                    <a:pt x="552" y="362"/>
                  </a:lnTo>
                  <a:lnTo>
                    <a:pt x="554" y="363"/>
                  </a:lnTo>
                  <a:lnTo>
                    <a:pt x="555" y="365"/>
                  </a:lnTo>
                  <a:lnTo>
                    <a:pt x="556" y="366"/>
                  </a:lnTo>
                  <a:lnTo>
                    <a:pt x="560" y="371"/>
                  </a:lnTo>
                  <a:lnTo>
                    <a:pt x="562" y="374"/>
                  </a:lnTo>
                  <a:lnTo>
                    <a:pt x="564" y="377"/>
                  </a:lnTo>
                  <a:lnTo>
                    <a:pt x="566" y="379"/>
                  </a:lnTo>
                  <a:lnTo>
                    <a:pt x="566" y="382"/>
                  </a:lnTo>
                  <a:lnTo>
                    <a:pt x="568" y="383"/>
                  </a:lnTo>
                  <a:lnTo>
                    <a:pt x="568" y="384"/>
                  </a:lnTo>
                  <a:lnTo>
                    <a:pt x="568" y="385"/>
                  </a:lnTo>
                  <a:lnTo>
                    <a:pt x="565" y="386"/>
                  </a:lnTo>
                  <a:lnTo>
                    <a:pt x="564" y="388"/>
                  </a:lnTo>
                  <a:lnTo>
                    <a:pt x="564" y="390"/>
                  </a:lnTo>
                  <a:lnTo>
                    <a:pt x="564" y="391"/>
                  </a:lnTo>
                  <a:lnTo>
                    <a:pt x="564" y="392"/>
                  </a:lnTo>
                  <a:lnTo>
                    <a:pt x="562" y="394"/>
                  </a:lnTo>
                  <a:lnTo>
                    <a:pt x="561" y="394"/>
                  </a:lnTo>
                  <a:lnTo>
                    <a:pt x="562" y="395"/>
                  </a:lnTo>
                  <a:lnTo>
                    <a:pt x="563" y="395"/>
                  </a:lnTo>
                  <a:lnTo>
                    <a:pt x="565" y="395"/>
                  </a:lnTo>
                  <a:lnTo>
                    <a:pt x="565" y="396"/>
                  </a:lnTo>
                  <a:lnTo>
                    <a:pt x="566" y="396"/>
                  </a:lnTo>
                  <a:lnTo>
                    <a:pt x="566" y="398"/>
                  </a:lnTo>
                  <a:lnTo>
                    <a:pt x="566" y="399"/>
                  </a:lnTo>
                  <a:lnTo>
                    <a:pt x="565" y="399"/>
                  </a:lnTo>
                  <a:lnTo>
                    <a:pt x="565" y="400"/>
                  </a:lnTo>
                  <a:lnTo>
                    <a:pt x="564" y="400"/>
                  </a:lnTo>
                  <a:lnTo>
                    <a:pt x="564" y="399"/>
                  </a:lnTo>
                  <a:lnTo>
                    <a:pt x="563" y="399"/>
                  </a:lnTo>
                  <a:lnTo>
                    <a:pt x="562" y="399"/>
                  </a:lnTo>
                  <a:lnTo>
                    <a:pt x="561" y="399"/>
                  </a:lnTo>
                  <a:lnTo>
                    <a:pt x="560" y="400"/>
                  </a:lnTo>
                  <a:lnTo>
                    <a:pt x="559" y="400"/>
                  </a:lnTo>
                  <a:lnTo>
                    <a:pt x="557" y="400"/>
                  </a:lnTo>
                  <a:lnTo>
                    <a:pt x="557" y="399"/>
                  </a:lnTo>
                  <a:lnTo>
                    <a:pt x="556" y="399"/>
                  </a:lnTo>
                  <a:lnTo>
                    <a:pt x="556" y="398"/>
                  </a:lnTo>
                  <a:lnTo>
                    <a:pt x="556" y="396"/>
                  </a:lnTo>
                  <a:lnTo>
                    <a:pt x="557" y="396"/>
                  </a:lnTo>
                  <a:lnTo>
                    <a:pt x="557" y="395"/>
                  </a:lnTo>
                  <a:lnTo>
                    <a:pt x="557" y="394"/>
                  </a:lnTo>
                  <a:lnTo>
                    <a:pt x="556" y="394"/>
                  </a:lnTo>
                  <a:lnTo>
                    <a:pt x="556" y="393"/>
                  </a:lnTo>
                  <a:lnTo>
                    <a:pt x="556" y="392"/>
                  </a:lnTo>
                  <a:lnTo>
                    <a:pt x="555" y="392"/>
                  </a:lnTo>
                  <a:lnTo>
                    <a:pt x="555" y="391"/>
                  </a:lnTo>
                  <a:lnTo>
                    <a:pt x="554" y="391"/>
                  </a:lnTo>
                  <a:lnTo>
                    <a:pt x="553" y="391"/>
                  </a:lnTo>
                  <a:lnTo>
                    <a:pt x="552" y="390"/>
                  </a:lnTo>
                  <a:lnTo>
                    <a:pt x="551" y="390"/>
                  </a:lnTo>
                  <a:lnTo>
                    <a:pt x="550" y="388"/>
                  </a:lnTo>
                  <a:lnTo>
                    <a:pt x="548" y="388"/>
                  </a:lnTo>
                  <a:lnTo>
                    <a:pt x="548" y="387"/>
                  </a:lnTo>
                  <a:lnTo>
                    <a:pt x="547" y="387"/>
                  </a:lnTo>
                  <a:lnTo>
                    <a:pt x="546" y="387"/>
                  </a:lnTo>
                  <a:lnTo>
                    <a:pt x="545" y="387"/>
                  </a:lnTo>
                  <a:lnTo>
                    <a:pt x="544" y="387"/>
                  </a:lnTo>
                  <a:lnTo>
                    <a:pt x="544" y="388"/>
                  </a:lnTo>
                  <a:lnTo>
                    <a:pt x="543" y="388"/>
                  </a:lnTo>
                  <a:lnTo>
                    <a:pt x="542" y="388"/>
                  </a:lnTo>
                  <a:lnTo>
                    <a:pt x="540" y="388"/>
                  </a:lnTo>
                  <a:lnTo>
                    <a:pt x="539" y="388"/>
                  </a:lnTo>
                  <a:lnTo>
                    <a:pt x="539" y="387"/>
                  </a:lnTo>
                  <a:lnTo>
                    <a:pt x="538" y="387"/>
                  </a:lnTo>
                  <a:lnTo>
                    <a:pt x="538" y="386"/>
                  </a:lnTo>
                  <a:lnTo>
                    <a:pt x="537" y="385"/>
                  </a:lnTo>
                  <a:lnTo>
                    <a:pt x="537" y="384"/>
                  </a:lnTo>
                  <a:lnTo>
                    <a:pt x="536" y="383"/>
                  </a:lnTo>
                  <a:lnTo>
                    <a:pt x="536" y="382"/>
                  </a:lnTo>
                  <a:lnTo>
                    <a:pt x="535" y="382"/>
                  </a:lnTo>
                  <a:lnTo>
                    <a:pt x="535" y="380"/>
                  </a:lnTo>
                  <a:lnTo>
                    <a:pt x="534" y="382"/>
                  </a:lnTo>
                  <a:lnTo>
                    <a:pt x="534" y="380"/>
                  </a:lnTo>
                  <a:lnTo>
                    <a:pt x="533" y="380"/>
                  </a:lnTo>
                  <a:lnTo>
                    <a:pt x="531" y="380"/>
                  </a:lnTo>
                  <a:lnTo>
                    <a:pt x="530" y="382"/>
                  </a:lnTo>
                  <a:lnTo>
                    <a:pt x="530" y="383"/>
                  </a:lnTo>
                  <a:lnTo>
                    <a:pt x="529" y="384"/>
                  </a:lnTo>
                  <a:lnTo>
                    <a:pt x="529" y="385"/>
                  </a:lnTo>
                  <a:lnTo>
                    <a:pt x="528" y="386"/>
                  </a:lnTo>
                  <a:lnTo>
                    <a:pt x="527" y="387"/>
                  </a:lnTo>
                  <a:lnTo>
                    <a:pt x="526" y="388"/>
                  </a:lnTo>
                  <a:lnTo>
                    <a:pt x="525" y="388"/>
                  </a:lnTo>
                  <a:lnTo>
                    <a:pt x="525" y="390"/>
                  </a:lnTo>
                  <a:lnTo>
                    <a:pt x="523" y="390"/>
                  </a:lnTo>
                  <a:lnTo>
                    <a:pt x="522" y="388"/>
                  </a:lnTo>
                  <a:lnTo>
                    <a:pt x="521" y="388"/>
                  </a:lnTo>
                  <a:lnTo>
                    <a:pt x="520" y="388"/>
                  </a:lnTo>
                  <a:lnTo>
                    <a:pt x="519" y="388"/>
                  </a:lnTo>
                  <a:lnTo>
                    <a:pt x="518" y="388"/>
                  </a:lnTo>
                  <a:lnTo>
                    <a:pt x="517" y="388"/>
                  </a:lnTo>
                  <a:lnTo>
                    <a:pt x="517" y="387"/>
                  </a:lnTo>
                  <a:lnTo>
                    <a:pt x="516" y="387"/>
                  </a:lnTo>
                  <a:lnTo>
                    <a:pt x="516" y="386"/>
                  </a:lnTo>
                  <a:lnTo>
                    <a:pt x="514" y="386"/>
                  </a:lnTo>
                  <a:lnTo>
                    <a:pt x="513" y="386"/>
                  </a:lnTo>
                  <a:lnTo>
                    <a:pt x="512" y="385"/>
                  </a:lnTo>
                  <a:lnTo>
                    <a:pt x="511" y="385"/>
                  </a:lnTo>
                  <a:lnTo>
                    <a:pt x="511" y="384"/>
                  </a:lnTo>
                  <a:lnTo>
                    <a:pt x="510" y="384"/>
                  </a:lnTo>
                  <a:lnTo>
                    <a:pt x="510" y="383"/>
                  </a:lnTo>
                  <a:lnTo>
                    <a:pt x="509" y="383"/>
                  </a:lnTo>
                  <a:lnTo>
                    <a:pt x="508" y="382"/>
                  </a:lnTo>
                  <a:lnTo>
                    <a:pt x="508" y="383"/>
                  </a:lnTo>
                  <a:lnTo>
                    <a:pt x="507" y="383"/>
                  </a:lnTo>
                  <a:lnTo>
                    <a:pt x="507" y="384"/>
                  </a:lnTo>
                  <a:lnTo>
                    <a:pt x="507" y="385"/>
                  </a:lnTo>
                  <a:lnTo>
                    <a:pt x="505" y="385"/>
                  </a:lnTo>
                  <a:lnTo>
                    <a:pt x="505" y="386"/>
                  </a:lnTo>
                  <a:lnTo>
                    <a:pt x="505" y="387"/>
                  </a:lnTo>
                  <a:lnTo>
                    <a:pt x="504" y="388"/>
                  </a:lnTo>
                  <a:lnTo>
                    <a:pt x="504" y="390"/>
                  </a:lnTo>
                  <a:lnTo>
                    <a:pt x="503" y="390"/>
                  </a:lnTo>
                  <a:lnTo>
                    <a:pt x="503" y="391"/>
                  </a:lnTo>
                  <a:lnTo>
                    <a:pt x="502" y="391"/>
                  </a:lnTo>
                  <a:lnTo>
                    <a:pt x="501" y="391"/>
                  </a:lnTo>
                  <a:lnTo>
                    <a:pt x="501" y="392"/>
                  </a:lnTo>
                  <a:lnTo>
                    <a:pt x="500" y="392"/>
                  </a:lnTo>
                  <a:lnTo>
                    <a:pt x="499" y="392"/>
                  </a:lnTo>
                  <a:lnTo>
                    <a:pt x="496" y="393"/>
                  </a:lnTo>
                  <a:lnTo>
                    <a:pt x="495" y="393"/>
                  </a:lnTo>
                  <a:lnTo>
                    <a:pt x="494" y="393"/>
                  </a:lnTo>
                  <a:lnTo>
                    <a:pt x="493" y="393"/>
                  </a:lnTo>
                  <a:lnTo>
                    <a:pt x="493" y="394"/>
                  </a:lnTo>
                  <a:lnTo>
                    <a:pt x="492" y="394"/>
                  </a:lnTo>
                  <a:lnTo>
                    <a:pt x="491" y="395"/>
                  </a:lnTo>
                  <a:lnTo>
                    <a:pt x="490" y="396"/>
                  </a:lnTo>
                  <a:lnTo>
                    <a:pt x="488" y="398"/>
                  </a:lnTo>
                  <a:lnTo>
                    <a:pt x="487" y="398"/>
                  </a:lnTo>
                  <a:lnTo>
                    <a:pt x="487" y="399"/>
                  </a:lnTo>
                  <a:lnTo>
                    <a:pt x="486" y="399"/>
                  </a:lnTo>
                  <a:lnTo>
                    <a:pt x="485" y="399"/>
                  </a:lnTo>
                  <a:lnTo>
                    <a:pt x="484" y="399"/>
                  </a:lnTo>
                  <a:lnTo>
                    <a:pt x="483" y="399"/>
                  </a:lnTo>
                  <a:lnTo>
                    <a:pt x="483" y="398"/>
                  </a:lnTo>
                  <a:lnTo>
                    <a:pt x="482" y="398"/>
                  </a:lnTo>
                  <a:lnTo>
                    <a:pt x="480" y="396"/>
                  </a:lnTo>
                  <a:lnTo>
                    <a:pt x="479" y="395"/>
                  </a:lnTo>
                  <a:lnTo>
                    <a:pt x="477" y="394"/>
                  </a:lnTo>
                  <a:lnTo>
                    <a:pt x="477" y="393"/>
                  </a:lnTo>
                  <a:lnTo>
                    <a:pt x="476" y="393"/>
                  </a:lnTo>
                  <a:lnTo>
                    <a:pt x="476" y="392"/>
                  </a:lnTo>
                  <a:lnTo>
                    <a:pt x="475" y="392"/>
                  </a:lnTo>
                  <a:lnTo>
                    <a:pt x="474" y="391"/>
                  </a:lnTo>
                  <a:lnTo>
                    <a:pt x="473" y="391"/>
                  </a:lnTo>
                  <a:lnTo>
                    <a:pt x="471" y="390"/>
                  </a:lnTo>
                  <a:lnTo>
                    <a:pt x="471" y="388"/>
                  </a:lnTo>
                  <a:lnTo>
                    <a:pt x="470" y="387"/>
                  </a:lnTo>
                  <a:lnTo>
                    <a:pt x="470" y="386"/>
                  </a:lnTo>
                  <a:lnTo>
                    <a:pt x="470" y="385"/>
                  </a:lnTo>
                  <a:lnTo>
                    <a:pt x="469" y="384"/>
                  </a:lnTo>
                  <a:lnTo>
                    <a:pt x="469" y="383"/>
                  </a:lnTo>
                  <a:lnTo>
                    <a:pt x="468" y="383"/>
                  </a:lnTo>
                  <a:lnTo>
                    <a:pt x="468" y="382"/>
                  </a:lnTo>
                  <a:lnTo>
                    <a:pt x="467" y="382"/>
                  </a:lnTo>
                  <a:lnTo>
                    <a:pt x="466" y="382"/>
                  </a:lnTo>
                  <a:lnTo>
                    <a:pt x="466" y="383"/>
                  </a:lnTo>
                  <a:lnTo>
                    <a:pt x="465" y="383"/>
                  </a:lnTo>
                  <a:lnTo>
                    <a:pt x="464" y="383"/>
                  </a:lnTo>
                  <a:lnTo>
                    <a:pt x="464" y="384"/>
                  </a:lnTo>
                  <a:lnTo>
                    <a:pt x="462" y="384"/>
                  </a:lnTo>
                  <a:lnTo>
                    <a:pt x="462" y="385"/>
                  </a:lnTo>
                  <a:lnTo>
                    <a:pt x="461" y="386"/>
                  </a:lnTo>
                  <a:lnTo>
                    <a:pt x="461" y="387"/>
                  </a:lnTo>
                  <a:lnTo>
                    <a:pt x="462" y="388"/>
                  </a:lnTo>
                  <a:lnTo>
                    <a:pt x="462" y="390"/>
                  </a:lnTo>
                  <a:lnTo>
                    <a:pt x="464" y="390"/>
                  </a:lnTo>
                  <a:lnTo>
                    <a:pt x="465" y="391"/>
                  </a:lnTo>
                  <a:lnTo>
                    <a:pt x="466" y="392"/>
                  </a:lnTo>
                  <a:lnTo>
                    <a:pt x="467" y="392"/>
                  </a:lnTo>
                  <a:lnTo>
                    <a:pt x="467" y="393"/>
                  </a:lnTo>
                  <a:lnTo>
                    <a:pt x="468" y="393"/>
                  </a:lnTo>
                  <a:lnTo>
                    <a:pt x="468" y="394"/>
                  </a:lnTo>
                  <a:lnTo>
                    <a:pt x="468" y="395"/>
                  </a:lnTo>
                  <a:lnTo>
                    <a:pt x="467" y="395"/>
                  </a:lnTo>
                  <a:lnTo>
                    <a:pt x="467" y="396"/>
                  </a:lnTo>
                  <a:lnTo>
                    <a:pt x="466" y="396"/>
                  </a:lnTo>
                  <a:lnTo>
                    <a:pt x="465" y="396"/>
                  </a:lnTo>
                  <a:lnTo>
                    <a:pt x="465" y="395"/>
                  </a:lnTo>
                  <a:lnTo>
                    <a:pt x="464" y="395"/>
                  </a:lnTo>
                  <a:lnTo>
                    <a:pt x="464" y="394"/>
                  </a:lnTo>
                  <a:lnTo>
                    <a:pt x="462" y="394"/>
                  </a:lnTo>
                  <a:lnTo>
                    <a:pt x="462" y="393"/>
                  </a:lnTo>
                  <a:lnTo>
                    <a:pt x="461" y="393"/>
                  </a:lnTo>
                  <a:lnTo>
                    <a:pt x="461" y="394"/>
                  </a:lnTo>
                  <a:lnTo>
                    <a:pt x="460" y="394"/>
                  </a:lnTo>
                  <a:lnTo>
                    <a:pt x="459" y="394"/>
                  </a:lnTo>
                  <a:lnTo>
                    <a:pt x="458" y="395"/>
                  </a:lnTo>
                  <a:lnTo>
                    <a:pt x="457" y="395"/>
                  </a:lnTo>
                  <a:lnTo>
                    <a:pt x="457" y="396"/>
                  </a:lnTo>
                  <a:lnTo>
                    <a:pt x="456" y="396"/>
                  </a:lnTo>
                  <a:lnTo>
                    <a:pt x="454" y="396"/>
                  </a:lnTo>
                  <a:lnTo>
                    <a:pt x="454" y="398"/>
                  </a:lnTo>
                  <a:lnTo>
                    <a:pt x="453" y="398"/>
                  </a:lnTo>
                  <a:lnTo>
                    <a:pt x="452" y="399"/>
                  </a:lnTo>
                  <a:lnTo>
                    <a:pt x="451" y="399"/>
                  </a:lnTo>
                  <a:lnTo>
                    <a:pt x="450" y="399"/>
                  </a:lnTo>
                  <a:lnTo>
                    <a:pt x="450" y="400"/>
                  </a:lnTo>
                  <a:lnTo>
                    <a:pt x="450" y="401"/>
                  </a:lnTo>
                  <a:lnTo>
                    <a:pt x="450" y="402"/>
                  </a:lnTo>
                  <a:lnTo>
                    <a:pt x="450" y="403"/>
                  </a:lnTo>
                  <a:lnTo>
                    <a:pt x="451" y="403"/>
                  </a:lnTo>
                  <a:lnTo>
                    <a:pt x="451" y="404"/>
                  </a:lnTo>
                  <a:lnTo>
                    <a:pt x="452" y="405"/>
                  </a:lnTo>
                  <a:lnTo>
                    <a:pt x="453" y="405"/>
                  </a:lnTo>
                  <a:lnTo>
                    <a:pt x="453" y="407"/>
                  </a:lnTo>
                  <a:lnTo>
                    <a:pt x="453" y="408"/>
                  </a:lnTo>
                  <a:lnTo>
                    <a:pt x="453" y="409"/>
                  </a:lnTo>
                  <a:lnTo>
                    <a:pt x="453" y="410"/>
                  </a:lnTo>
                  <a:lnTo>
                    <a:pt x="452" y="410"/>
                  </a:lnTo>
                  <a:lnTo>
                    <a:pt x="452" y="411"/>
                  </a:lnTo>
                  <a:lnTo>
                    <a:pt x="450" y="412"/>
                  </a:lnTo>
                  <a:lnTo>
                    <a:pt x="449" y="412"/>
                  </a:lnTo>
                  <a:lnTo>
                    <a:pt x="449" y="413"/>
                  </a:lnTo>
                  <a:lnTo>
                    <a:pt x="448" y="413"/>
                  </a:lnTo>
                  <a:lnTo>
                    <a:pt x="448" y="412"/>
                  </a:lnTo>
                  <a:lnTo>
                    <a:pt x="447" y="412"/>
                  </a:lnTo>
                  <a:lnTo>
                    <a:pt x="445" y="411"/>
                  </a:lnTo>
                  <a:lnTo>
                    <a:pt x="444" y="411"/>
                  </a:lnTo>
                  <a:lnTo>
                    <a:pt x="443" y="411"/>
                  </a:lnTo>
                  <a:lnTo>
                    <a:pt x="442" y="411"/>
                  </a:lnTo>
                  <a:lnTo>
                    <a:pt x="441" y="411"/>
                  </a:lnTo>
                  <a:lnTo>
                    <a:pt x="440" y="410"/>
                  </a:lnTo>
                  <a:lnTo>
                    <a:pt x="439" y="409"/>
                  </a:lnTo>
                  <a:lnTo>
                    <a:pt x="438" y="409"/>
                  </a:lnTo>
                  <a:lnTo>
                    <a:pt x="438" y="408"/>
                  </a:lnTo>
                  <a:lnTo>
                    <a:pt x="436" y="408"/>
                  </a:lnTo>
                  <a:lnTo>
                    <a:pt x="435" y="407"/>
                  </a:lnTo>
                  <a:lnTo>
                    <a:pt x="434" y="405"/>
                  </a:lnTo>
                  <a:lnTo>
                    <a:pt x="433" y="405"/>
                  </a:lnTo>
                  <a:lnTo>
                    <a:pt x="432" y="404"/>
                  </a:lnTo>
                  <a:lnTo>
                    <a:pt x="431" y="404"/>
                  </a:lnTo>
                  <a:lnTo>
                    <a:pt x="430" y="404"/>
                  </a:lnTo>
                  <a:lnTo>
                    <a:pt x="428" y="404"/>
                  </a:lnTo>
                  <a:lnTo>
                    <a:pt x="428" y="403"/>
                  </a:lnTo>
                  <a:lnTo>
                    <a:pt x="427" y="403"/>
                  </a:lnTo>
                  <a:lnTo>
                    <a:pt x="426" y="403"/>
                  </a:lnTo>
                  <a:lnTo>
                    <a:pt x="425" y="403"/>
                  </a:lnTo>
                  <a:lnTo>
                    <a:pt x="425" y="404"/>
                  </a:lnTo>
                  <a:lnTo>
                    <a:pt x="424" y="404"/>
                  </a:lnTo>
                  <a:lnTo>
                    <a:pt x="423" y="405"/>
                  </a:lnTo>
                  <a:lnTo>
                    <a:pt x="423" y="407"/>
                  </a:lnTo>
                  <a:lnTo>
                    <a:pt x="423" y="408"/>
                  </a:lnTo>
                  <a:lnTo>
                    <a:pt x="423" y="409"/>
                  </a:lnTo>
                  <a:lnTo>
                    <a:pt x="422" y="409"/>
                  </a:lnTo>
                  <a:lnTo>
                    <a:pt x="422" y="410"/>
                  </a:lnTo>
                  <a:lnTo>
                    <a:pt x="422" y="411"/>
                  </a:lnTo>
                  <a:lnTo>
                    <a:pt x="421" y="412"/>
                  </a:lnTo>
                  <a:lnTo>
                    <a:pt x="421" y="413"/>
                  </a:lnTo>
                  <a:lnTo>
                    <a:pt x="421" y="415"/>
                  </a:lnTo>
                  <a:lnTo>
                    <a:pt x="421" y="416"/>
                  </a:lnTo>
                  <a:lnTo>
                    <a:pt x="421" y="417"/>
                  </a:lnTo>
                  <a:lnTo>
                    <a:pt x="419" y="417"/>
                  </a:lnTo>
                  <a:lnTo>
                    <a:pt x="419" y="418"/>
                  </a:lnTo>
                  <a:lnTo>
                    <a:pt x="418" y="419"/>
                  </a:lnTo>
                  <a:lnTo>
                    <a:pt x="417" y="419"/>
                  </a:lnTo>
                  <a:lnTo>
                    <a:pt x="416" y="419"/>
                  </a:lnTo>
                  <a:lnTo>
                    <a:pt x="415" y="419"/>
                  </a:lnTo>
                  <a:lnTo>
                    <a:pt x="414" y="419"/>
                  </a:lnTo>
                  <a:lnTo>
                    <a:pt x="413" y="418"/>
                  </a:lnTo>
                  <a:lnTo>
                    <a:pt x="411" y="417"/>
                  </a:lnTo>
                  <a:lnTo>
                    <a:pt x="411" y="416"/>
                  </a:lnTo>
                  <a:lnTo>
                    <a:pt x="411" y="415"/>
                  </a:lnTo>
                  <a:lnTo>
                    <a:pt x="411" y="413"/>
                  </a:lnTo>
                  <a:lnTo>
                    <a:pt x="411" y="412"/>
                  </a:lnTo>
                  <a:lnTo>
                    <a:pt x="410" y="412"/>
                  </a:lnTo>
                  <a:lnTo>
                    <a:pt x="409" y="412"/>
                  </a:lnTo>
                  <a:lnTo>
                    <a:pt x="408" y="413"/>
                  </a:lnTo>
                  <a:lnTo>
                    <a:pt x="407" y="415"/>
                  </a:lnTo>
                  <a:lnTo>
                    <a:pt x="407" y="416"/>
                  </a:lnTo>
                  <a:lnTo>
                    <a:pt x="406" y="417"/>
                  </a:lnTo>
                  <a:lnTo>
                    <a:pt x="405" y="420"/>
                  </a:lnTo>
                  <a:lnTo>
                    <a:pt x="404" y="421"/>
                  </a:lnTo>
                  <a:lnTo>
                    <a:pt x="402" y="423"/>
                  </a:lnTo>
                  <a:lnTo>
                    <a:pt x="401" y="424"/>
                  </a:lnTo>
                  <a:lnTo>
                    <a:pt x="398" y="425"/>
                  </a:lnTo>
                  <a:lnTo>
                    <a:pt x="396" y="426"/>
                  </a:lnTo>
                  <a:lnTo>
                    <a:pt x="393" y="426"/>
                  </a:lnTo>
                  <a:lnTo>
                    <a:pt x="392" y="426"/>
                  </a:lnTo>
                  <a:lnTo>
                    <a:pt x="390" y="425"/>
                  </a:lnTo>
                  <a:lnTo>
                    <a:pt x="382" y="424"/>
                  </a:lnTo>
                  <a:lnTo>
                    <a:pt x="372" y="421"/>
                  </a:lnTo>
                  <a:lnTo>
                    <a:pt x="366" y="420"/>
                  </a:lnTo>
                  <a:lnTo>
                    <a:pt x="364" y="420"/>
                  </a:lnTo>
                  <a:lnTo>
                    <a:pt x="363" y="420"/>
                  </a:lnTo>
                  <a:lnTo>
                    <a:pt x="362" y="420"/>
                  </a:lnTo>
                  <a:lnTo>
                    <a:pt x="361" y="420"/>
                  </a:lnTo>
                  <a:lnTo>
                    <a:pt x="359" y="420"/>
                  </a:lnTo>
                  <a:lnTo>
                    <a:pt x="358" y="420"/>
                  </a:lnTo>
                  <a:lnTo>
                    <a:pt x="355" y="420"/>
                  </a:lnTo>
                  <a:lnTo>
                    <a:pt x="353" y="421"/>
                  </a:lnTo>
                  <a:lnTo>
                    <a:pt x="350" y="424"/>
                  </a:lnTo>
                  <a:lnTo>
                    <a:pt x="348" y="424"/>
                  </a:lnTo>
                  <a:lnTo>
                    <a:pt x="346" y="425"/>
                  </a:lnTo>
                  <a:lnTo>
                    <a:pt x="342" y="425"/>
                  </a:lnTo>
                  <a:lnTo>
                    <a:pt x="341" y="426"/>
                  </a:lnTo>
                  <a:lnTo>
                    <a:pt x="338" y="429"/>
                  </a:lnTo>
                  <a:lnTo>
                    <a:pt x="337" y="429"/>
                  </a:lnTo>
                  <a:lnTo>
                    <a:pt x="336" y="432"/>
                  </a:lnTo>
                  <a:lnTo>
                    <a:pt x="333" y="432"/>
                  </a:lnTo>
                  <a:lnTo>
                    <a:pt x="332" y="432"/>
                  </a:lnTo>
                  <a:lnTo>
                    <a:pt x="331" y="432"/>
                  </a:lnTo>
                  <a:lnTo>
                    <a:pt x="330" y="432"/>
                  </a:lnTo>
                  <a:lnTo>
                    <a:pt x="328" y="433"/>
                  </a:lnTo>
                  <a:lnTo>
                    <a:pt x="327" y="433"/>
                  </a:lnTo>
                  <a:lnTo>
                    <a:pt x="325" y="433"/>
                  </a:lnTo>
                  <a:lnTo>
                    <a:pt x="324" y="433"/>
                  </a:lnTo>
                  <a:lnTo>
                    <a:pt x="322" y="434"/>
                  </a:lnTo>
                  <a:lnTo>
                    <a:pt x="320" y="435"/>
                  </a:lnTo>
                  <a:lnTo>
                    <a:pt x="319" y="437"/>
                  </a:lnTo>
                  <a:lnTo>
                    <a:pt x="318" y="438"/>
                  </a:lnTo>
                  <a:lnTo>
                    <a:pt x="318" y="440"/>
                  </a:lnTo>
                  <a:lnTo>
                    <a:pt x="316" y="441"/>
                  </a:lnTo>
                  <a:lnTo>
                    <a:pt x="315" y="441"/>
                  </a:lnTo>
                  <a:lnTo>
                    <a:pt x="315" y="442"/>
                  </a:lnTo>
                  <a:lnTo>
                    <a:pt x="314" y="443"/>
                  </a:lnTo>
                  <a:lnTo>
                    <a:pt x="312" y="444"/>
                  </a:lnTo>
                  <a:lnTo>
                    <a:pt x="313" y="444"/>
                  </a:lnTo>
                  <a:lnTo>
                    <a:pt x="313" y="445"/>
                  </a:lnTo>
                  <a:lnTo>
                    <a:pt x="314" y="446"/>
                  </a:lnTo>
                  <a:lnTo>
                    <a:pt x="314" y="448"/>
                  </a:lnTo>
                  <a:lnTo>
                    <a:pt x="315" y="450"/>
                  </a:lnTo>
                  <a:lnTo>
                    <a:pt x="315" y="452"/>
                  </a:lnTo>
                  <a:lnTo>
                    <a:pt x="315" y="453"/>
                  </a:lnTo>
                  <a:lnTo>
                    <a:pt x="316" y="454"/>
                  </a:lnTo>
                  <a:lnTo>
                    <a:pt x="315" y="455"/>
                  </a:lnTo>
                  <a:lnTo>
                    <a:pt x="315" y="457"/>
                  </a:lnTo>
                  <a:lnTo>
                    <a:pt x="315" y="458"/>
                  </a:lnTo>
                  <a:lnTo>
                    <a:pt x="314" y="461"/>
                  </a:lnTo>
                  <a:lnTo>
                    <a:pt x="315" y="461"/>
                  </a:lnTo>
                  <a:lnTo>
                    <a:pt x="315" y="462"/>
                  </a:lnTo>
                  <a:lnTo>
                    <a:pt x="315" y="463"/>
                  </a:lnTo>
                  <a:lnTo>
                    <a:pt x="315" y="465"/>
                  </a:lnTo>
                  <a:lnTo>
                    <a:pt x="315" y="466"/>
                  </a:lnTo>
                  <a:lnTo>
                    <a:pt x="316" y="466"/>
                  </a:lnTo>
                  <a:lnTo>
                    <a:pt x="318" y="467"/>
                  </a:lnTo>
                  <a:lnTo>
                    <a:pt x="319" y="468"/>
                  </a:lnTo>
                  <a:lnTo>
                    <a:pt x="320" y="468"/>
                  </a:lnTo>
                  <a:lnTo>
                    <a:pt x="320" y="469"/>
                  </a:lnTo>
                  <a:lnTo>
                    <a:pt x="321" y="469"/>
                  </a:lnTo>
                  <a:lnTo>
                    <a:pt x="321" y="470"/>
                  </a:lnTo>
                  <a:lnTo>
                    <a:pt x="322" y="470"/>
                  </a:lnTo>
                  <a:lnTo>
                    <a:pt x="322" y="471"/>
                  </a:lnTo>
                  <a:lnTo>
                    <a:pt x="322" y="472"/>
                  </a:lnTo>
                  <a:lnTo>
                    <a:pt x="322" y="474"/>
                  </a:lnTo>
                  <a:lnTo>
                    <a:pt x="322" y="475"/>
                  </a:lnTo>
                  <a:lnTo>
                    <a:pt x="322" y="476"/>
                  </a:lnTo>
                  <a:lnTo>
                    <a:pt x="322" y="477"/>
                  </a:lnTo>
                  <a:lnTo>
                    <a:pt x="322" y="478"/>
                  </a:lnTo>
                  <a:lnTo>
                    <a:pt x="322" y="479"/>
                  </a:lnTo>
                  <a:lnTo>
                    <a:pt x="322" y="480"/>
                  </a:lnTo>
                  <a:lnTo>
                    <a:pt x="322" y="482"/>
                  </a:lnTo>
                  <a:lnTo>
                    <a:pt x="323" y="483"/>
                  </a:lnTo>
                  <a:lnTo>
                    <a:pt x="324" y="483"/>
                  </a:lnTo>
                  <a:lnTo>
                    <a:pt x="324" y="484"/>
                  </a:lnTo>
                  <a:lnTo>
                    <a:pt x="324" y="485"/>
                  </a:lnTo>
                  <a:lnTo>
                    <a:pt x="324" y="486"/>
                  </a:lnTo>
                  <a:lnTo>
                    <a:pt x="325" y="487"/>
                  </a:lnTo>
                  <a:lnTo>
                    <a:pt x="325" y="488"/>
                  </a:lnTo>
                  <a:lnTo>
                    <a:pt x="325" y="490"/>
                  </a:lnTo>
                  <a:lnTo>
                    <a:pt x="325" y="491"/>
                  </a:lnTo>
                  <a:lnTo>
                    <a:pt x="325" y="492"/>
                  </a:lnTo>
                  <a:lnTo>
                    <a:pt x="325" y="493"/>
                  </a:lnTo>
                  <a:lnTo>
                    <a:pt x="325" y="494"/>
                  </a:lnTo>
                  <a:lnTo>
                    <a:pt x="325" y="495"/>
                  </a:lnTo>
                  <a:lnTo>
                    <a:pt x="325" y="496"/>
                  </a:lnTo>
                  <a:lnTo>
                    <a:pt x="325" y="497"/>
                  </a:lnTo>
                  <a:lnTo>
                    <a:pt x="327" y="497"/>
                  </a:lnTo>
                  <a:lnTo>
                    <a:pt x="327" y="499"/>
                  </a:lnTo>
                  <a:lnTo>
                    <a:pt x="327" y="500"/>
                  </a:lnTo>
                  <a:lnTo>
                    <a:pt x="325" y="501"/>
                  </a:lnTo>
                  <a:lnTo>
                    <a:pt x="324" y="502"/>
                  </a:lnTo>
                  <a:lnTo>
                    <a:pt x="324" y="503"/>
                  </a:lnTo>
                  <a:lnTo>
                    <a:pt x="324" y="504"/>
                  </a:lnTo>
                  <a:lnTo>
                    <a:pt x="324" y="505"/>
                  </a:lnTo>
                  <a:lnTo>
                    <a:pt x="324" y="507"/>
                  </a:lnTo>
                  <a:lnTo>
                    <a:pt x="324" y="509"/>
                  </a:lnTo>
                  <a:lnTo>
                    <a:pt x="325" y="509"/>
                  </a:lnTo>
                  <a:lnTo>
                    <a:pt x="325" y="510"/>
                  </a:lnTo>
                  <a:lnTo>
                    <a:pt x="325" y="511"/>
                  </a:lnTo>
                  <a:lnTo>
                    <a:pt x="325" y="512"/>
                  </a:lnTo>
                  <a:lnTo>
                    <a:pt x="327" y="512"/>
                  </a:lnTo>
                  <a:lnTo>
                    <a:pt x="327" y="513"/>
                  </a:lnTo>
                  <a:lnTo>
                    <a:pt x="328" y="513"/>
                  </a:lnTo>
                  <a:lnTo>
                    <a:pt x="329" y="513"/>
                  </a:lnTo>
                  <a:lnTo>
                    <a:pt x="329" y="515"/>
                  </a:lnTo>
                  <a:lnTo>
                    <a:pt x="329" y="516"/>
                  </a:lnTo>
                  <a:lnTo>
                    <a:pt x="330" y="516"/>
                  </a:lnTo>
                  <a:lnTo>
                    <a:pt x="330" y="517"/>
                  </a:lnTo>
                  <a:lnTo>
                    <a:pt x="330" y="518"/>
                  </a:lnTo>
                  <a:lnTo>
                    <a:pt x="330" y="519"/>
                  </a:lnTo>
                  <a:lnTo>
                    <a:pt x="330" y="520"/>
                  </a:lnTo>
                  <a:lnTo>
                    <a:pt x="330" y="521"/>
                  </a:lnTo>
                  <a:lnTo>
                    <a:pt x="330" y="522"/>
                  </a:lnTo>
                  <a:lnTo>
                    <a:pt x="331" y="524"/>
                  </a:lnTo>
                  <a:lnTo>
                    <a:pt x="331" y="525"/>
                  </a:lnTo>
                  <a:lnTo>
                    <a:pt x="333" y="528"/>
                  </a:lnTo>
                  <a:lnTo>
                    <a:pt x="333" y="529"/>
                  </a:lnTo>
                  <a:lnTo>
                    <a:pt x="335" y="530"/>
                  </a:lnTo>
                  <a:lnTo>
                    <a:pt x="335" y="532"/>
                  </a:lnTo>
                  <a:lnTo>
                    <a:pt x="336" y="532"/>
                  </a:lnTo>
                  <a:lnTo>
                    <a:pt x="336" y="533"/>
                  </a:lnTo>
                  <a:lnTo>
                    <a:pt x="337" y="533"/>
                  </a:lnTo>
                  <a:lnTo>
                    <a:pt x="337" y="534"/>
                  </a:lnTo>
                  <a:lnTo>
                    <a:pt x="337" y="535"/>
                  </a:lnTo>
                  <a:lnTo>
                    <a:pt x="338" y="535"/>
                  </a:lnTo>
                  <a:lnTo>
                    <a:pt x="338" y="536"/>
                  </a:lnTo>
                  <a:lnTo>
                    <a:pt x="338" y="537"/>
                  </a:lnTo>
                  <a:lnTo>
                    <a:pt x="339" y="538"/>
                  </a:lnTo>
                  <a:lnTo>
                    <a:pt x="339" y="539"/>
                  </a:lnTo>
                  <a:lnTo>
                    <a:pt x="340" y="541"/>
                  </a:lnTo>
                  <a:lnTo>
                    <a:pt x="341" y="541"/>
                  </a:lnTo>
                  <a:lnTo>
                    <a:pt x="341" y="542"/>
                  </a:lnTo>
                  <a:lnTo>
                    <a:pt x="341" y="543"/>
                  </a:lnTo>
                  <a:lnTo>
                    <a:pt x="341" y="544"/>
                  </a:lnTo>
                  <a:lnTo>
                    <a:pt x="342" y="545"/>
                  </a:lnTo>
                  <a:lnTo>
                    <a:pt x="342" y="546"/>
                  </a:lnTo>
                  <a:lnTo>
                    <a:pt x="342" y="550"/>
                  </a:lnTo>
                  <a:lnTo>
                    <a:pt x="342" y="551"/>
                  </a:lnTo>
                  <a:lnTo>
                    <a:pt x="342" y="552"/>
                  </a:lnTo>
                  <a:lnTo>
                    <a:pt x="341" y="553"/>
                  </a:lnTo>
                  <a:lnTo>
                    <a:pt x="341" y="554"/>
                  </a:lnTo>
                  <a:lnTo>
                    <a:pt x="344" y="555"/>
                  </a:lnTo>
                  <a:lnTo>
                    <a:pt x="345" y="557"/>
                  </a:lnTo>
                  <a:lnTo>
                    <a:pt x="345" y="558"/>
                  </a:lnTo>
                  <a:lnTo>
                    <a:pt x="346" y="558"/>
                  </a:lnTo>
                  <a:lnTo>
                    <a:pt x="346" y="559"/>
                  </a:lnTo>
                  <a:lnTo>
                    <a:pt x="347" y="559"/>
                  </a:lnTo>
                  <a:lnTo>
                    <a:pt x="347" y="560"/>
                  </a:lnTo>
                  <a:lnTo>
                    <a:pt x="346" y="560"/>
                  </a:lnTo>
                  <a:lnTo>
                    <a:pt x="346" y="561"/>
                  </a:lnTo>
                  <a:lnTo>
                    <a:pt x="346" y="562"/>
                  </a:lnTo>
                  <a:lnTo>
                    <a:pt x="347" y="563"/>
                  </a:lnTo>
                  <a:lnTo>
                    <a:pt x="347" y="564"/>
                  </a:lnTo>
                  <a:lnTo>
                    <a:pt x="346" y="564"/>
                  </a:lnTo>
                  <a:lnTo>
                    <a:pt x="346" y="566"/>
                  </a:lnTo>
                  <a:lnTo>
                    <a:pt x="345" y="566"/>
                  </a:lnTo>
                  <a:lnTo>
                    <a:pt x="344" y="566"/>
                  </a:lnTo>
                  <a:lnTo>
                    <a:pt x="344" y="567"/>
                  </a:lnTo>
                  <a:lnTo>
                    <a:pt x="344" y="568"/>
                  </a:lnTo>
                  <a:lnTo>
                    <a:pt x="344" y="569"/>
                  </a:lnTo>
                  <a:lnTo>
                    <a:pt x="342" y="570"/>
                  </a:lnTo>
                  <a:lnTo>
                    <a:pt x="337" y="571"/>
                  </a:lnTo>
                  <a:lnTo>
                    <a:pt x="331" y="574"/>
                  </a:lnTo>
                  <a:lnTo>
                    <a:pt x="331" y="572"/>
                  </a:lnTo>
                  <a:lnTo>
                    <a:pt x="330" y="570"/>
                  </a:lnTo>
                  <a:lnTo>
                    <a:pt x="330" y="569"/>
                  </a:lnTo>
                  <a:lnTo>
                    <a:pt x="329" y="569"/>
                  </a:lnTo>
                  <a:lnTo>
                    <a:pt x="329" y="568"/>
                  </a:lnTo>
                  <a:lnTo>
                    <a:pt x="328" y="568"/>
                  </a:lnTo>
                  <a:lnTo>
                    <a:pt x="328" y="567"/>
                  </a:lnTo>
                  <a:lnTo>
                    <a:pt x="327" y="567"/>
                  </a:lnTo>
                  <a:lnTo>
                    <a:pt x="325" y="567"/>
                  </a:lnTo>
                  <a:lnTo>
                    <a:pt x="325" y="566"/>
                  </a:lnTo>
                  <a:lnTo>
                    <a:pt x="324" y="566"/>
                  </a:lnTo>
                  <a:lnTo>
                    <a:pt x="323" y="564"/>
                  </a:lnTo>
                  <a:lnTo>
                    <a:pt x="322" y="564"/>
                  </a:lnTo>
                  <a:lnTo>
                    <a:pt x="321" y="563"/>
                  </a:lnTo>
                  <a:lnTo>
                    <a:pt x="320" y="563"/>
                  </a:lnTo>
                  <a:lnTo>
                    <a:pt x="319" y="562"/>
                  </a:lnTo>
                  <a:lnTo>
                    <a:pt x="319" y="566"/>
                  </a:lnTo>
                  <a:lnTo>
                    <a:pt x="318" y="568"/>
                  </a:lnTo>
                  <a:lnTo>
                    <a:pt x="318" y="574"/>
                  </a:lnTo>
                  <a:lnTo>
                    <a:pt x="318" y="575"/>
                  </a:lnTo>
                  <a:lnTo>
                    <a:pt x="315" y="575"/>
                  </a:lnTo>
                  <a:lnTo>
                    <a:pt x="315" y="576"/>
                  </a:lnTo>
                  <a:lnTo>
                    <a:pt x="314" y="576"/>
                  </a:lnTo>
                  <a:lnTo>
                    <a:pt x="313" y="576"/>
                  </a:lnTo>
                  <a:lnTo>
                    <a:pt x="312" y="576"/>
                  </a:lnTo>
                  <a:lnTo>
                    <a:pt x="309" y="576"/>
                  </a:lnTo>
                  <a:lnTo>
                    <a:pt x="304" y="576"/>
                  </a:lnTo>
                  <a:lnTo>
                    <a:pt x="302" y="576"/>
                  </a:lnTo>
                  <a:lnTo>
                    <a:pt x="297" y="576"/>
                  </a:lnTo>
                  <a:lnTo>
                    <a:pt x="295" y="576"/>
                  </a:lnTo>
                  <a:lnTo>
                    <a:pt x="290" y="576"/>
                  </a:lnTo>
                  <a:lnTo>
                    <a:pt x="289" y="576"/>
                  </a:lnTo>
                  <a:lnTo>
                    <a:pt x="289" y="577"/>
                  </a:lnTo>
                  <a:lnTo>
                    <a:pt x="287" y="578"/>
                  </a:lnTo>
                  <a:lnTo>
                    <a:pt x="286" y="580"/>
                  </a:lnTo>
                  <a:lnTo>
                    <a:pt x="285" y="583"/>
                  </a:lnTo>
                  <a:lnTo>
                    <a:pt x="285" y="584"/>
                  </a:lnTo>
                  <a:lnTo>
                    <a:pt x="286" y="584"/>
                  </a:lnTo>
                  <a:lnTo>
                    <a:pt x="285" y="585"/>
                  </a:lnTo>
                  <a:lnTo>
                    <a:pt x="285" y="586"/>
                  </a:lnTo>
                  <a:lnTo>
                    <a:pt x="285" y="587"/>
                  </a:lnTo>
                  <a:lnTo>
                    <a:pt x="285" y="589"/>
                  </a:lnTo>
                  <a:lnTo>
                    <a:pt x="284" y="591"/>
                  </a:lnTo>
                  <a:lnTo>
                    <a:pt x="284" y="592"/>
                  </a:lnTo>
                  <a:lnTo>
                    <a:pt x="283" y="593"/>
                  </a:lnTo>
                  <a:lnTo>
                    <a:pt x="281" y="595"/>
                  </a:lnTo>
                  <a:lnTo>
                    <a:pt x="281" y="596"/>
                  </a:lnTo>
                  <a:lnTo>
                    <a:pt x="280" y="599"/>
                  </a:lnTo>
                  <a:lnTo>
                    <a:pt x="276" y="600"/>
                  </a:lnTo>
                  <a:lnTo>
                    <a:pt x="275" y="600"/>
                  </a:lnTo>
                  <a:lnTo>
                    <a:pt x="268" y="600"/>
                  </a:lnTo>
                  <a:lnTo>
                    <a:pt x="263" y="599"/>
                  </a:lnTo>
                  <a:lnTo>
                    <a:pt x="262" y="597"/>
                  </a:lnTo>
                  <a:lnTo>
                    <a:pt x="261" y="597"/>
                  </a:lnTo>
                  <a:lnTo>
                    <a:pt x="260" y="596"/>
                  </a:lnTo>
                  <a:lnTo>
                    <a:pt x="259" y="596"/>
                  </a:lnTo>
                  <a:lnTo>
                    <a:pt x="258" y="596"/>
                  </a:lnTo>
                  <a:lnTo>
                    <a:pt x="258" y="595"/>
                  </a:lnTo>
                  <a:lnTo>
                    <a:pt x="256" y="595"/>
                  </a:lnTo>
                  <a:lnTo>
                    <a:pt x="256" y="594"/>
                  </a:lnTo>
                  <a:lnTo>
                    <a:pt x="256" y="593"/>
                  </a:lnTo>
                  <a:lnTo>
                    <a:pt x="255" y="593"/>
                  </a:lnTo>
                  <a:lnTo>
                    <a:pt x="255" y="592"/>
                  </a:lnTo>
                  <a:lnTo>
                    <a:pt x="254" y="592"/>
                  </a:lnTo>
                  <a:lnTo>
                    <a:pt x="253" y="591"/>
                  </a:lnTo>
                  <a:lnTo>
                    <a:pt x="252" y="589"/>
                  </a:lnTo>
                  <a:lnTo>
                    <a:pt x="251" y="589"/>
                  </a:lnTo>
                  <a:lnTo>
                    <a:pt x="250" y="588"/>
                  </a:lnTo>
                  <a:lnTo>
                    <a:pt x="249" y="588"/>
                  </a:lnTo>
                  <a:lnTo>
                    <a:pt x="249" y="587"/>
                  </a:lnTo>
                  <a:lnTo>
                    <a:pt x="247" y="587"/>
                  </a:lnTo>
                  <a:lnTo>
                    <a:pt x="247" y="586"/>
                  </a:lnTo>
                  <a:lnTo>
                    <a:pt x="246" y="585"/>
                  </a:lnTo>
                  <a:lnTo>
                    <a:pt x="246" y="584"/>
                  </a:lnTo>
                  <a:lnTo>
                    <a:pt x="247" y="584"/>
                  </a:lnTo>
                  <a:lnTo>
                    <a:pt x="247" y="583"/>
                  </a:lnTo>
                  <a:lnTo>
                    <a:pt x="246" y="583"/>
                  </a:lnTo>
                  <a:lnTo>
                    <a:pt x="246" y="584"/>
                  </a:lnTo>
                  <a:lnTo>
                    <a:pt x="245" y="584"/>
                  </a:lnTo>
                  <a:lnTo>
                    <a:pt x="245" y="585"/>
                  </a:lnTo>
                  <a:lnTo>
                    <a:pt x="244" y="586"/>
                  </a:lnTo>
                  <a:lnTo>
                    <a:pt x="243" y="587"/>
                  </a:lnTo>
                  <a:lnTo>
                    <a:pt x="241" y="587"/>
                  </a:lnTo>
                  <a:lnTo>
                    <a:pt x="240" y="587"/>
                  </a:lnTo>
                  <a:lnTo>
                    <a:pt x="240" y="586"/>
                  </a:lnTo>
                  <a:lnTo>
                    <a:pt x="238" y="586"/>
                  </a:lnTo>
                  <a:lnTo>
                    <a:pt x="238" y="585"/>
                  </a:lnTo>
                  <a:lnTo>
                    <a:pt x="237" y="585"/>
                  </a:lnTo>
                  <a:lnTo>
                    <a:pt x="237" y="584"/>
                  </a:lnTo>
                  <a:lnTo>
                    <a:pt x="236" y="584"/>
                  </a:lnTo>
                  <a:lnTo>
                    <a:pt x="236" y="583"/>
                  </a:lnTo>
                  <a:lnTo>
                    <a:pt x="235" y="582"/>
                  </a:lnTo>
                  <a:lnTo>
                    <a:pt x="234" y="582"/>
                  </a:lnTo>
                  <a:lnTo>
                    <a:pt x="234" y="580"/>
                  </a:lnTo>
                  <a:lnTo>
                    <a:pt x="233" y="580"/>
                  </a:lnTo>
                  <a:lnTo>
                    <a:pt x="232" y="580"/>
                  </a:lnTo>
                  <a:lnTo>
                    <a:pt x="232" y="579"/>
                  </a:lnTo>
                  <a:lnTo>
                    <a:pt x="230" y="579"/>
                  </a:lnTo>
                  <a:lnTo>
                    <a:pt x="229" y="578"/>
                  </a:lnTo>
                  <a:lnTo>
                    <a:pt x="228" y="578"/>
                  </a:lnTo>
                  <a:lnTo>
                    <a:pt x="227" y="577"/>
                  </a:lnTo>
                  <a:lnTo>
                    <a:pt x="226" y="577"/>
                  </a:lnTo>
                  <a:lnTo>
                    <a:pt x="225" y="576"/>
                  </a:lnTo>
                  <a:lnTo>
                    <a:pt x="224" y="576"/>
                  </a:lnTo>
                  <a:lnTo>
                    <a:pt x="224" y="575"/>
                  </a:lnTo>
                  <a:lnTo>
                    <a:pt x="224" y="576"/>
                  </a:lnTo>
                  <a:lnTo>
                    <a:pt x="223" y="576"/>
                  </a:lnTo>
                  <a:lnTo>
                    <a:pt x="223" y="577"/>
                  </a:lnTo>
                  <a:lnTo>
                    <a:pt x="223" y="578"/>
                  </a:lnTo>
                  <a:lnTo>
                    <a:pt x="224" y="578"/>
                  </a:lnTo>
                  <a:lnTo>
                    <a:pt x="224" y="579"/>
                  </a:lnTo>
                  <a:lnTo>
                    <a:pt x="224" y="580"/>
                  </a:lnTo>
                  <a:lnTo>
                    <a:pt x="224" y="582"/>
                  </a:lnTo>
                  <a:lnTo>
                    <a:pt x="225" y="583"/>
                  </a:lnTo>
                  <a:lnTo>
                    <a:pt x="225" y="584"/>
                  </a:lnTo>
                  <a:lnTo>
                    <a:pt x="226" y="585"/>
                  </a:lnTo>
                  <a:lnTo>
                    <a:pt x="226" y="586"/>
                  </a:lnTo>
                  <a:lnTo>
                    <a:pt x="226" y="587"/>
                  </a:lnTo>
                  <a:lnTo>
                    <a:pt x="227" y="588"/>
                  </a:lnTo>
                  <a:lnTo>
                    <a:pt x="227" y="589"/>
                  </a:lnTo>
                  <a:lnTo>
                    <a:pt x="227" y="591"/>
                  </a:lnTo>
                  <a:lnTo>
                    <a:pt x="227" y="592"/>
                  </a:lnTo>
                  <a:lnTo>
                    <a:pt x="227" y="593"/>
                  </a:lnTo>
                  <a:lnTo>
                    <a:pt x="228" y="594"/>
                  </a:lnTo>
                  <a:lnTo>
                    <a:pt x="228" y="595"/>
                  </a:lnTo>
                  <a:lnTo>
                    <a:pt x="228" y="596"/>
                  </a:lnTo>
                  <a:lnTo>
                    <a:pt x="228" y="597"/>
                  </a:lnTo>
                  <a:lnTo>
                    <a:pt x="229" y="597"/>
                  </a:lnTo>
                  <a:lnTo>
                    <a:pt x="229" y="599"/>
                  </a:lnTo>
                  <a:lnTo>
                    <a:pt x="228" y="600"/>
                  </a:lnTo>
                  <a:lnTo>
                    <a:pt x="228" y="601"/>
                  </a:lnTo>
                  <a:lnTo>
                    <a:pt x="228" y="602"/>
                  </a:lnTo>
                  <a:lnTo>
                    <a:pt x="229" y="602"/>
                  </a:lnTo>
                  <a:lnTo>
                    <a:pt x="229" y="603"/>
                  </a:lnTo>
                  <a:lnTo>
                    <a:pt x="229" y="604"/>
                  </a:lnTo>
                  <a:lnTo>
                    <a:pt x="230" y="605"/>
                  </a:lnTo>
                  <a:lnTo>
                    <a:pt x="230" y="608"/>
                  </a:lnTo>
                  <a:lnTo>
                    <a:pt x="232" y="609"/>
                  </a:lnTo>
                  <a:lnTo>
                    <a:pt x="232" y="610"/>
                  </a:lnTo>
                  <a:lnTo>
                    <a:pt x="230" y="612"/>
                  </a:lnTo>
                  <a:lnTo>
                    <a:pt x="230" y="613"/>
                  </a:lnTo>
                  <a:lnTo>
                    <a:pt x="232" y="614"/>
                  </a:lnTo>
                  <a:lnTo>
                    <a:pt x="230" y="617"/>
                  </a:lnTo>
                  <a:lnTo>
                    <a:pt x="230" y="618"/>
                  </a:lnTo>
                  <a:lnTo>
                    <a:pt x="229" y="622"/>
                  </a:lnTo>
                  <a:lnTo>
                    <a:pt x="229" y="625"/>
                  </a:lnTo>
                  <a:lnTo>
                    <a:pt x="230" y="626"/>
                  </a:lnTo>
                  <a:lnTo>
                    <a:pt x="230" y="627"/>
                  </a:lnTo>
                  <a:lnTo>
                    <a:pt x="230" y="628"/>
                  </a:lnTo>
                  <a:lnTo>
                    <a:pt x="230" y="629"/>
                  </a:lnTo>
                  <a:lnTo>
                    <a:pt x="230" y="630"/>
                  </a:lnTo>
                  <a:lnTo>
                    <a:pt x="232" y="630"/>
                  </a:lnTo>
                  <a:lnTo>
                    <a:pt x="228" y="630"/>
                  </a:lnTo>
                  <a:lnTo>
                    <a:pt x="224" y="630"/>
                  </a:lnTo>
                  <a:lnTo>
                    <a:pt x="223" y="630"/>
                  </a:lnTo>
                  <a:lnTo>
                    <a:pt x="221" y="629"/>
                  </a:lnTo>
                  <a:lnTo>
                    <a:pt x="220" y="629"/>
                  </a:lnTo>
                  <a:lnTo>
                    <a:pt x="219" y="629"/>
                  </a:lnTo>
                  <a:lnTo>
                    <a:pt x="217" y="627"/>
                  </a:lnTo>
                  <a:lnTo>
                    <a:pt x="210" y="622"/>
                  </a:lnTo>
                  <a:lnTo>
                    <a:pt x="209" y="622"/>
                  </a:lnTo>
                  <a:lnTo>
                    <a:pt x="208" y="622"/>
                  </a:lnTo>
                  <a:lnTo>
                    <a:pt x="208" y="621"/>
                  </a:lnTo>
                  <a:lnTo>
                    <a:pt x="207" y="621"/>
                  </a:lnTo>
                  <a:lnTo>
                    <a:pt x="206" y="621"/>
                  </a:lnTo>
                  <a:lnTo>
                    <a:pt x="204" y="620"/>
                  </a:lnTo>
                  <a:lnTo>
                    <a:pt x="203" y="620"/>
                  </a:lnTo>
                  <a:lnTo>
                    <a:pt x="202" y="620"/>
                  </a:lnTo>
                  <a:lnTo>
                    <a:pt x="201" y="620"/>
                  </a:lnTo>
                  <a:lnTo>
                    <a:pt x="200" y="620"/>
                  </a:lnTo>
                  <a:lnTo>
                    <a:pt x="199" y="621"/>
                  </a:lnTo>
                  <a:lnTo>
                    <a:pt x="197" y="621"/>
                  </a:lnTo>
                  <a:lnTo>
                    <a:pt x="195" y="621"/>
                  </a:lnTo>
                  <a:lnTo>
                    <a:pt x="191" y="622"/>
                  </a:lnTo>
                  <a:lnTo>
                    <a:pt x="190" y="622"/>
                  </a:lnTo>
                  <a:lnTo>
                    <a:pt x="189" y="624"/>
                  </a:lnTo>
                  <a:lnTo>
                    <a:pt x="187" y="624"/>
                  </a:lnTo>
                  <a:lnTo>
                    <a:pt x="181" y="625"/>
                  </a:lnTo>
                  <a:lnTo>
                    <a:pt x="180" y="625"/>
                  </a:lnTo>
                  <a:lnTo>
                    <a:pt x="178" y="625"/>
                  </a:lnTo>
                  <a:lnTo>
                    <a:pt x="176" y="626"/>
                  </a:lnTo>
                  <a:lnTo>
                    <a:pt x="175" y="626"/>
                  </a:lnTo>
                  <a:lnTo>
                    <a:pt x="175" y="627"/>
                  </a:lnTo>
                  <a:lnTo>
                    <a:pt x="174" y="627"/>
                  </a:lnTo>
                  <a:lnTo>
                    <a:pt x="173" y="628"/>
                  </a:lnTo>
                  <a:lnTo>
                    <a:pt x="172" y="628"/>
                  </a:lnTo>
                  <a:lnTo>
                    <a:pt x="170" y="628"/>
                  </a:lnTo>
                  <a:lnTo>
                    <a:pt x="170" y="629"/>
                  </a:lnTo>
                  <a:lnTo>
                    <a:pt x="169" y="629"/>
                  </a:lnTo>
                  <a:lnTo>
                    <a:pt x="168" y="630"/>
                  </a:lnTo>
                  <a:lnTo>
                    <a:pt x="167" y="630"/>
                  </a:lnTo>
                  <a:lnTo>
                    <a:pt x="166" y="631"/>
                  </a:lnTo>
                  <a:lnTo>
                    <a:pt x="165" y="633"/>
                  </a:lnTo>
                  <a:lnTo>
                    <a:pt x="164" y="633"/>
                  </a:lnTo>
                  <a:lnTo>
                    <a:pt x="163" y="633"/>
                  </a:lnTo>
                  <a:lnTo>
                    <a:pt x="163" y="634"/>
                  </a:lnTo>
                  <a:lnTo>
                    <a:pt x="161" y="634"/>
                  </a:lnTo>
                  <a:lnTo>
                    <a:pt x="160" y="634"/>
                  </a:lnTo>
                  <a:lnTo>
                    <a:pt x="159" y="635"/>
                  </a:lnTo>
                  <a:lnTo>
                    <a:pt x="158" y="635"/>
                  </a:lnTo>
                  <a:lnTo>
                    <a:pt x="157" y="635"/>
                  </a:lnTo>
                  <a:lnTo>
                    <a:pt x="156" y="635"/>
                  </a:lnTo>
                  <a:lnTo>
                    <a:pt x="155" y="635"/>
                  </a:lnTo>
                  <a:lnTo>
                    <a:pt x="152" y="636"/>
                  </a:lnTo>
                  <a:lnTo>
                    <a:pt x="148" y="636"/>
                  </a:lnTo>
                  <a:lnTo>
                    <a:pt x="144" y="636"/>
                  </a:lnTo>
                  <a:lnTo>
                    <a:pt x="143" y="636"/>
                  </a:lnTo>
                  <a:lnTo>
                    <a:pt x="141" y="636"/>
                  </a:lnTo>
                  <a:lnTo>
                    <a:pt x="140" y="636"/>
                  </a:lnTo>
                  <a:lnTo>
                    <a:pt x="139" y="636"/>
                  </a:lnTo>
                  <a:lnTo>
                    <a:pt x="138" y="636"/>
                  </a:lnTo>
                  <a:lnTo>
                    <a:pt x="137" y="637"/>
                  </a:lnTo>
                  <a:lnTo>
                    <a:pt x="135" y="637"/>
                  </a:lnTo>
                  <a:lnTo>
                    <a:pt x="134" y="637"/>
                  </a:lnTo>
                  <a:lnTo>
                    <a:pt x="133" y="636"/>
                  </a:lnTo>
                  <a:lnTo>
                    <a:pt x="132" y="635"/>
                  </a:lnTo>
                  <a:lnTo>
                    <a:pt x="131" y="634"/>
                  </a:lnTo>
                  <a:lnTo>
                    <a:pt x="131" y="633"/>
                  </a:lnTo>
                  <a:lnTo>
                    <a:pt x="130" y="631"/>
                  </a:lnTo>
                  <a:lnTo>
                    <a:pt x="129" y="630"/>
                  </a:lnTo>
                  <a:lnTo>
                    <a:pt x="127" y="629"/>
                  </a:lnTo>
                  <a:lnTo>
                    <a:pt x="126" y="628"/>
                  </a:lnTo>
                  <a:lnTo>
                    <a:pt x="125" y="627"/>
                  </a:lnTo>
                  <a:lnTo>
                    <a:pt x="124" y="626"/>
                  </a:lnTo>
                  <a:lnTo>
                    <a:pt x="122" y="621"/>
                  </a:lnTo>
                  <a:lnTo>
                    <a:pt x="121" y="620"/>
                  </a:lnTo>
                  <a:lnTo>
                    <a:pt x="120" y="620"/>
                  </a:lnTo>
                  <a:lnTo>
                    <a:pt x="120" y="619"/>
                  </a:lnTo>
                  <a:lnTo>
                    <a:pt x="118" y="618"/>
                  </a:lnTo>
                  <a:lnTo>
                    <a:pt x="115" y="613"/>
                  </a:lnTo>
                  <a:lnTo>
                    <a:pt x="112" y="609"/>
                  </a:lnTo>
                  <a:lnTo>
                    <a:pt x="111" y="607"/>
                  </a:lnTo>
                  <a:lnTo>
                    <a:pt x="107" y="603"/>
                  </a:lnTo>
                  <a:lnTo>
                    <a:pt x="106" y="602"/>
                  </a:lnTo>
                  <a:lnTo>
                    <a:pt x="101" y="597"/>
                  </a:lnTo>
                  <a:lnTo>
                    <a:pt x="101" y="596"/>
                  </a:lnTo>
                  <a:lnTo>
                    <a:pt x="95" y="589"/>
                  </a:lnTo>
                  <a:lnTo>
                    <a:pt x="94" y="587"/>
                  </a:lnTo>
                  <a:lnTo>
                    <a:pt x="92" y="585"/>
                  </a:lnTo>
                  <a:lnTo>
                    <a:pt x="91" y="583"/>
                  </a:lnTo>
                  <a:lnTo>
                    <a:pt x="90" y="582"/>
                  </a:lnTo>
                  <a:lnTo>
                    <a:pt x="90" y="580"/>
                  </a:lnTo>
                  <a:lnTo>
                    <a:pt x="89" y="579"/>
                  </a:lnTo>
                  <a:lnTo>
                    <a:pt x="89" y="578"/>
                  </a:lnTo>
                  <a:lnTo>
                    <a:pt x="89" y="577"/>
                  </a:lnTo>
                  <a:lnTo>
                    <a:pt x="89" y="576"/>
                  </a:lnTo>
                  <a:lnTo>
                    <a:pt x="89" y="575"/>
                  </a:lnTo>
                  <a:lnTo>
                    <a:pt x="88" y="574"/>
                  </a:lnTo>
                  <a:lnTo>
                    <a:pt x="88" y="569"/>
                  </a:lnTo>
                  <a:lnTo>
                    <a:pt x="87" y="563"/>
                  </a:lnTo>
                  <a:lnTo>
                    <a:pt x="87" y="557"/>
                  </a:lnTo>
                  <a:lnTo>
                    <a:pt x="87" y="555"/>
                  </a:lnTo>
                  <a:lnTo>
                    <a:pt x="86" y="553"/>
                  </a:lnTo>
                  <a:lnTo>
                    <a:pt x="86" y="552"/>
                  </a:lnTo>
                  <a:lnTo>
                    <a:pt x="86" y="550"/>
                  </a:lnTo>
                  <a:lnTo>
                    <a:pt x="86" y="549"/>
                  </a:lnTo>
                  <a:lnTo>
                    <a:pt x="86" y="545"/>
                  </a:lnTo>
                  <a:lnTo>
                    <a:pt x="86" y="544"/>
                  </a:lnTo>
                  <a:lnTo>
                    <a:pt x="85" y="539"/>
                  </a:lnTo>
                  <a:lnTo>
                    <a:pt x="85" y="538"/>
                  </a:lnTo>
                  <a:lnTo>
                    <a:pt x="85" y="537"/>
                  </a:lnTo>
                  <a:lnTo>
                    <a:pt x="85" y="535"/>
                  </a:lnTo>
                  <a:lnTo>
                    <a:pt x="85" y="534"/>
                  </a:lnTo>
                  <a:lnTo>
                    <a:pt x="83" y="528"/>
                  </a:lnTo>
                  <a:lnTo>
                    <a:pt x="83" y="526"/>
                  </a:lnTo>
                  <a:lnTo>
                    <a:pt x="83" y="525"/>
                  </a:lnTo>
                  <a:lnTo>
                    <a:pt x="83" y="524"/>
                  </a:lnTo>
                  <a:lnTo>
                    <a:pt x="83" y="522"/>
                  </a:lnTo>
                  <a:lnTo>
                    <a:pt x="83" y="521"/>
                  </a:lnTo>
                  <a:lnTo>
                    <a:pt x="82" y="520"/>
                  </a:lnTo>
                  <a:lnTo>
                    <a:pt x="82" y="519"/>
                  </a:lnTo>
                  <a:lnTo>
                    <a:pt x="82" y="517"/>
                  </a:lnTo>
                  <a:lnTo>
                    <a:pt x="82" y="516"/>
                  </a:lnTo>
                  <a:lnTo>
                    <a:pt x="82" y="515"/>
                  </a:lnTo>
                  <a:lnTo>
                    <a:pt x="82" y="513"/>
                  </a:lnTo>
                  <a:lnTo>
                    <a:pt x="82" y="510"/>
                  </a:lnTo>
                  <a:lnTo>
                    <a:pt x="81" y="502"/>
                  </a:lnTo>
                  <a:lnTo>
                    <a:pt x="80" y="497"/>
                  </a:lnTo>
                  <a:lnTo>
                    <a:pt x="80" y="496"/>
                  </a:lnTo>
                  <a:lnTo>
                    <a:pt x="80" y="495"/>
                  </a:lnTo>
                  <a:lnTo>
                    <a:pt x="80" y="493"/>
                  </a:lnTo>
                  <a:lnTo>
                    <a:pt x="80" y="492"/>
                  </a:lnTo>
                  <a:lnTo>
                    <a:pt x="80" y="490"/>
                  </a:lnTo>
                  <a:lnTo>
                    <a:pt x="79" y="486"/>
                  </a:lnTo>
                  <a:lnTo>
                    <a:pt x="79" y="485"/>
                  </a:lnTo>
                  <a:lnTo>
                    <a:pt x="79" y="484"/>
                  </a:lnTo>
                  <a:lnTo>
                    <a:pt x="79" y="482"/>
                  </a:lnTo>
                  <a:lnTo>
                    <a:pt x="78" y="478"/>
                  </a:lnTo>
                  <a:lnTo>
                    <a:pt x="78" y="477"/>
                  </a:lnTo>
                  <a:lnTo>
                    <a:pt x="78" y="476"/>
                  </a:lnTo>
                  <a:lnTo>
                    <a:pt x="77" y="475"/>
                  </a:lnTo>
                  <a:lnTo>
                    <a:pt x="77" y="472"/>
                  </a:lnTo>
                  <a:lnTo>
                    <a:pt x="75" y="470"/>
                  </a:lnTo>
                  <a:lnTo>
                    <a:pt x="74" y="469"/>
                  </a:lnTo>
                  <a:lnTo>
                    <a:pt x="73" y="466"/>
                  </a:lnTo>
                  <a:lnTo>
                    <a:pt x="73" y="465"/>
                  </a:lnTo>
                  <a:lnTo>
                    <a:pt x="72" y="463"/>
                  </a:lnTo>
                  <a:lnTo>
                    <a:pt x="72" y="462"/>
                  </a:lnTo>
                  <a:lnTo>
                    <a:pt x="71" y="461"/>
                  </a:lnTo>
                  <a:lnTo>
                    <a:pt x="71" y="460"/>
                  </a:lnTo>
                  <a:lnTo>
                    <a:pt x="70" y="460"/>
                  </a:lnTo>
                  <a:lnTo>
                    <a:pt x="70" y="459"/>
                  </a:lnTo>
                  <a:lnTo>
                    <a:pt x="70" y="458"/>
                  </a:lnTo>
                  <a:lnTo>
                    <a:pt x="69" y="455"/>
                  </a:lnTo>
                  <a:lnTo>
                    <a:pt x="69" y="453"/>
                  </a:lnTo>
                  <a:lnTo>
                    <a:pt x="69" y="452"/>
                  </a:lnTo>
                  <a:lnTo>
                    <a:pt x="69" y="451"/>
                  </a:lnTo>
                  <a:lnTo>
                    <a:pt x="68" y="449"/>
                  </a:lnTo>
                  <a:lnTo>
                    <a:pt x="68" y="448"/>
                  </a:lnTo>
                  <a:lnTo>
                    <a:pt x="68" y="445"/>
                  </a:lnTo>
                  <a:lnTo>
                    <a:pt x="68" y="440"/>
                  </a:lnTo>
                  <a:lnTo>
                    <a:pt x="68" y="435"/>
                  </a:lnTo>
                  <a:lnTo>
                    <a:pt x="68" y="434"/>
                  </a:lnTo>
                  <a:lnTo>
                    <a:pt x="66" y="430"/>
                  </a:lnTo>
                  <a:lnTo>
                    <a:pt x="66" y="429"/>
                  </a:lnTo>
                  <a:lnTo>
                    <a:pt x="66" y="428"/>
                  </a:lnTo>
                  <a:lnTo>
                    <a:pt x="66" y="426"/>
                  </a:lnTo>
                  <a:lnTo>
                    <a:pt x="66" y="424"/>
                  </a:lnTo>
                  <a:lnTo>
                    <a:pt x="66" y="423"/>
                  </a:lnTo>
                  <a:lnTo>
                    <a:pt x="65" y="421"/>
                  </a:lnTo>
                  <a:lnTo>
                    <a:pt x="65" y="420"/>
                  </a:lnTo>
                  <a:lnTo>
                    <a:pt x="64" y="418"/>
                  </a:lnTo>
                  <a:lnTo>
                    <a:pt x="63" y="416"/>
                  </a:lnTo>
                  <a:lnTo>
                    <a:pt x="62" y="412"/>
                  </a:lnTo>
                  <a:lnTo>
                    <a:pt x="60" y="409"/>
                  </a:lnTo>
                  <a:lnTo>
                    <a:pt x="58" y="407"/>
                  </a:lnTo>
                  <a:lnTo>
                    <a:pt x="56" y="402"/>
                  </a:lnTo>
                  <a:lnTo>
                    <a:pt x="56" y="401"/>
                  </a:lnTo>
                  <a:lnTo>
                    <a:pt x="54" y="398"/>
                  </a:lnTo>
                  <a:lnTo>
                    <a:pt x="52" y="394"/>
                  </a:lnTo>
                  <a:lnTo>
                    <a:pt x="51" y="392"/>
                  </a:lnTo>
                  <a:lnTo>
                    <a:pt x="49" y="391"/>
                  </a:lnTo>
                  <a:lnTo>
                    <a:pt x="49" y="390"/>
                  </a:lnTo>
                  <a:lnTo>
                    <a:pt x="48" y="388"/>
                  </a:lnTo>
                  <a:lnTo>
                    <a:pt x="48" y="387"/>
                  </a:lnTo>
                  <a:lnTo>
                    <a:pt x="47" y="387"/>
                  </a:lnTo>
                  <a:lnTo>
                    <a:pt x="47" y="386"/>
                  </a:lnTo>
                  <a:lnTo>
                    <a:pt x="46" y="385"/>
                  </a:lnTo>
                  <a:lnTo>
                    <a:pt x="45" y="383"/>
                  </a:lnTo>
                  <a:lnTo>
                    <a:pt x="43" y="379"/>
                  </a:lnTo>
                  <a:lnTo>
                    <a:pt x="42" y="378"/>
                  </a:lnTo>
                  <a:lnTo>
                    <a:pt x="40" y="378"/>
                  </a:lnTo>
                  <a:lnTo>
                    <a:pt x="39" y="377"/>
                  </a:lnTo>
                  <a:lnTo>
                    <a:pt x="38" y="375"/>
                  </a:lnTo>
                  <a:lnTo>
                    <a:pt x="37" y="375"/>
                  </a:lnTo>
                  <a:lnTo>
                    <a:pt x="37" y="374"/>
                  </a:lnTo>
                  <a:lnTo>
                    <a:pt x="36" y="373"/>
                  </a:lnTo>
                  <a:lnTo>
                    <a:pt x="35" y="373"/>
                  </a:lnTo>
                  <a:lnTo>
                    <a:pt x="34" y="371"/>
                  </a:lnTo>
                  <a:lnTo>
                    <a:pt x="31" y="370"/>
                  </a:lnTo>
                  <a:lnTo>
                    <a:pt x="30" y="368"/>
                  </a:lnTo>
                  <a:lnTo>
                    <a:pt x="29" y="368"/>
                  </a:lnTo>
                  <a:lnTo>
                    <a:pt x="21" y="361"/>
                  </a:lnTo>
                  <a:lnTo>
                    <a:pt x="17" y="357"/>
                  </a:lnTo>
                  <a:lnTo>
                    <a:pt x="12" y="353"/>
                  </a:lnTo>
                  <a:lnTo>
                    <a:pt x="10" y="351"/>
                  </a:lnTo>
                  <a:lnTo>
                    <a:pt x="9" y="350"/>
                  </a:lnTo>
                  <a:lnTo>
                    <a:pt x="6" y="349"/>
                  </a:lnTo>
                  <a:lnTo>
                    <a:pt x="5" y="348"/>
                  </a:lnTo>
                  <a:lnTo>
                    <a:pt x="5" y="346"/>
                  </a:lnTo>
                  <a:lnTo>
                    <a:pt x="4" y="345"/>
                  </a:lnTo>
                  <a:lnTo>
                    <a:pt x="3" y="343"/>
                  </a:lnTo>
                  <a:lnTo>
                    <a:pt x="2" y="342"/>
                  </a:lnTo>
                  <a:lnTo>
                    <a:pt x="2" y="341"/>
                  </a:lnTo>
                  <a:lnTo>
                    <a:pt x="2" y="340"/>
                  </a:lnTo>
                  <a:lnTo>
                    <a:pt x="1" y="338"/>
                  </a:lnTo>
                  <a:lnTo>
                    <a:pt x="1" y="337"/>
                  </a:lnTo>
                  <a:lnTo>
                    <a:pt x="1" y="336"/>
                  </a:lnTo>
                  <a:lnTo>
                    <a:pt x="1" y="335"/>
                  </a:lnTo>
                  <a:lnTo>
                    <a:pt x="1" y="334"/>
                  </a:lnTo>
                  <a:lnTo>
                    <a:pt x="0" y="333"/>
                  </a:lnTo>
                  <a:lnTo>
                    <a:pt x="0" y="332"/>
                  </a:lnTo>
                  <a:lnTo>
                    <a:pt x="0" y="331"/>
                  </a:lnTo>
                  <a:lnTo>
                    <a:pt x="1" y="329"/>
                  </a:lnTo>
                  <a:lnTo>
                    <a:pt x="1" y="328"/>
                  </a:lnTo>
                  <a:lnTo>
                    <a:pt x="1" y="327"/>
                  </a:lnTo>
                  <a:lnTo>
                    <a:pt x="3" y="316"/>
                  </a:lnTo>
                  <a:lnTo>
                    <a:pt x="5" y="309"/>
                  </a:lnTo>
                  <a:lnTo>
                    <a:pt x="5" y="307"/>
                  </a:lnTo>
                  <a:lnTo>
                    <a:pt x="6" y="303"/>
                  </a:lnTo>
                  <a:lnTo>
                    <a:pt x="6" y="302"/>
                  </a:lnTo>
                  <a:lnTo>
                    <a:pt x="8" y="296"/>
                  </a:lnTo>
                  <a:lnTo>
                    <a:pt x="9" y="291"/>
                  </a:lnTo>
                  <a:lnTo>
                    <a:pt x="10" y="288"/>
                  </a:lnTo>
                  <a:lnTo>
                    <a:pt x="10" y="287"/>
                  </a:lnTo>
                  <a:lnTo>
                    <a:pt x="10" y="285"/>
                  </a:lnTo>
                  <a:lnTo>
                    <a:pt x="11" y="283"/>
                  </a:lnTo>
                  <a:lnTo>
                    <a:pt x="11" y="282"/>
                  </a:lnTo>
                  <a:lnTo>
                    <a:pt x="11" y="281"/>
                  </a:lnTo>
                  <a:lnTo>
                    <a:pt x="12" y="277"/>
                  </a:lnTo>
                  <a:lnTo>
                    <a:pt x="12" y="276"/>
                  </a:lnTo>
                  <a:lnTo>
                    <a:pt x="12" y="275"/>
                  </a:lnTo>
                  <a:lnTo>
                    <a:pt x="13" y="275"/>
                  </a:lnTo>
                  <a:lnTo>
                    <a:pt x="15" y="275"/>
                  </a:lnTo>
                  <a:lnTo>
                    <a:pt x="18" y="275"/>
                  </a:lnTo>
                  <a:lnTo>
                    <a:pt x="19" y="276"/>
                  </a:lnTo>
                  <a:lnTo>
                    <a:pt x="21" y="276"/>
                  </a:lnTo>
                  <a:lnTo>
                    <a:pt x="23" y="276"/>
                  </a:lnTo>
                  <a:lnTo>
                    <a:pt x="25" y="276"/>
                  </a:lnTo>
                  <a:lnTo>
                    <a:pt x="28" y="276"/>
                  </a:lnTo>
                  <a:lnTo>
                    <a:pt x="34" y="276"/>
                  </a:lnTo>
                  <a:lnTo>
                    <a:pt x="37" y="276"/>
                  </a:lnTo>
                  <a:lnTo>
                    <a:pt x="65" y="276"/>
                  </a:lnTo>
                  <a:lnTo>
                    <a:pt x="72" y="276"/>
                  </a:lnTo>
                  <a:lnTo>
                    <a:pt x="87" y="277"/>
                  </a:lnTo>
                  <a:lnTo>
                    <a:pt x="88" y="277"/>
                  </a:lnTo>
                  <a:lnTo>
                    <a:pt x="96" y="277"/>
                  </a:lnTo>
                  <a:lnTo>
                    <a:pt x="97" y="277"/>
                  </a:lnTo>
                  <a:lnTo>
                    <a:pt x="99" y="277"/>
                  </a:lnTo>
                  <a:lnTo>
                    <a:pt x="100" y="277"/>
                  </a:lnTo>
                  <a:lnTo>
                    <a:pt x="106" y="277"/>
                  </a:lnTo>
                  <a:lnTo>
                    <a:pt x="107" y="277"/>
                  </a:lnTo>
                  <a:lnTo>
                    <a:pt x="108" y="277"/>
                  </a:lnTo>
                  <a:lnTo>
                    <a:pt x="115" y="277"/>
                  </a:lnTo>
                  <a:lnTo>
                    <a:pt x="125" y="277"/>
                  </a:lnTo>
                  <a:lnTo>
                    <a:pt x="130" y="277"/>
                  </a:lnTo>
                  <a:lnTo>
                    <a:pt x="134" y="277"/>
                  </a:lnTo>
                  <a:lnTo>
                    <a:pt x="138" y="277"/>
                  </a:lnTo>
                  <a:lnTo>
                    <a:pt x="147" y="278"/>
                  </a:lnTo>
                  <a:lnTo>
                    <a:pt x="154" y="278"/>
                  </a:lnTo>
                  <a:lnTo>
                    <a:pt x="161" y="278"/>
                  </a:lnTo>
                  <a:lnTo>
                    <a:pt x="163" y="278"/>
                  </a:lnTo>
                  <a:lnTo>
                    <a:pt x="164" y="278"/>
                  </a:lnTo>
                  <a:lnTo>
                    <a:pt x="165" y="278"/>
                  </a:lnTo>
                  <a:lnTo>
                    <a:pt x="177" y="278"/>
                  </a:lnTo>
                  <a:lnTo>
                    <a:pt x="190" y="278"/>
                  </a:lnTo>
                  <a:lnTo>
                    <a:pt x="192" y="278"/>
                  </a:lnTo>
                  <a:lnTo>
                    <a:pt x="195" y="278"/>
                  </a:lnTo>
                  <a:lnTo>
                    <a:pt x="200" y="278"/>
                  </a:lnTo>
                  <a:lnTo>
                    <a:pt x="202" y="278"/>
                  </a:lnTo>
                  <a:lnTo>
                    <a:pt x="203" y="278"/>
                  </a:lnTo>
                  <a:lnTo>
                    <a:pt x="206" y="279"/>
                  </a:lnTo>
                  <a:lnTo>
                    <a:pt x="211" y="279"/>
                  </a:lnTo>
                  <a:lnTo>
                    <a:pt x="212" y="279"/>
                  </a:lnTo>
                  <a:lnTo>
                    <a:pt x="213" y="279"/>
                  </a:lnTo>
                  <a:lnTo>
                    <a:pt x="215" y="279"/>
                  </a:lnTo>
                  <a:lnTo>
                    <a:pt x="216" y="279"/>
                  </a:lnTo>
                  <a:lnTo>
                    <a:pt x="217" y="279"/>
                  </a:lnTo>
                  <a:lnTo>
                    <a:pt x="219" y="279"/>
                  </a:lnTo>
                  <a:lnTo>
                    <a:pt x="223" y="279"/>
                  </a:lnTo>
                  <a:lnTo>
                    <a:pt x="224" y="279"/>
                  </a:lnTo>
                  <a:lnTo>
                    <a:pt x="225" y="279"/>
                  </a:lnTo>
                  <a:lnTo>
                    <a:pt x="232" y="279"/>
                  </a:lnTo>
                  <a:lnTo>
                    <a:pt x="236" y="279"/>
                  </a:lnTo>
                  <a:lnTo>
                    <a:pt x="237" y="279"/>
                  </a:lnTo>
                  <a:lnTo>
                    <a:pt x="238" y="278"/>
                  </a:lnTo>
                  <a:lnTo>
                    <a:pt x="238" y="277"/>
                  </a:lnTo>
                  <a:lnTo>
                    <a:pt x="240" y="273"/>
                  </a:lnTo>
                  <a:lnTo>
                    <a:pt x="243" y="265"/>
                  </a:lnTo>
                  <a:lnTo>
                    <a:pt x="243" y="262"/>
                  </a:lnTo>
                  <a:lnTo>
                    <a:pt x="244" y="261"/>
                  </a:lnTo>
                  <a:lnTo>
                    <a:pt x="244" y="260"/>
                  </a:lnTo>
                  <a:lnTo>
                    <a:pt x="245" y="258"/>
                  </a:lnTo>
                  <a:lnTo>
                    <a:pt x="245" y="256"/>
                  </a:lnTo>
                  <a:lnTo>
                    <a:pt x="246" y="254"/>
                  </a:lnTo>
                  <a:lnTo>
                    <a:pt x="247" y="250"/>
                  </a:lnTo>
                  <a:lnTo>
                    <a:pt x="249" y="246"/>
                  </a:lnTo>
                  <a:lnTo>
                    <a:pt x="251" y="241"/>
                  </a:lnTo>
                  <a:lnTo>
                    <a:pt x="251" y="240"/>
                  </a:lnTo>
                  <a:lnTo>
                    <a:pt x="251" y="239"/>
                  </a:lnTo>
                  <a:lnTo>
                    <a:pt x="252" y="237"/>
                  </a:lnTo>
                  <a:lnTo>
                    <a:pt x="253" y="233"/>
                  </a:lnTo>
                  <a:lnTo>
                    <a:pt x="254" y="231"/>
                  </a:lnTo>
                  <a:lnTo>
                    <a:pt x="255" y="227"/>
                  </a:lnTo>
                  <a:lnTo>
                    <a:pt x="258" y="220"/>
                  </a:lnTo>
                  <a:lnTo>
                    <a:pt x="258" y="218"/>
                  </a:lnTo>
                  <a:lnTo>
                    <a:pt x="259" y="218"/>
                  </a:lnTo>
                  <a:lnTo>
                    <a:pt x="259" y="217"/>
                  </a:lnTo>
                  <a:lnTo>
                    <a:pt x="259" y="215"/>
                  </a:lnTo>
                  <a:lnTo>
                    <a:pt x="260" y="215"/>
                  </a:lnTo>
                  <a:lnTo>
                    <a:pt x="260" y="214"/>
                  </a:lnTo>
                  <a:lnTo>
                    <a:pt x="261" y="210"/>
                  </a:lnTo>
                  <a:lnTo>
                    <a:pt x="261" y="209"/>
                  </a:lnTo>
                  <a:lnTo>
                    <a:pt x="261" y="208"/>
                  </a:lnTo>
                  <a:lnTo>
                    <a:pt x="263" y="202"/>
                  </a:lnTo>
                  <a:lnTo>
                    <a:pt x="264" y="200"/>
                  </a:lnTo>
                  <a:lnTo>
                    <a:pt x="264" y="199"/>
                  </a:lnTo>
                  <a:lnTo>
                    <a:pt x="267" y="193"/>
                  </a:lnTo>
                  <a:lnTo>
                    <a:pt x="267" y="191"/>
                  </a:lnTo>
                  <a:lnTo>
                    <a:pt x="268" y="190"/>
                  </a:lnTo>
                  <a:lnTo>
                    <a:pt x="269" y="185"/>
                  </a:lnTo>
                  <a:lnTo>
                    <a:pt x="271" y="178"/>
                  </a:lnTo>
                  <a:lnTo>
                    <a:pt x="272" y="176"/>
                  </a:lnTo>
                  <a:lnTo>
                    <a:pt x="275" y="169"/>
                  </a:lnTo>
                  <a:lnTo>
                    <a:pt x="276" y="166"/>
                  </a:lnTo>
                  <a:lnTo>
                    <a:pt x="277" y="164"/>
                  </a:lnTo>
                  <a:lnTo>
                    <a:pt x="277" y="161"/>
                  </a:lnTo>
                  <a:lnTo>
                    <a:pt x="278" y="159"/>
                  </a:lnTo>
                  <a:lnTo>
                    <a:pt x="279" y="154"/>
                  </a:lnTo>
                  <a:lnTo>
                    <a:pt x="284" y="142"/>
                  </a:lnTo>
                  <a:lnTo>
                    <a:pt x="285" y="137"/>
                  </a:lnTo>
                  <a:lnTo>
                    <a:pt x="286" y="136"/>
                  </a:lnTo>
                  <a:lnTo>
                    <a:pt x="286" y="134"/>
                  </a:lnTo>
                  <a:lnTo>
                    <a:pt x="286" y="133"/>
                  </a:lnTo>
                  <a:lnTo>
                    <a:pt x="288" y="129"/>
                  </a:lnTo>
                  <a:lnTo>
                    <a:pt x="288" y="127"/>
                  </a:lnTo>
                  <a:lnTo>
                    <a:pt x="289" y="126"/>
                  </a:lnTo>
                  <a:lnTo>
                    <a:pt x="289" y="124"/>
                  </a:lnTo>
                  <a:lnTo>
                    <a:pt x="290" y="123"/>
                  </a:lnTo>
                  <a:lnTo>
                    <a:pt x="292" y="118"/>
                  </a:lnTo>
                  <a:lnTo>
                    <a:pt x="292" y="117"/>
                  </a:lnTo>
                  <a:lnTo>
                    <a:pt x="294" y="112"/>
                  </a:lnTo>
                  <a:lnTo>
                    <a:pt x="294" y="111"/>
                  </a:lnTo>
                  <a:lnTo>
                    <a:pt x="295" y="108"/>
                  </a:lnTo>
                  <a:lnTo>
                    <a:pt x="296" y="106"/>
                  </a:lnTo>
                  <a:lnTo>
                    <a:pt x="296" y="105"/>
                  </a:lnTo>
                  <a:lnTo>
                    <a:pt x="297" y="101"/>
                  </a:lnTo>
                  <a:lnTo>
                    <a:pt x="297" y="100"/>
                  </a:lnTo>
                  <a:lnTo>
                    <a:pt x="298" y="98"/>
                  </a:lnTo>
                  <a:lnTo>
                    <a:pt x="299" y="93"/>
                  </a:lnTo>
                  <a:lnTo>
                    <a:pt x="301" y="91"/>
                  </a:lnTo>
                  <a:lnTo>
                    <a:pt x="301" y="90"/>
                  </a:lnTo>
                  <a:lnTo>
                    <a:pt x="302" y="90"/>
                  </a:lnTo>
                  <a:lnTo>
                    <a:pt x="310" y="65"/>
                  </a:lnTo>
                  <a:lnTo>
                    <a:pt x="310" y="64"/>
                  </a:lnTo>
                  <a:lnTo>
                    <a:pt x="314" y="51"/>
                  </a:lnTo>
                  <a:lnTo>
                    <a:pt x="314" y="50"/>
                  </a:lnTo>
                  <a:lnTo>
                    <a:pt x="315" y="48"/>
                  </a:lnTo>
                  <a:lnTo>
                    <a:pt x="318" y="41"/>
                  </a:lnTo>
                  <a:lnTo>
                    <a:pt x="318" y="40"/>
                  </a:lnTo>
                  <a:lnTo>
                    <a:pt x="318" y="39"/>
                  </a:lnTo>
                  <a:lnTo>
                    <a:pt x="322" y="27"/>
                  </a:lnTo>
                  <a:lnTo>
                    <a:pt x="323" y="24"/>
                  </a:lnTo>
                  <a:lnTo>
                    <a:pt x="324" y="22"/>
                  </a:lnTo>
                  <a:lnTo>
                    <a:pt x="330" y="2"/>
                  </a:lnTo>
                  <a:lnTo>
                    <a:pt x="331" y="0"/>
                  </a:lnTo>
                  <a:lnTo>
                    <a:pt x="333" y="1"/>
                  </a:lnTo>
                  <a:lnTo>
                    <a:pt x="337" y="2"/>
                  </a:lnTo>
                  <a:lnTo>
                    <a:pt x="340" y="2"/>
                  </a:lnTo>
                  <a:lnTo>
                    <a:pt x="341" y="3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696" name="Freeform 654">
              <a:extLst>
                <a:ext uri="{FF2B5EF4-FFF2-40B4-BE49-F238E27FC236}">
                  <a16:creationId xmlns:a16="http://schemas.microsoft.com/office/drawing/2014/main" id="{5A5E34CD-92D8-B5E8-E9A7-BD8DD2856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225" y="3405188"/>
              <a:ext cx="950913" cy="1085850"/>
            </a:xfrm>
            <a:custGeom>
              <a:avLst/>
              <a:gdLst>
                <a:gd name="T0" fmla="*/ 542 w 599"/>
                <a:gd name="T1" fmla="*/ 77 h 684"/>
                <a:gd name="T2" fmla="*/ 567 w 599"/>
                <a:gd name="T3" fmla="*/ 103 h 684"/>
                <a:gd name="T4" fmla="*/ 583 w 599"/>
                <a:gd name="T5" fmla="*/ 126 h 684"/>
                <a:gd name="T6" fmla="*/ 589 w 599"/>
                <a:gd name="T7" fmla="*/ 167 h 684"/>
                <a:gd name="T8" fmla="*/ 598 w 599"/>
                <a:gd name="T9" fmla="*/ 214 h 684"/>
                <a:gd name="T10" fmla="*/ 570 w 599"/>
                <a:gd name="T11" fmla="*/ 233 h 684"/>
                <a:gd name="T12" fmla="*/ 541 w 599"/>
                <a:gd name="T13" fmla="*/ 239 h 684"/>
                <a:gd name="T14" fmla="*/ 551 w 599"/>
                <a:gd name="T15" fmla="*/ 262 h 684"/>
                <a:gd name="T16" fmla="*/ 563 w 599"/>
                <a:gd name="T17" fmla="*/ 281 h 684"/>
                <a:gd name="T18" fmla="*/ 575 w 599"/>
                <a:gd name="T19" fmla="*/ 306 h 684"/>
                <a:gd name="T20" fmla="*/ 581 w 599"/>
                <a:gd name="T21" fmla="*/ 332 h 684"/>
                <a:gd name="T22" fmla="*/ 579 w 599"/>
                <a:gd name="T23" fmla="*/ 370 h 684"/>
                <a:gd name="T24" fmla="*/ 592 w 599"/>
                <a:gd name="T25" fmla="*/ 396 h 684"/>
                <a:gd name="T26" fmla="*/ 564 w 599"/>
                <a:gd name="T27" fmla="*/ 406 h 684"/>
                <a:gd name="T28" fmla="*/ 549 w 599"/>
                <a:gd name="T29" fmla="*/ 432 h 684"/>
                <a:gd name="T30" fmla="*/ 529 w 599"/>
                <a:gd name="T31" fmla="*/ 454 h 684"/>
                <a:gd name="T32" fmla="*/ 495 w 599"/>
                <a:gd name="T33" fmla="*/ 476 h 684"/>
                <a:gd name="T34" fmla="*/ 463 w 599"/>
                <a:gd name="T35" fmla="*/ 475 h 684"/>
                <a:gd name="T36" fmla="*/ 444 w 599"/>
                <a:gd name="T37" fmla="*/ 492 h 684"/>
                <a:gd name="T38" fmla="*/ 438 w 599"/>
                <a:gd name="T39" fmla="*/ 519 h 684"/>
                <a:gd name="T40" fmla="*/ 418 w 599"/>
                <a:gd name="T41" fmla="*/ 533 h 684"/>
                <a:gd name="T42" fmla="*/ 388 w 599"/>
                <a:gd name="T43" fmla="*/ 536 h 684"/>
                <a:gd name="T44" fmla="*/ 375 w 599"/>
                <a:gd name="T45" fmla="*/ 569 h 684"/>
                <a:gd name="T46" fmla="*/ 358 w 599"/>
                <a:gd name="T47" fmla="*/ 617 h 684"/>
                <a:gd name="T48" fmla="*/ 341 w 599"/>
                <a:gd name="T49" fmla="*/ 648 h 684"/>
                <a:gd name="T50" fmla="*/ 309 w 599"/>
                <a:gd name="T51" fmla="*/ 681 h 684"/>
                <a:gd name="T52" fmla="*/ 91 w 599"/>
                <a:gd name="T53" fmla="*/ 600 h 684"/>
                <a:gd name="T54" fmla="*/ 4 w 599"/>
                <a:gd name="T55" fmla="*/ 555 h 684"/>
                <a:gd name="T56" fmla="*/ 73 w 599"/>
                <a:gd name="T57" fmla="*/ 499 h 684"/>
                <a:gd name="T58" fmla="*/ 98 w 599"/>
                <a:gd name="T59" fmla="*/ 475 h 684"/>
                <a:gd name="T60" fmla="*/ 117 w 599"/>
                <a:gd name="T61" fmla="*/ 472 h 684"/>
                <a:gd name="T62" fmla="*/ 114 w 599"/>
                <a:gd name="T63" fmla="*/ 458 h 684"/>
                <a:gd name="T64" fmla="*/ 93 w 599"/>
                <a:gd name="T65" fmla="*/ 423 h 684"/>
                <a:gd name="T66" fmla="*/ 127 w 599"/>
                <a:gd name="T67" fmla="*/ 383 h 684"/>
                <a:gd name="T68" fmla="*/ 157 w 599"/>
                <a:gd name="T69" fmla="*/ 322 h 684"/>
                <a:gd name="T70" fmla="*/ 156 w 599"/>
                <a:gd name="T71" fmla="*/ 299 h 684"/>
                <a:gd name="T72" fmla="*/ 159 w 599"/>
                <a:gd name="T73" fmla="*/ 279 h 684"/>
                <a:gd name="T74" fmla="*/ 176 w 599"/>
                <a:gd name="T75" fmla="*/ 271 h 684"/>
                <a:gd name="T76" fmla="*/ 187 w 599"/>
                <a:gd name="T77" fmla="*/ 255 h 684"/>
                <a:gd name="T78" fmla="*/ 194 w 599"/>
                <a:gd name="T79" fmla="*/ 238 h 684"/>
                <a:gd name="T80" fmla="*/ 202 w 599"/>
                <a:gd name="T81" fmla="*/ 218 h 684"/>
                <a:gd name="T82" fmla="*/ 208 w 599"/>
                <a:gd name="T83" fmla="*/ 199 h 684"/>
                <a:gd name="T84" fmla="*/ 224 w 599"/>
                <a:gd name="T85" fmla="*/ 184 h 684"/>
                <a:gd name="T86" fmla="*/ 238 w 599"/>
                <a:gd name="T87" fmla="*/ 170 h 684"/>
                <a:gd name="T88" fmla="*/ 242 w 599"/>
                <a:gd name="T89" fmla="*/ 157 h 684"/>
                <a:gd name="T90" fmla="*/ 240 w 599"/>
                <a:gd name="T91" fmla="*/ 142 h 684"/>
                <a:gd name="T92" fmla="*/ 247 w 599"/>
                <a:gd name="T93" fmla="*/ 120 h 684"/>
                <a:gd name="T94" fmla="*/ 245 w 599"/>
                <a:gd name="T95" fmla="*/ 99 h 684"/>
                <a:gd name="T96" fmla="*/ 255 w 599"/>
                <a:gd name="T97" fmla="*/ 77 h 684"/>
                <a:gd name="T98" fmla="*/ 349 w 599"/>
                <a:gd name="T99" fmla="*/ 19 h 684"/>
                <a:gd name="T100" fmla="*/ 376 w 599"/>
                <a:gd name="T101" fmla="*/ 20 h 684"/>
                <a:gd name="T102" fmla="*/ 389 w 599"/>
                <a:gd name="T103" fmla="*/ 53 h 684"/>
                <a:gd name="T104" fmla="*/ 392 w 599"/>
                <a:gd name="T105" fmla="*/ 95 h 684"/>
                <a:gd name="T106" fmla="*/ 391 w 599"/>
                <a:gd name="T107" fmla="*/ 129 h 684"/>
                <a:gd name="T108" fmla="*/ 405 w 599"/>
                <a:gd name="T109" fmla="*/ 150 h 684"/>
                <a:gd name="T110" fmla="*/ 431 w 599"/>
                <a:gd name="T111" fmla="*/ 162 h 684"/>
                <a:gd name="T112" fmla="*/ 461 w 599"/>
                <a:gd name="T113" fmla="*/ 159 h 684"/>
                <a:gd name="T114" fmla="*/ 483 w 599"/>
                <a:gd name="T115" fmla="*/ 155 h 684"/>
                <a:gd name="T116" fmla="*/ 491 w 599"/>
                <a:gd name="T117" fmla="*/ 131 h 684"/>
                <a:gd name="T118" fmla="*/ 498 w 599"/>
                <a:gd name="T119" fmla="*/ 103 h 684"/>
                <a:gd name="T120" fmla="*/ 501 w 599"/>
                <a:gd name="T121" fmla="*/ 82 h 684"/>
                <a:gd name="T122" fmla="*/ 507 w 599"/>
                <a:gd name="T123" fmla="*/ 61 h 684"/>
                <a:gd name="T124" fmla="*/ 500 w 599"/>
                <a:gd name="T125" fmla="*/ 36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99" h="684">
                  <a:moveTo>
                    <a:pt x="538" y="50"/>
                  </a:moveTo>
                  <a:lnTo>
                    <a:pt x="538" y="52"/>
                  </a:lnTo>
                  <a:lnTo>
                    <a:pt x="538" y="53"/>
                  </a:lnTo>
                  <a:lnTo>
                    <a:pt x="538" y="54"/>
                  </a:lnTo>
                  <a:lnTo>
                    <a:pt x="538" y="56"/>
                  </a:lnTo>
                  <a:lnTo>
                    <a:pt x="538" y="57"/>
                  </a:lnTo>
                  <a:lnTo>
                    <a:pt x="538" y="59"/>
                  </a:lnTo>
                  <a:lnTo>
                    <a:pt x="538" y="62"/>
                  </a:lnTo>
                  <a:lnTo>
                    <a:pt x="538" y="63"/>
                  </a:lnTo>
                  <a:lnTo>
                    <a:pt x="538" y="64"/>
                  </a:lnTo>
                  <a:lnTo>
                    <a:pt x="538" y="65"/>
                  </a:lnTo>
                  <a:lnTo>
                    <a:pt x="536" y="66"/>
                  </a:lnTo>
                  <a:lnTo>
                    <a:pt x="536" y="69"/>
                  </a:lnTo>
                  <a:lnTo>
                    <a:pt x="536" y="70"/>
                  </a:lnTo>
                  <a:lnTo>
                    <a:pt x="535" y="73"/>
                  </a:lnTo>
                  <a:lnTo>
                    <a:pt x="535" y="74"/>
                  </a:lnTo>
                  <a:lnTo>
                    <a:pt x="538" y="75"/>
                  </a:lnTo>
                  <a:lnTo>
                    <a:pt x="539" y="75"/>
                  </a:lnTo>
                  <a:lnTo>
                    <a:pt x="541" y="77"/>
                  </a:lnTo>
                  <a:lnTo>
                    <a:pt x="542" y="77"/>
                  </a:lnTo>
                  <a:lnTo>
                    <a:pt x="543" y="77"/>
                  </a:lnTo>
                  <a:lnTo>
                    <a:pt x="543" y="78"/>
                  </a:lnTo>
                  <a:lnTo>
                    <a:pt x="544" y="78"/>
                  </a:lnTo>
                  <a:lnTo>
                    <a:pt x="546" y="78"/>
                  </a:lnTo>
                  <a:lnTo>
                    <a:pt x="547" y="79"/>
                  </a:lnTo>
                  <a:lnTo>
                    <a:pt x="548" y="80"/>
                  </a:lnTo>
                  <a:lnTo>
                    <a:pt x="549" y="80"/>
                  </a:lnTo>
                  <a:lnTo>
                    <a:pt x="550" y="81"/>
                  </a:lnTo>
                  <a:lnTo>
                    <a:pt x="550" y="82"/>
                  </a:lnTo>
                  <a:lnTo>
                    <a:pt x="551" y="82"/>
                  </a:lnTo>
                  <a:lnTo>
                    <a:pt x="552" y="83"/>
                  </a:lnTo>
                  <a:lnTo>
                    <a:pt x="553" y="84"/>
                  </a:lnTo>
                  <a:lnTo>
                    <a:pt x="556" y="86"/>
                  </a:lnTo>
                  <a:lnTo>
                    <a:pt x="556" y="87"/>
                  </a:lnTo>
                  <a:lnTo>
                    <a:pt x="557" y="87"/>
                  </a:lnTo>
                  <a:lnTo>
                    <a:pt x="557" y="88"/>
                  </a:lnTo>
                  <a:lnTo>
                    <a:pt x="558" y="89"/>
                  </a:lnTo>
                  <a:lnTo>
                    <a:pt x="560" y="94"/>
                  </a:lnTo>
                  <a:lnTo>
                    <a:pt x="564" y="98"/>
                  </a:lnTo>
                  <a:lnTo>
                    <a:pt x="567" y="103"/>
                  </a:lnTo>
                  <a:lnTo>
                    <a:pt x="568" y="105"/>
                  </a:lnTo>
                  <a:lnTo>
                    <a:pt x="569" y="106"/>
                  </a:lnTo>
                  <a:lnTo>
                    <a:pt x="574" y="113"/>
                  </a:lnTo>
                  <a:lnTo>
                    <a:pt x="575" y="114"/>
                  </a:lnTo>
                  <a:lnTo>
                    <a:pt x="575" y="115"/>
                  </a:lnTo>
                  <a:lnTo>
                    <a:pt x="576" y="115"/>
                  </a:lnTo>
                  <a:lnTo>
                    <a:pt x="576" y="116"/>
                  </a:lnTo>
                  <a:lnTo>
                    <a:pt x="577" y="116"/>
                  </a:lnTo>
                  <a:lnTo>
                    <a:pt x="577" y="117"/>
                  </a:lnTo>
                  <a:lnTo>
                    <a:pt x="578" y="117"/>
                  </a:lnTo>
                  <a:lnTo>
                    <a:pt x="579" y="119"/>
                  </a:lnTo>
                  <a:lnTo>
                    <a:pt x="581" y="120"/>
                  </a:lnTo>
                  <a:lnTo>
                    <a:pt x="582" y="120"/>
                  </a:lnTo>
                  <a:lnTo>
                    <a:pt x="583" y="121"/>
                  </a:lnTo>
                  <a:lnTo>
                    <a:pt x="583" y="122"/>
                  </a:lnTo>
                  <a:lnTo>
                    <a:pt x="582" y="122"/>
                  </a:lnTo>
                  <a:lnTo>
                    <a:pt x="582" y="123"/>
                  </a:lnTo>
                  <a:lnTo>
                    <a:pt x="583" y="124"/>
                  </a:lnTo>
                  <a:lnTo>
                    <a:pt x="583" y="125"/>
                  </a:lnTo>
                  <a:lnTo>
                    <a:pt x="583" y="126"/>
                  </a:lnTo>
                  <a:lnTo>
                    <a:pt x="583" y="128"/>
                  </a:lnTo>
                  <a:lnTo>
                    <a:pt x="583" y="129"/>
                  </a:lnTo>
                  <a:lnTo>
                    <a:pt x="584" y="130"/>
                  </a:lnTo>
                  <a:lnTo>
                    <a:pt x="583" y="131"/>
                  </a:lnTo>
                  <a:lnTo>
                    <a:pt x="583" y="134"/>
                  </a:lnTo>
                  <a:lnTo>
                    <a:pt x="583" y="137"/>
                  </a:lnTo>
                  <a:lnTo>
                    <a:pt x="583" y="139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3" y="142"/>
                  </a:lnTo>
                  <a:lnTo>
                    <a:pt x="583" y="144"/>
                  </a:lnTo>
                  <a:lnTo>
                    <a:pt x="583" y="145"/>
                  </a:lnTo>
                  <a:lnTo>
                    <a:pt x="583" y="146"/>
                  </a:lnTo>
                  <a:lnTo>
                    <a:pt x="583" y="147"/>
                  </a:lnTo>
                  <a:lnTo>
                    <a:pt x="585" y="157"/>
                  </a:lnTo>
                  <a:lnTo>
                    <a:pt x="586" y="159"/>
                  </a:lnTo>
                  <a:lnTo>
                    <a:pt x="586" y="162"/>
                  </a:lnTo>
                  <a:lnTo>
                    <a:pt x="587" y="162"/>
                  </a:lnTo>
                  <a:lnTo>
                    <a:pt x="587" y="164"/>
                  </a:lnTo>
                  <a:lnTo>
                    <a:pt x="589" y="167"/>
                  </a:lnTo>
                  <a:lnTo>
                    <a:pt x="590" y="172"/>
                  </a:lnTo>
                  <a:lnTo>
                    <a:pt x="591" y="175"/>
                  </a:lnTo>
                  <a:lnTo>
                    <a:pt x="591" y="179"/>
                  </a:lnTo>
                  <a:lnTo>
                    <a:pt x="592" y="182"/>
                  </a:lnTo>
                  <a:lnTo>
                    <a:pt x="593" y="184"/>
                  </a:lnTo>
                  <a:lnTo>
                    <a:pt x="593" y="186"/>
                  </a:lnTo>
                  <a:lnTo>
                    <a:pt x="593" y="187"/>
                  </a:lnTo>
                  <a:lnTo>
                    <a:pt x="593" y="188"/>
                  </a:lnTo>
                  <a:lnTo>
                    <a:pt x="593" y="190"/>
                  </a:lnTo>
                  <a:lnTo>
                    <a:pt x="593" y="192"/>
                  </a:lnTo>
                  <a:lnTo>
                    <a:pt x="593" y="194"/>
                  </a:lnTo>
                  <a:lnTo>
                    <a:pt x="593" y="195"/>
                  </a:lnTo>
                  <a:lnTo>
                    <a:pt x="594" y="199"/>
                  </a:lnTo>
                  <a:lnTo>
                    <a:pt x="594" y="200"/>
                  </a:lnTo>
                  <a:lnTo>
                    <a:pt x="595" y="201"/>
                  </a:lnTo>
                  <a:lnTo>
                    <a:pt x="595" y="205"/>
                  </a:lnTo>
                  <a:lnTo>
                    <a:pt x="595" y="206"/>
                  </a:lnTo>
                  <a:lnTo>
                    <a:pt x="596" y="209"/>
                  </a:lnTo>
                  <a:lnTo>
                    <a:pt x="596" y="212"/>
                  </a:lnTo>
                  <a:lnTo>
                    <a:pt x="598" y="214"/>
                  </a:lnTo>
                  <a:lnTo>
                    <a:pt x="598" y="215"/>
                  </a:lnTo>
                  <a:lnTo>
                    <a:pt x="598" y="217"/>
                  </a:lnTo>
                  <a:lnTo>
                    <a:pt x="598" y="222"/>
                  </a:lnTo>
                  <a:lnTo>
                    <a:pt x="598" y="223"/>
                  </a:lnTo>
                  <a:lnTo>
                    <a:pt x="598" y="225"/>
                  </a:lnTo>
                  <a:lnTo>
                    <a:pt x="599" y="229"/>
                  </a:lnTo>
                  <a:lnTo>
                    <a:pt x="599" y="234"/>
                  </a:lnTo>
                  <a:lnTo>
                    <a:pt x="596" y="234"/>
                  </a:lnTo>
                  <a:lnTo>
                    <a:pt x="594" y="233"/>
                  </a:lnTo>
                  <a:lnTo>
                    <a:pt x="592" y="233"/>
                  </a:lnTo>
                  <a:lnTo>
                    <a:pt x="589" y="233"/>
                  </a:lnTo>
                  <a:lnTo>
                    <a:pt x="584" y="233"/>
                  </a:lnTo>
                  <a:lnTo>
                    <a:pt x="583" y="233"/>
                  </a:lnTo>
                  <a:lnTo>
                    <a:pt x="581" y="233"/>
                  </a:lnTo>
                  <a:lnTo>
                    <a:pt x="576" y="232"/>
                  </a:lnTo>
                  <a:lnTo>
                    <a:pt x="575" y="232"/>
                  </a:lnTo>
                  <a:lnTo>
                    <a:pt x="574" y="232"/>
                  </a:lnTo>
                  <a:lnTo>
                    <a:pt x="573" y="233"/>
                  </a:lnTo>
                  <a:lnTo>
                    <a:pt x="572" y="233"/>
                  </a:lnTo>
                  <a:lnTo>
                    <a:pt x="570" y="233"/>
                  </a:lnTo>
                  <a:lnTo>
                    <a:pt x="569" y="233"/>
                  </a:lnTo>
                  <a:lnTo>
                    <a:pt x="567" y="234"/>
                  </a:lnTo>
                  <a:lnTo>
                    <a:pt x="565" y="234"/>
                  </a:lnTo>
                  <a:lnTo>
                    <a:pt x="564" y="234"/>
                  </a:lnTo>
                  <a:lnTo>
                    <a:pt x="563" y="236"/>
                  </a:lnTo>
                  <a:lnTo>
                    <a:pt x="559" y="237"/>
                  </a:lnTo>
                  <a:lnTo>
                    <a:pt x="558" y="237"/>
                  </a:lnTo>
                  <a:lnTo>
                    <a:pt x="557" y="237"/>
                  </a:lnTo>
                  <a:lnTo>
                    <a:pt x="553" y="238"/>
                  </a:lnTo>
                  <a:lnTo>
                    <a:pt x="552" y="238"/>
                  </a:lnTo>
                  <a:lnTo>
                    <a:pt x="552" y="239"/>
                  </a:lnTo>
                  <a:lnTo>
                    <a:pt x="550" y="239"/>
                  </a:lnTo>
                  <a:lnTo>
                    <a:pt x="549" y="239"/>
                  </a:lnTo>
                  <a:lnTo>
                    <a:pt x="548" y="239"/>
                  </a:lnTo>
                  <a:lnTo>
                    <a:pt x="547" y="239"/>
                  </a:lnTo>
                  <a:lnTo>
                    <a:pt x="546" y="239"/>
                  </a:lnTo>
                  <a:lnTo>
                    <a:pt x="544" y="239"/>
                  </a:lnTo>
                  <a:lnTo>
                    <a:pt x="543" y="239"/>
                  </a:lnTo>
                  <a:lnTo>
                    <a:pt x="542" y="239"/>
                  </a:lnTo>
                  <a:lnTo>
                    <a:pt x="541" y="239"/>
                  </a:lnTo>
                  <a:lnTo>
                    <a:pt x="539" y="239"/>
                  </a:lnTo>
                  <a:lnTo>
                    <a:pt x="538" y="239"/>
                  </a:lnTo>
                  <a:lnTo>
                    <a:pt x="539" y="239"/>
                  </a:lnTo>
                  <a:lnTo>
                    <a:pt x="539" y="240"/>
                  </a:lnTo>
                  <a:lnTo>
                    <a:pt x="541" y="243"/>
                  </a:lnTo>
                  <a:lnTo>
                    <a:pt x="542" y="245"/>
                  </a:lnTo>
                  <a:lnTo>
                    <a:pt x="543" y="247"/>
                  </a:lnTo>
                  <a:lnTo>
                    <a:pt x="544" y="248"/>
                  </a:lnTo>
                  <a:lnTo>
                    <a:pt x="546" y="249"/>
                  </a:lnTo>
                  <a:lnTo>
                    <a:pt x="546" y="250"/>
                  </a:lnTo>
                  <a:lnTo>
                    <a:pt x="547" y="251"/>
                  </a:lnTo>
                  <a:lnTo>
                    <a:pt x="547" y="253"/>
                  </a:lnTo>
                  <a:lnTo>
                    <a:pt x="548" y="254"/>
                  </a:lnTo>
                  <a:lnTo>
                    <a:pt x="548" y="256"/>
                  </a:lnTo>
                  <a:lnTo>
                    <a:pt x="549" y="256"/>
                  </a:lnTo>
                  <a:lnTo>
                    <a:pt x="549" y="257"/>
                  </a:lnTo>
                  <a:lnTo>
                    <a:pt x="549" y="258"/>
                  </a:lnTo>
                  <a:lnTo>
                    <a:pt x="550" y="259"/>
                  </a:lnTo>
                  <a:lnTo>
                    <a:pt x="551" y="261"/>
                  </a:lnTo>
                  <a:lnTo>
                    <a:pt x="551" y="262"/>
                  </a:lnTo>
                  <a:lnTo>
                    <a:pt x="552" y="264"/>
                  </a:lnTo>
                  <a:lnTo>
                    <a:pt x="552" y="265"/>
                  </a:lnTo>
                  <a:lnTo>
                    <a:pt x="553" y="266"/>
                  </a:lnTo>
                  <a:lnTo>
                    <a:pt x="553" y="267"/>
                  </a:lnTo>
                  <a:lnTo>
                    <a:pt x="555" y="267"/>
                  </a:lnTo>
                  <a:lnTo>
                    <a:pt x="555" y="268"/>
                  </a:lnTo>
                  <a:lnTo>
                    <a:pt x="555" y="270"/>
                  </a:lnTo>
                  <a:lnTo>
                    <a:pt x="556" y="272"/>
                  </a:lnTo>
                  <a:lnTo>
                    <a:pt x="556" y="273"/>
                  </a:lnTo>
                  <a:lnTo>
                    <a:pt x="557" y="274"/>
                  </a:lnTo>
                  <a:lnTo>
                    <a:pt x="557" y="275"/>
                  </a:lnTo>
                  <a:lnTo>
                    <a:pt x="557" y="276"/>
                  </a:lnTo>
                  <a:lnTo>
                    <a:pt x="558" y="276"/>
                  </a:lnTo>
                  <a:lnTo>
                    <a:pt x="558" y="278"/>
                  </a:lnTo>
                  <a:lnTo>
                    <a:pt x="559" y="278"/>
                  </a:lnTo>
                  <a:lnTo>
                    <a:pt x="559" y="279"/>
                  </a:lnTo>
                  <a:lnTo>
                    <a:pt x="560" y="279"/>
                  </a:lnTo>
                  <a:lnTo>
                    <a:pt x="560" y="280"/>
                  </a:lnTo>
                  <a:lnTo>
                    <a:pt x="561" y="280"/>
                  </a:lnTo>
                  <a:lnTo>
                    <a:pt x="563" y="281"/>
                  </a:lnTo>
                  <a:lnTo>
                    <a:pt x="563" y="282"/>
                  </a:lnTo>
                  <a:lnTo>
                    <a:pt x="564" y="282"/>
                  </a:lnTo>
                  <a:lnTo>
                    <a:pt x="565" y="283"/>
                  </a:lnTo>
                  <a:lnTo>
                    <a:pt x="565" y="284"/>
                  </a:lnTo>
                  <a:lnTo>
                    <a:pt x="566" y="284"/>
                  </a:lnTo>
                  <a:lnTo>
                    <a:pt x="566" y="286"/>
                  </a:lnTo>
                  <a:lnTo>
                    <a:pt x="567" y="287"/>
                  </a:lnTo>
                  <a:lnTo>
                    <a:pt x="567" y="288"/>
                  </a:lnTo>
                  <a:lnTo>
                    <a:pt x="568" y="288"/>
                  </a:lnTo>
                  <a:lnTo>
                    <a:pt x="570" y="295"/>
                  </a:lnTo>
                  <a:lnTo>
                    <a:pt x="570" y="297"/>
                  </a:lnTo>
                  <a:lnTo>
                    <a:pt x="572" y="297"/>
                  </a:lnTo>
                  <a:lnTo>
                    <a:pt x="573" y="298"/>
                  </a:lnTo>
                  <a:lnTo>
                    <a:pt x="573" y="299"/>
                  </a:lnTo>
                  <a:lnTo>
                    <a:pt x="574" y="299"/>
                  </a:lnTo>
                  <a:lnTo>
                    <a:pt x="574" y="300"/>
                  </a:lnTo>
                  <a:lnTo>
                    <a:pt x="575" y="301"/>
                  </a:lnTo>
                  <a:lnTo>
                    <a:pt x="575" y="303"/>
                  </a:lnTo>
                  <a:lnTo>
                    <a:pt x="575" y="304"/>
                  </a:lnTo>
                  <a:lnTo>
                    <a:pt x="575" y="306"/>
                  </a:lnTo>
                  <a:lnTo>
                    <a:pt x="575" y="307"/>
                  </a:lnTo>
                  <a:lnTo>
                    <a:pt x="575" y="308"/>
                  </a:lnTo>
                  <a:lnTo>
                    <a:pt x="575" y="309"/>
                  </a:lnTo>
                  <a:lnTo>
                    <a:pt x="575" y="310"/>
                  </a:lnTo>
                  <a:lnTo>
                    <a:pt x="575" y="312"/>
                  </a:lnTo>
                  <a:lnTo>
                    <a:pt x="575" y="313"/>
                  </a:lnTo>
                  <a:lnTo>
                    <a:pt x="575" y="314"/>
                  </a:lnTo>
                  <a:lnTo>
                    <a:pt x="576" y="314"/>
                  </a:lnTo>
                  <a:lnTo>
                    <a:pt x="576" y="315"/>
                  </a:lnTo>
                  <a:lnTo>
                    <a:pt x="577" y="316"/>
                  </a:lnTo>
                  <a:lnTo>
                    <a:pt x="577" y="317"/>
                  </a:lnTo>
                  <a:lnTo>
                    <a:pt x="578" y="318"/>
                  </a:lnTo>
                  <a:lnTo>
                    <a:pt x="579" y="321"/>
                  </a:lnTo>
                  <a:lnTo>
                    <a:pt x="579" y="322"/>
                  </a:lnTo>
                  <a:lnTo>
                    <a:pt x="581" y="322"/>
                  </a:lnTo>
                  <a:lnTo>
                    <a:pt x="581" y="324"/>
                  </a:lnTo>
                  <a:lnTo>
                    <a:pt x="581" y="326"/>
                  </a:lnTo>
                  <a:lnTo>
                    <a:pt x="581" y="329"/>
                  </a:lnTo>
                  <a:lnTo>
                    <a:pt x="581" y="331"/>
                  </a:lnTo>
                  <a:lnTo>
                    <a:pt x="581" y="332"/>
                  </a:lnTo>
                  <a:lnTo>
                    <a:pt x="581" y="334"/>
                  </a:lnTo>
                  <a:lnTo>
                    <a:pt x="581" y="335"/>
                  </a:lnTo>
                  <a:lnTo>
                    <a:pt x="581" y="337"/>
                  </a:lnTo>
                  <a:lnTo>
                    <a:pt x="579" y="341"/>
                  </a:lnTo>
                  <a:lnTo>
                    <a:pt x="579" y="342"/>
                  </a:lnTo>
                  <a:lnTo>
                    <a:pt x="579" y="345"/>
                  </a:lnTo>
                  <a:lnTo>
                    <a:pt x="579" y="347"/>
                  </a:lnTo>
                  <a:lnTo>
                    <a:pt x="579" y="348"/>
                  </a:lnTo>
                  <a:lnTo>
                    <a:pt x="579" y="350"/>
                  </a:lnTo>
                  <a:lnTo>
                    <a:pt x="579" y="351"/>
                  </a:lnTo>
                  <a:lnTo>
                    <a:pt x="579" y="354"/>
                  </a:lnTo>
                  <a:lnTo>
                    <a:pt x="579" y="355"/>
                  </a:lnTo>
                  <a:lnTo>
                    <a:pt x="579" y="357"/>
                  </a:lnTo>
                  <a:lnTo>
                    <a:pt x="579" y="358"/>
                  </a:lnTo>
                  <a:lnTo>
                    <a:pt x="579" y="362"/>
                  </a:lnTo>
                  <a:lnTo>
                    <a:pt x="579" y="363"/>
                  </a:lnTo>
                  <a:lnTo>
                    <a:pt x="579" y="366"/>
                  </a:lnTo>
                  <a:lnTo>
                    <a:pt x="579" y="367"/>
                  </a:lnTo>
                  <a:lnTo>
                    <a:pt x="579" y="368"/>
                  </a:lnTo>
                  <a:lnTo>
                    <a:pt x="579" y="370"/>
                  </a:lnTo>
                  <a:lnTo>
                    <a:pt x="579" y="371"/>
                  </a:lnTo>
                  <a:lnTo>
                    <a:pt x="579" y="372"/>
                  </a:lnTo>
                  <a:lnTo>
                    <a:pt x="581" y="372"/>
                  </a:lnTo>
                  <a:lnTo>
                    <a:pt x="582" y="375"/>
                  </a:lnTo>
                  <a:lnTo>
                    <a:pt x="582" y="376"/>
                  </a:lnTo>
                  <a:lnTo>
                    <a:pt x="583" y="379"/>
                  </a:lnTo>
                  <a:lnTo>
                    <a:pt x="583" y="380"/>
                  </a:lnTo>
                  <a:lnTo>
                    <a:pt x="584" y="382"/>
                  </a:lnTo>
                  <a:lnTo>
                    <a:pt x="585" y="383"/>
                  </a:lnTo>
                  <a:lnTo>
                    <a:pt x="585" y="384"/>
                  </a:lnTo>
                  <a:lnTo>
                    <a:pt x="586" y="387"/>
                  </a:lnTo>
                  <a:lnTo>
                    <a:pt x="586" y="389"/>
                  </a:lnTo>
                  <a:lnTo>
                    <a:pt x="587" y="389"/>
                  </a:lnTo>
                  <a:lnTo>
                    <a:pt x="587" y="390"/>
                  </a:lnTo>
                  <a:lnTo>
                    <a:pt x="587" y="391"/>
                  </a:lnTo>
                  <a:lnTo>
                    <a:pt x="589" y="391"/>
                  </a:lnTo>
                  <a:lnTo>
                    <a:pt x="589" y="392"/>
                  </a:lnTo>
                  <a:lnTo>
                    <a:pt x="590" y="393"/>
                  </a:lnTo>
                  <a:lnTo>
                    <a:pt x="591" y="395"/>
                  </a:lnTo>
                  <a:lnTo>
                    <a:pt x="592" y="396"/>
                  </a:lnTo>
                  <a:lnTo>
                    <a:pt x="593" y="397"/>
                  </a:lnTo>
                  <a:lnTo>
                    <a:pt x="592" y="397"/>
                  </a:lnTo>
                  <a:lnTo>
                    <a:pt x="590" y="397"/>
                  </a:lnTo>
                  <a:lnTo>
                    <a:pt x="589" y="397"/>
                  </a:lnTo>
                  <a:lnTo>
                    <a:pt x="585" y="397"/>
                  </a:lnTo>
                  <a:lnTo>
                    <a:pt x="583" y="397"/>
                  </a:lnTo>
                  <a:lnTo>
                    <a:pt x="582" y="397"/>
                  </a:lnTo>
                  <a:lnTo>
                    <a:pt x="579" y="397"/>
                  </a:lnTo>
                  <a:lnTo>
                    <a:pt x="576" y="397"/>
                  </a:lnTo>
                  <a:lnTo>
                    <a:pt x="575" y="397"/>
                  </a:lnTo>
                  <a:lnTo>
                    <a:pt x="573" y="397"/>
                  </a:lnTo>
                  <a:lnTo>
                    <a:pt x="572" y="397"/>
                  </a:lnTo>
                  <a:lnTo>
                    <a:pt x="570" y="398"/>
                  </a:lnTo>
                  <a:lnTo>
                    <a:pt x="568" y="400"/>
                  </a:lnTo>
                  <a:lnTo>
                    <a:pt x="567" y="401"/>
                  </a:lnTo>
                  <a:lnTo>
                    <a:pt x="565" y="402"/>
                  </a:lnTo>
                  <a:lnTo>
                    <a:pt x="565" y="404"/>
                  </a:lnTo>
                  <a:lnTo>
                    <a:pt x="564" y="404"/>
                  </a:lnTo>
                  <a:lnTo>
                    <a:pt x="564" y="405"/>
                  </a:lnTo>
                  <a:lnTo>
                    <a:pt x="564" y="406"/>
                  </a:lnTo>
                  <a:lnTo>
                    <a:pt x="563" y="409"/>
                  </a:lnTo>
                  <a:lnTo>
                    <a:pt x="563" y="410"/>
                  </a:lnTo>
                  <a:lnTo>
                    <a:pt x="563" y="412"/>
                  </a:lnTo>
                  <a:lnTo>
                    <a:pt x="561" y="413"/>
                  </a:lnTo>
                  <a:lnTo>
                    <a:pt x="561" y="414"/>
                  </a:lnTo>
                  <a:lnTo>
                    <a:pt x="560" y="415"/>
                  </a:lnTo>
                  <a:lnTo>
                    <a:pt x="560" y="416"/>
                  </a:lnTo>
                  <a:lnTo>
                    <a:pt x="559" y="417"/>
                  </a:lnTo>
                  <a:lnTo>
                    <a:pt x="559" y="418"/>
                  </a:lnTo>
                  <a:lnTo>
                    <a:pt x="558" y="420"/>
                  </a:lnTo>
                  <a:lnTo>
                    <a:pt x="557" y="422"/>
                  </a:lnTo>
                  <a:lnTo>
                    <a:pt x="556" y="423"/>
                  </a:lnTo>
                  <a:lnTo>
                    <a:pt x="555" y="425"/>
                  </a:lnTo>
                  <a:lnTo>
                    <a:pt x="553" y="426"/>
                  </a:lnTo>
                  <a:lnTo>
                    <a:pt x="552" y="427"/>
                  </a:lnTo>
                  <a:lnTo>
                    <a:pt x="552" y="429"/>
                  </a:lnTo>
                  <a:lnTo>
                    <a:pt x="551" y="430"/>
                  </a:lnTo>
                  <a:lnTo>
                    <a:pt x="550" y="431"/>
                  </a:lnTo>
                  <a:lnTo>
                    <a:pt x="550" y="432"/>
                  </a:lnTo>
                  <a:lnTo>
                    <a:pt x="549" y="432"/>
                  </a:lnTo>
                  <a:lnTo>
                    <a:pt x="549" y="433"/>
                  </a:lnTo>
                  <a:lnTo>
                    <a:pt x="548" y="434"/>
                  </a:lnTo>
                  <a:lnTo>
                    <a:pt x="544" y="438"/>
                  </a:lnTo>
                  <a:lnTo>
                    <a:pt x="543" y="440"/>
                  </a:lnTo>
                  <a:lnTo>
                    <a:pt x="542" y="440"/>
                  </a:lnTo>
                  <a:lnTo>
                    <a:pt x="542" y="441"/>
                  </a:lnTo>
                  <a:lnTo>
                    <a:pt x="541" y="441"/>
                  </a:lnTo>
                  <a:lnTo>
                    <a:pt x="540" y="442"/>
                  </a:lnTo>
                  <a:lnTo>
                    <a:pt x="539" y="442"/>
                  </a:lnTo>
                  <a:lnTo>
                    <a:pt x="535" y="445"/>
                  </a:lnTo>
                  <a:lnTo>
                    <a:pt x="534" y="445"/>
                  </a:lnTo>
                  <a:lnTo>
                    <a:pt x="533" y="446"/>
                  </a:lnTo>
                  <a:lnTo>
                    <a:pt x="532" y="446"/>
                  </a:lnTo>
                  <a:lnTo>
                    <a:pt x="531" y="447"/>
                  </a:lnTo>
                  <a:lnTo>
                    <a:pt x="531" y="448"/>
                  </a:lnTo>
                  <a:lnTo>
                    <a:pt x="530" y="448"/>
                  </a:lnTo>
                  <a:lnTo>
                    <a:pt x="530" y="449"/>
                  </a:lnTo>
                  <a:lnTo>
                    <a:pt x="529" y="451"/>
                  </a:lnTo>
                  <a:lnTo>
                    <a:pt x="529" y="452"/>
                  </a:lnTo>
                  <a:lnTo>
                    <a:pt x="529" y="454"/>
                  </a:lnTo>
                  <a:lnTo>
                    <a:pt x="527" y="456"/>
                  </a:lnTo>
                  <a:lnTo>
                    <a:pt x="526" y="457"/>
                  </a:lnTo>
                  <a:lnTo>
                    <a:pt x="526" y="458"/>
                  </a:lnTo>
                  <a:lnTo>
                    <a:pt x="526" y="459"/>
                  </a:lnTo>
                  <a:lnTo>
                    <a:pt x="525" y="463"/>
                  </a:lnTo>
                  <a:lnTo>
                    <a:pt x="524" y="465"/>
                  </a:lnTo>
                  <a:lnTo>
                    <a:pt x="524" y="466"/>
                  </a:lnTo>
                  <a:lnTo>
                    <a:pt x="523" y="467"/>
                  </a:lnTo>
                  <a:lnTo>
                    <a:pt x="523" y="468"/>
                  </a:lnTo>
                  <a:lnTo>
                    <a:pt x="522" y="468"/>
                  </a:lnTo>
                  <a:lnTo>
                    <a:pt x="522" y="469"/>
                  </a:lnTo>
                  <a:lnTo>
                    <a:pt x="520" y="471"/>
                  </a:lnTo>
                  <a:lnTo>
                    <a:pt x="517" y="473"/>
                  </a:lnTo>
                  <a:lnTo>
                    <a:pt x="516" y="474"/>
                  </a:lnTo>
                  <a:lnTo>
                    <a:pt x="515" y="475"/>
                  </a:lnTo>
                  <a:lnTo>
                    <a:pt x="514" y="476"/>
                  </a:lnTo>
                  <a:lnTo>
                    <a:pt x="513" y="476"/>
                  </a:lnTo>
                  <a:lnTo>
                    <a:pt x="509" y="476"/>
                  </a:lnTo>
                  <a:lnTo>
                    <a:pt x="505" y="476"/>
                  </a:lnTo>
                  <a:lnTo>
                    <a:pt x="495" y="476"/>
                  </a:lnTo>
                  <a:lnTo>
                    <a:pt x="492" y="476"/>
                  </a:lnTo>
                  <a:lnTo>
                    <a:pt x="490" y="476"/>
                  </a:lnTo>
                  <a:lnTo>
                    <a:pt x="489" y="476"/>
                  </a:lnTo>
                  <a:lnTo>
                    <a:pt x="488" y="476"/>
                  </a:lnTo>
                  <a:lnTo>
                    <a:pt x="487" y="475"/>
                  </a:lnTo>
                  <a:lnTo>
                    <a:pt x="486" y="475"/>
                  </a:lnTo>
                  <a:lnTo>
                    <a:pt x="484" y="475"/>
                  </a:lnTo>
                  <a:lnTo>
                    <a:pt x="483" y="475"/>
                  </a:lnTo>
                  <a:lnTo>
                    <a:pt x="482" y="475"/>
                  </a:lnTo>
                  <a:lnTo>
                    <a:pt x="481" y="475"/>
                  </a:lnTo>
                  <a:lnTo>
                    <a:pt x="479" y="475"/>
                  </a:lnTo>
                  <a:lnTo>
                    <a:pt x="478" y="475"/>
                  </a:lnTo>
                  <a:lnTo>
                    <a:pt x="477" y="475"/>
                  </a:lnTo>
                  <a:lnTo>
                    <a:pt x="475" y="475"/>
                  </a:lnTo>
                  <a:lnTo>
                    <a:pt x="474" y="475"/>
                  </a:lnTo>
                  <a:lnTo>
                    <a:pt x="473" y="475"/>
                  </a:lnTo>
                  <a:lnTo>
                    <a:pt x="466" y="475"/>
                  </a:lnTo>
                  <a:lnTo>
                    <a:pt x="465" y="475"/>
                  </a:lnTo>
                  <a:lnTo>
                    <a:pt x="464" y="475"/>
                  </a:lnTo>
                  <a:lnTo>
                    <a:pt x="463" y="475"/>
                  </a:lnTo>
                  <a:lnTo>
                    <a:pt x="462" y="475"/>
                  </a:lnTo>
                  <a:lnTo>
                    <a:pt x="461" y="475"/>
                  </a:lnTo>
                  <a:lnTo>
                    <a:pt x="460" y="475"/>
                  </a:lnTo>
                  <a:lnTo>
                    <a:pt x="458" y="475"/>
                  </a:lnTo>
                  <a:lnTo>
                    <a:pt x="457" y="475"/>
                  </a:lnTo>
                  <a:lnTo>
                    <a:pt x="455" y="475"/>
                  </a:lnTo>
                  <a:lnTo>
                    <a:pt x="454" y="475"/>
                  </a:lnTo>
                  <a:lnTo>
                    <a:pt x="453" y="475"/>
                  </a:lnTo>
                  <a:lnTo>
                    <a:pt x="451" y="475"/>
                  </a:lnTo>
                  <a:lnTo>
                    <a:pt x="449" y="474"/>
                  </a:lnTo>
                  <a:lnTo>
                    <a:pt x="449" y="475"/>
                  </a:lnTo>
                  <a:lnTo>
                    <a:pt x="448" y="475"/>
                  </a:lnTo>
                  <a:lnTo>
                    <a:pt x="447" y="475"/>
                  </a:lnTo>
                  <a:lnTo>
                    <a:pt x="447" y="476"/>
                  </a:lnTo>
                  <a:lnTo>
                    <a:pt x="447" y="477"/>
                  </a:lnTo>
                  <a:lnTo>
                    <a:pt x="445" y="485"/>
                  </a:lnTo>
                  <a:lnTo>
                    <a:pt x="445" y="489"/>
                  </a:lnTo>
                  <a:lnTo>
                    <a:pt x="445" y="490"/>
                  </a:lnTo>
                  <a:lnTo>
                    <a:pt x="444" y="491"/>
                  </a:lnTo>
                  <a:lnTo>
                    <a:pt x="444" y="492"/>
                  </a:lnTo>
                  <a:lnTo>
                    <a:pt x="444" y="493"/>
                  </a:lnTo>
                  <a:lnTo>
                    <a:pt x="443" y="494"/>
                  </a:lnTo>
                  <a:lnTo>
                    <a:pt x="443" y="496"/>
                  </a:lnTo>
                  <a:lnTo>
                    <a:pt x="443" y="497"/>
                  </a:lnTo>
                  <a:lnTo>
                    <a:pt x="441" y="498"/>
                  </a:lnTo>
                  <a:lnTo>
                    <a:pt x="441" y="499"/>
                  </a:lnTo>
                  <a:lnTo>
                    <a:pt x="441" y="500"/>
                  </a:lnTo>
                  <a:lnTo>
                    <a:pt x="440" y="501"/>
                  </a:lnTo>
                  <a:lnTo>
                    <a:pt x="440" y="502"/>
                  </a:lnTo>
                  <a:lnTo>
                    <a:pt x="440" y="505"/>
                  </a:lnTo>
                  <a:lnTo>
                    <a:pt x="440" y="507"/>
                  </a:lnTo>
                  <a:lnTo>
                    <a:pt x="440" y="509"/>
                  </a:lnTo>
                  <a:lnTo>
                    <a:pt x="440" y="510"/>
                  </a:lnTo>
                  <a:lnTo>
                    <a:pt x="440" y="512"/>
                  </a:lnTo>
                  <a:lnTo>
                    <a:pt x="440" y="513"/>
                  </a:lnTo>
                  <a:lnTo>
                    <a:pt x="439" y="514"/>
                  </a:lnTo>
                  <a:lnTo>
                    <a:pt x="439" y="517"/>
                  </a:lnTo>
                  <a:lnTo>
                    <a:pt x="439" y="518"/>
                  </a:lnTo>
                  <a:lnTo>
                    <a:pt x="439" y="519"/>
                  </a:lnTo>
                  <a:lnTo>
                    <a:pt x="438" y="519"/>
                  </a:lnTo>
                  <a:lnTo>
                    <a:pt x="438" y="521"/>
                  </a:lnTo>
                  <a:lnTo>
                    <a:pt x="438" y="522"/>
                  </a:lnTo>
                  <a:lnTo>
                    <a:pt x="437" y="522"/>
                  </a:lnTo>
                  <a:lnTo>
                    <a:pt x="436" y="522"/>
                  </a:lnTo>
                  <a:lnTo>
                    <a:pt x="435" y="522"/>
                  </a:lnTo>
                  <a:lnTo>
                    <a:pt x="434" y="522"/>
                  </a:lnTo>
                  <a:lnTo>
                    <a:pt x="432" y="523"/>
                  </a:lnTo>
                  <a:lnTo>
                    <a:pt x="430" y="523"/>
                  </a:lnTo>
                  <a:lnTo>
                    <a:pt x="426" y="524"/>
                  </a:lnTo>
                  <a:lnTo>
                    <a:pt x="424" y="525"/>
                  </a:lnTo>
                  <a:lnTo>
                    <a:pt x="423" y="525"/>
                  </a:lnTo>
                  <a:lnTo>
                    <a:pt x="422" y="525"/>
                  </a:lnTo>
                  <a:lnTo>
                    <a:pt x="421" y="525"/>
                  </a:lnTo>
                  <a:lnTo>
                    <a:pt x="420" y="525"/>
                  </a:lnTo>
                  <a:lnTo>
                    <a:pt x="419" y="525"/>
                  </a:lnTo>
                  <a:lnTo>
                    <a:pt x="419" y="526"/>
                  </a:lnTo>
                  <a:lnTo>
                    <a:pt x="419" y="527"/>
                  </a:lnTo>
                  <a:lnTo>
                    <a:pt x="418" y="530"/>
                  </a:lnTo>
                  <a:lnTo>
                    <a:pt x="418" y="531"/>
                  </a:lnTo>
                  <a:lnTo>
                    <a:pt x="418" y="533"/>
                  </a:lnTo>
                  <a:lnTo>
                    <a:pt x="418" y="534"/>
                  </a:lnTo>
                  <a:lnTo>
                    <a:pt x="417" y="535"/>
                  </a:lnTo>
                  <a:lnTo>
                    <a:pt x="417" y="536"/>
                  </a:lnTo>
                  <a:lnTo>
                    <a:pt x="417" y="538"/>
                  </a:lnTo>
                  <a:lnTo>
                    <a:pt x="414" y="538"/>
                  </a:lnTo>
                  <a:lnTo>
                    <a:pt x="410" y="536"/>
                  </a:lnTo>
                  <a:lnTo>
                    <a:pt x="409" y="536"/>
                  </a:lnTo>
                  <a:lnTo>
                    <a:pt x="406" y="535"/>
                  </a:lnTo>
                  <a:lnTo>
                    <a:pt x="405" y="535"/>
                  </a:lnTo>
                  <a:lnTo>
                    <a:pt x="404" y="535"/>
                  </a:lnTo>
                  <a:lnTo>
                    <a:pt x="403" y="535"/>
                  </a:lnTo>
                  <a:lnTo>
                    <a:pt x="402" y="535"/>
                  </a:lnTo>
                  <a:lnTo>
                    <a:pt x="401" y="535"/>
                  </a:lnTo>
                  <a:lnTo>
                    <a:pt x="398" y="535"/>
                  </a:lnTo>
                  <a:lnTo>
                    <a:pt x="396" y="535"/>
                  </a:lnTo>
                  <a:lnTo>
                    <a:pt x="394" y="535"/>
                  </a:lnTo>
                  <a:lnTo>
                    <a:pt x="393" y="536"/>
                  </a:lnTo>
                  <a:lnTo>
                    <a:pt x="392" y="536"/>
                  </a:lnTo>
                  <a:lnTo>
                    <a:pt x="391" y="536"/>
                  </a:lnTo>
                  <a:lnTo>
                    <a:pt x="388" y="536"/>
                  </a:lnTo>
                  <a:lnTo>
                    <a:pt x="387" y="536"/>
                  </a:lnTo>
                  <a:lnTo>
                    <a:pt x="386" y="536"/>
                  </a:lnTo>
                  <a:lnTo>
                    <a:pt x="385" y="536"/>
                  </a:lnTo>
                  <a:lnTo>
                    <a:pt x="383" y="536"/>
                  </a:lnTo>
                  <a:lnTo>
                    <a:pt x="379" y="536"/>
                  </a:lnTo>
                  <a:lnTo>
                    <a:pt x="379" y="538"/>
                  </a:lnTo>
                  <a:lnTo>
                    <a:pt x="379" y="539"/>
                  </a:lnTo>
                  <a:lnTo>
                    <a:pt x="379" y="540"/>
                  </a:lnTo>
                  <a:lnTo>
                    <a:pt x="379" y="541"/>
                  </a:lnTo>
                  <a:lnTo>
                    <a:pt x="378" y="543"/>
                  </a:lnTo>
                  <a:lnTo>
                    <a:pt x="378" y="548"/>
                  </a:lnTo>
                  <a:lnTo>
                    <a:pt x="377" y="550"/>
                  </a:lnTo>
                  <a:lnTo>
                    <a:pt x="377" y="552"/>
                  </a:lnTo>
                  <a:lnTo>
                    <a:pt x="377" y="556"/>
                  </a:lnTo>
                  <a:lnTo>
                    <a:pt x="376" y="560"/>
                  </a:lnTo>
                  <a:lnTo>
                    <a:pt x="376" y="561"/>
                  </a:lnTo>
                  <a:lnTo>
                    <a:pt x="375" y="564"/>
                  </a:lnTo>
                  <a:lnTo>
                    <a:pt x="375" y="565"/>
                  </a:lnTo>
                  <a:lnTo>
                    <a:pt x="375" y="568"/>
                  </a:lnTo>
                  <a:lnTo>
                    <a:pt x="375" y="569"/>
                  </a:lnTo>
                  <a:lnTo>
                    <a:pt x="375" y="572"/>
                  </a:lnTo>
                  <a:lnTo>
                    <a:pt x="374" y="573"/>
                  </a:lnTo>
                  <a:lnTo>
                    <a:pt x="374" y="574"/>
                  </a:lnTo>
                  <a:lnTo>
                    <a:pt x="372" y="576"/>
                  </a:lnTo>
                  <a:lnTo>
                    <a:pt x="371" y="581"/>
                  </a:lnTo>
                  <a:lnTo>
                    <a:pt x="369" y="584"/>
                  </a:lnTo>
                  <a:lnTo>
                    <a:pt x="368" y="588"/>
                  </a:lnTo>
                  <a:lnTo>
                    <a:pt x="367" y="590"/>
                  </a:lnTo>
                  <a:lnTo>
                    <a:pt x="367" y="592"/>
                  </a:lnTo>
                  <a:lnTo>
                    <a:pt x="366" y="593"/>
                  </a:lnTo>
                  <a:lnTo>
                    <a:pt x="365" y="597"/>
                  </a:lnTo>
                  <a:lnTo>
                    <a:pt x="365" y="598"/>
                  </a:lnTo>
                  <a:lnTo>
                    <a:pt x="365" y="599"/>
                  </a:lnTo>
                  <a:lnTo>
                    <a:pt x="363" y="602"/>
                  </a:lnTo>
                  <a:lnTo>
                    <a:pt x="362" y="604"/>
                  </a:lnTo>
                  <a:lnTo>
                    <a:pt x="362" y="606"/>
                  </a:lnTo>
                  <a:lnTo>
                    <a:pt x="361" y="608"/>
                  </a:lnTo>
                  <a:lnTo>
                    <a:pt x="360" y="609"/>
                  </a:lnTo>
                  <a:lnTo>
                    <a:pt x="358" y="616"/>
                  </a:lnTo>
                  <a:lnTo>
                    <a:pt x="358" y="617"/>
                  </a:lnTo>
                  <a:lnTo>
                    <a:pt x="357" y="618"/>
                  </a:lnTo>
                  <a:lnTo>
                    <a:pt x="357" y="619"/>
                  </a:lnTo>
                  <a:lnTo>
                    <a:pt x="355" y="622"/>
                  </a:lnTo>
                  <a:lnTo>
                    <a:pt x="353" y="626"/>
                  </a:lnTo>
                  <a:lnTo>
                    <a:pt x="353" y="627"/>
                  </a:lnTo>
                  <a:lnTo>
                    <a:pt x="352" y="628"/>
                  </a:lnTo>
                  <a:lnTo>
                    <a:pt x="352" y="630"/>
                  </a:lnTo>
                  <a:lnTo>
                    <a:pt x="352" y="631"/>
                  </a:lnTo>
                  <a:lnTo>
                    <a:pt x="351" y="632"/>
                  </a:lnTo>
                  <a:lnTo>
                    <a:pt x="351" y="633"/>
                  </a:lnTo>
                  <a:lnTo>
                    <a:pt x="351" y="634"/>
                  </a:lnTo>
                  <a:lnTo>
                    <a:pt x="351" y="635"/>
                  </a:lnTo>
                  <a:lnTo>
                    <a:pt x="351" y="636"/>
                  </a:lnTo>
                  <a:lnTo>
                    <a:pt x="351" y="638"/>
                  </a:lnTo>
                  <a:lnTo>
                    <a:pt x="351" y="640"/>
                  </a:lnTo>
                  <a:lnTo>
                    <a:pt x="351" y="641"/>
                  </a:lnTo>
                  <a:lnTo>
                    <a:pt x="350" y="642"/>
                  </a:lnTo>
                  <a:lnTo>
                    <a:pt x="349" y="643"/>
                  </a:lnTo>
                  <a:lnTo>
                    <a:pt x="344" y="646"/>
                  </a:lnTo>
                  <a:lnTo>
                    <a:pt x="341" y="648"/>
                  </a:lnTo>
                  <a:lnTo>
                    <a:pt x="340" y="648"/>
                  </a:lnTo>
                  <a:lnTo>
                    <a:pt x="337" y="650"/>
                  </a:lnTo>
                  <a:lnTo>
                    <a:pt x="335" y="651"/>
                  </a:lnTo>
                  <a:lnTo>
                    <a:pt x="334" y="652"/>
                  </a:lnTo>
                  <a:lnTo>
                    <a:pt x="333" y="653"/>
                  </a:lnTo>
                  <a:lnTo>
                    <a:pt x="332" y="653"/>
                  </a:lnTo>
                  <a:lnTo>
                    <a:pt x="332" y="655"/>
                  </a:lnTo>
                  <a:lnTo>
                    <a:pt x="331" y="656"/>
                  </a:lnTo>
                  <a:lnTo>
                    <a:pt x="329" y="657"/>
                  </a:lnTo>
                  <a:lnTo>
                    <a:pt x="328" y="658"/>
                  </a:lnTo>
                  <a:lnTo>
                    <a:pt x="327" y="659"/>
                  </a:lnTo>
                  <a:lnTo>
                    <a:pt x="326" y="660"/>
                  </a:lnTo>
                  <a:lnTo>
                    <a:pt x="325" y="663"/>
                  </a:lnTo>
                  <a:lnTo>
                    <a:pt x="322" y="666"/>
                  </a:lnTo>
                  <a:lnTo>
                    <a:pt x="320" y="668"/>
                  </a:lnTo>
                  <a:lnTo>
                    <a:pt x="319" y="669"/>
                  </a:lnTo>
                  <a:lnTo>
                    <a:pt x="318" y="671"/>
                  </a:lnTo>
                  <a:lnTo>
                    <a:pt x="311" y="678"/>
                  </a:lnTo>
                  <a:lnTo>
                    <a:pt x="310" y="681"/>
                  </a:lnTo>
                  <a:lnTo>
                    <a:pt x="309" y="681"/>
                  </a:lnTo>
                  <a:lnTo>
                    <a:pt x="308" y="682"/>
                  </a:lnTo>
                  <a:lnTo>
                    <a:pt x="308" y="683"/>
                  </a:lnTo>
                  <a:lnTo>
                    <a:pt x="307" y="684"/>
                  </a:lnTo>
                  <a:lnTo>
                    <a:pt x="297" y="681"/>
                  </a:lnTo>
                  <a:lnTo>
                    <a:pt x="286" y="676"/>
                  </a:lnTo>
                  <a:lnTo>
                    <a:pt x="267" y="669"/>
                  </a:lnTo>
                  <a:lnTo>
                    <a:pt x="255" y="664"/>
                  </a:lnTo>
                  <a:lnTo>
                    <a:pt x="236" y="657"/>
                  </a:lnTo>
                  <a:lnTo>
                    <a:pt x="226" y="653"/>
                  </a:lnTo>
                  <a:lnTo>
                    <a:pt x="222" y="651"/>
                  </a:lnTo>
                  <a:lnTo>
                    <a:pt x="213" y="648"/>
                  </a:lnTo>
                  <a:lnTo>
                    <a:pt x="169" y="631"/>
                  </a:lnTo>
                  <a:lnTo>
                    <a:pt x="145" y="622"/>
                  </a:lnTo>
                  <a:lnTo>
                    <a:pt x="143" y="621"/>
                  </a:lnTo>
                  <a:lnTo>
                    <a:pt x="126" y="614"/>
                  </a:lnTo>
                  <a:lnTo>
                    <a:pt x="121" y="613"/>
                  </a:lnTo>
                  <a:lnTo>
                    <a:pt x="96" y="602"/>
                  </a:lnTo>
                  <a:lnTo>
                    <a:pt x="94" y="602"/>
                  </a:lnTo>
                  <a:lnTo>
                    <a:pt x="92" y="601"/>
                  </a:lnTo>
                  <a:lnTo>
                    <a:pt x="91" y="600"/>
                  </a:lnTo>
                  <a:lnTo>
                    <a:pt x="85" y="599"/>
                  </a:lnTo>
                  <a:lnTo>
                    <a:pt x="83" y="597"/>
                  </a:lnTo>
                  <a:lnTo>
                    <a:pt x="61" y="588"/>
                  </a:lnTo>
                  <a:lnTo>
                    <a:pt x="50" y="583"/>
                  </a:lnTo>
                  <a:lnTo>
                    <a:pt x="48" y="582"/>
                  </a:lnTo>
                  <a:lnTo>
                    <a:pt x="44" y="581"/>
                  </a:lnTo>
                  <a:lnTo>
                    <a:pt x="41" y="580"/>
                  </a:lnTo>
                  <a:lnTo>
                    <a:pt x="34" y="576"/>
                  </a:lnTo>
                  <a:lnTo>
                    <a:pt x="32" y="575"/>
                  </a:lnTo>
                  <a:lnTo>
                    <a:pt x="28" y="574"/>
                  </a:lnTo>
                  <a:lnTo>
                    <a:pt x="25" y="573"/>
                  </a:lnTo>
                  <a:lnTo>
                    <a:pt x="15" y="568"/>
                  </a:lnTo>
                  <a:lnTo>
                    <a:pt x="10" y="566"/>
                  </a:lnTo>
                  <a:lnTo>
                    <a:pt x="7" y="565"/>
                  </a:lnTo>
                  <a:lnTo>
                    <a:pt x="4" y="564"/>
                  </a:lnTo>
                  <a:lnTo>
                    <a:pt x="1" y="563"/>
                  </a:lnTo>
                  <a:lnTo>
                    <a:pt x="0" y="561"/>
                  </a:lnTo>
                  <a:lnTo>
                    <a:pt x="1" y="559"/>
                  </a:lnTo>
                  <a:lnTo>
                    <a:pt x="1" y="558"/>
                  </a:lnTo>
                  <a:lnTo>
                    <a:pt x="4" y="555"/>
                  </a:lnTo>
                  <a:lnTo>
                    <a:pt x="6" y="552"/>
                  </a:lnTo>
                  <a:lnTo>
                    <a:pt x="8" y="551"/>
                  </a:lnTo>
                  <a:lnTo>
                    <a:pt x="10" y="550"/>
                  </a:lnTo>
                  <a:lnTo>
                    <a:pt x="14" y="550"/>
                  </a:lnTo>
                  <a:lnTo>
                    <a:pt x="17" y="550"/>
                  </a:lnTo>
                  <a:lnTo>
                    <a:pt x="21" y="550"/>
                  </a:lnTo>
                  <a:lnTo>
                    <a:pt x="25" y="550"/>
                  </a:lnTo>
                  <a:lnTo>
                    <a:pt x="27" y="549"/>
                  </a:lnTo>
                  <a:lnTo>
                    <a:pt x="32" y="547"/>
                  </a:lnTo>
                  <a:lnTo>
                    <a:pt x="36" y="544"/>
                  </a:lnTo>
                  <a:lnTo>
                    <a:pt x="40" y="540"/>
                  </a:lnTo>
                  <a:lnTo>
                    <a:pt x="43" y="535"/>
                  </a:lnTo>
                  <a:lnTo>
                    <a:pt x="47" y="530"/>
                  </a:lnTo>
                  <a:lnTo>
                    <a:pt x="53" y="521"/>
                  </a:lnTo>
                  <a:lnTo>
                    <a:pt x="57" y="516"/>
                  </a:lnTo>
                  <a:lnTo>
                    <a:pt x="58" y="515"/>
                  </a:lnTo>
                  <a:lnTo>
                    <a:pt x="61" y="510"/>
                  </a:lnTo>
                  <a:lnTo>
                    <a:pt x="70" y="501"/>
                  </a:lnTo>
                  <a:lnTo>
                    <a:pt x="70" y="500"/>
                  </a:lnTo>
                  <a:lnTo>
                    <a:pt x="73" y="499"/>
                  </a:lnTo>
                  <a:lnTo>
                    <a:pt x="74" y="498"/>
                  </a:lnTo>
                  <a:lnTo>
                    <a:pt x="75" y="497"/>
                  </a:lnTo>
                  <a:lnTo>
                    <a:pt x="76" y="496"/>
                  </a:lnTo>
                  <a:lnTo>
                    <a:pt x="77" y="494"/>
                  </a:lnTo>
                  <a:lnTo>
                    <a:pt x="79" y="492"/>
                  </a:lnTo>
                  <a:lnTo>
                    <a:pt x="82" y="491"/>
                  </a:lnTo>
                  <a:lnTo>
                    <a:pt x="83" y="490"/>
                  </a:lnTo>
                  <a:lnTo>
                    <a:pt x="84" y="490"/>
                  </a:lnTo>
                  <a:lnTo>
                    <a:pt x="87" y="488"/>
                  </a:lnTo>
                  <a:lnTo>
                    <a:pt x="91" y="485"/>
                  </a:lnTo>
                  <a:lnTo>
                    <a:pt x="94" y="483"/>
                  </a:lnTo>
                  <a:lnTo>
                    <a:pt x="94" y="482"/>
                  </a:lnTo>
                  <a:lnTo>
                    <a:pt x="95" y="481"/>
                  </a:lnTo>
                  <a:lnTo>
                    <a:pt x="95" y="480"/>
                  </a:lnTo>
                  <a:lnTo>
                    <a:pt x="95" y="479"/>
                  </a:lnTo>
                  <a:lnTo>
                    <a:pt x="95" y="477"/>
                  </a:lnTo>
                  <a:lnTo>
                    <a:pt x="95" y="476"/>
                  </a:lnTo>
                  <a:lnTo>
                    <a:pt x="96" y="476"/>
                  </a:lnTo>
                  <a:lnTo>
                    <a:pt x="96" y="475"/>
                  </a:lnTo>
                  <a:lnTo>
                    <a:pt x="98" y="475"/>
                  </a:lnTo>
                  <a:lnTo>
                    <a:pt x="98" y="476"/>
                  </a:lnTo>
                  <a:lnTo>
                    <a:pt x="99" y="476"/>
                  </a:lnTo>
                  <a:lnTo>
                    <a:pt x="100" y="477"/>
                  </a:lnTo>
                  <a:lnTo>
                    <a:pt x="101" y="479"/>
                  </a:lnTo>
                  <a:lnTo>
                    <a:pt x="102" y="479"/>
                  </a:lnTo>
                  <a:lnTo>
                    <a:pt x="103" y="479"/>
                  </a:lnTo>
                  <a:lnTo>
                    <a:pt x="104" y="477"/>
                  </a:lnTo>
                  <a:lnTo>
                    <a:pt x="105" y="477"/>
                  </a:lnTo>
                  <a:lnTo>
                    <a:pt x="107" y="477"/>
                  </a:lnTo>
                  <a:lnTo>
                    <a:pt x="108" y="477"/>
                  </a:lnTo>
                  <a:lnTo>
                    <a:pt x="109" y="476"/>
                  </a:lnTo>
                  <a:lnTo>
                    <a:pt x="109" y="475"/>
                  </a:lnTo>
                  <a:lnTo>
                    <a:pt x="110" y="475"/>
                  </a:lnTo>
                  <a:lnTo>
                    <a:pt x="111" y="474"/>
                  </a:lnTo>
                  <a:lnTo>
                    <a:pt x="112" y="474"/>
                  </a:lnTo>
                  <a:lnTo>
                    <a:pt x="112" y="473"/>
                  </a:lnTo>
                  <a:lnTo>
                    <a:pt x="113" y="473"/>
                  </a:lnTo>
                  <a:lnTo>
                    <a:pt x="114" y="473"/>
                  </a:lnTo>
                  <a:lnTo>
                    <a:pt x="116" y="472"/>
                  </a:lnTo>
                  <a:lnTo>
                    <a:pt x="117" y="472"/>
                  </a:lnTo>
                  <a:lnTo>
                    <a:pt x="118" y="472"/>
                  </a:lnTo>
                  <a:lnTo>
                    <a:pt x="119" y="471"/>
                  </a:lnTo>
                  <a:lnTo>
                    <a:pt x="120" y="471"/>
                  </a:lnTo>
                  <a:lnTo>
                    <a:pt x="120" y="469"/>
                  </a:lnTo>
                  <a:lnTo>
                    <a:pt x="121" y="469"/>
                  </a:lnTo>
                  <a:lnTo>
                    <a:pt x="122" y="469"/>
                  </a:lnTo>
                  <a:lnTo>
                    <a:pt x="124" y="468"/>
                  </a:lnTo>
                  <a:lnTo>
                    <a:pt x="125" y="467"/>
                  </a:lnTo>
                  <a:lnTo>
                    <a:pt x="126" y="467"/>
                  </a:lnTo>
                  <a:lnTo>
                    <a:pt x="126" y="466"/>
                  </a:lnTo>
                  <a:lnTo>
                    <a:pt x="127" y="466"/>
                  </a:lnTo>
                  <a:lnTo>
                    <a:pt x="127" y="465"/>
                  </a:lnTo>
                  <a:lnTo>
                    <a:pt x="125" y="464"/>
                  </a:lnTo>
                  <a:lnTo>
                    <a:pt x="124" y="463"/>
                  </a:lnTo>
                  <a:lnTo>
                    <a:pt x="122" y="463"/>
                  </a:lnTo>
                  <a:lnTo>
                    <a:pt x="120" y="462"/>
                  </a:lnTo>
                  <a:lnTo>
                    <a:pt x="119" y="460"/>
                  </a:lnTo>
                  <a:lnTo>
                    <a:pt x="118" y="459"/>
                  </a:lnTo>
                  <a:lnTo>
                    <a:pt x="116" y="458"/>
                  </a:lnTo>
                  <a:lnTo>
                    <a:pt x="114" y="458"/>
                  </a:lnTo>
                  <a:lnTo>
                    <a:pt x="113" y="457"/>
                  </a:lnTo>
                  <a:lnTo>
                    <a:pt x="112" y="457"/>
                  </a:lnTo>
                  <a:lnTo>
                    <a:pt x="111" y="456"/>
                  </a:lnTo>
                  <a:lnTo>
                    <a:pt x="109" y="451"/>
                  </a:lnTo>
                  <a:lnTo>
                    <a:pt x="108" y="451"/>
                  </a:lnTo>
                  <a:lnTo>
                    <a:pt x="108" y="450"/>
                  </a:lnTo>
                  <a:lnTo>
                    <a:pt x="108" y="449"/>
                  </a:lnTo>
                  <a:lnTo>
                    <a:pt x="107" y="448"/>
                  </a:lnTo>
                  <a:lnTo>
                    <a:pt x="107" y="446"/>
                  </a:lnTo>
                  <a:lnTo>
                    <a:pt x="107" y="445"/>
                  </a:lnTo>
                  <a:lnTo>
                    <a:pt x="105" y="443"/>
                  </a:lnTo>
                  <a:lnTo>
                    <a:pt x="105" y="442"/>
                  </a:lnTo>
                  <a:lnTo>
                    <a:pt x="104" y="441"/>
                  </a:lnTo>
                  <a:lnTo>
                    <a:pt x="103" y="439"/>
                  </a:lnTo>
                  <a:lnTo>
                    <a:pt x="101" y="435"/>
                  </a:lnTo>
                  <a:lnTo>
                    <a:pt x="100" y="433"/>
                  </a:lnTo>
                  <a:lnTo>
                    <a:pt x="95" y="427"/>
                  </a:lnTo>
                  <a:lnTo>
                    <a:pt x="94" y="425"/>
                  </a:lnTo>
                  <a:lnTo>
                    <a:pt x="94" y="424"/>
                  </a:lnTo>
                  <a:lnTo>
                    <a:pt x="93" y="423"/>
                  </a:lnTo>
                  <a:lnTo>
                    <a:pt x="92" y="422"/>
                  </a:lnTo>
                  <a:lnTo>
                    <a:pt x="90" y="417"/>
                  </a:lnTo>
                  <a:lnTo>
                    <a:pt x="88" y="417"/>
                  </a:lnTo>
                  <a:lnTo>
                    <a:pt x="87" y="415"/>
                  </a:lnTo>
                  <a:lnTo>
                    <a:pt x="90" y="414"/>
                  </a:lnTo>
                  <a:lnTo>
                    <a:pt x="92" y="413"/>
                  </a:lnTo>
                  <a:lnTo>
                    <a:pt x="96" y="409"/>
                  </a:lnTo>
                  <a:lnTo>
                    <a:pt x="98" y="409"/>
                  </a:lnTo>
                  <a:lnTo>
                    <a:pt x="99" y="409"/>
                  </a:lnTo>
                  <a:lnTo>
                    <a:pt x="100" y="409"/>
                  </a:lnTo>
                  <a:lnTo>
                    <a:pt x="100" y="408"/>
                  </a:lnTo>
                  <a:lnTo>
                    <a:pt x="101" y="407"/>
                  </a:lnTo>
                  <a:lnTo>
                    <a:pt x="105" y="401"/>
                  </a:lnTo>
                  <a:lnTo>
                    <a:pt x="107" y="401"/>
                  </a:lnTo>
                  <a:lnTo>
                    <a:pt x="108" y="400"/>
                  </a:lnTo>
                  <a:lnTo>
                    <a:pt x="112" y="398"/>
                  </a:lnTo>
                  <a:lnTo>
                    <a:pt x="116" y="396"/>
                  </a:lnTo>
                  <a:lnTo>
                    <a:pt x="120" y="392"/>
                  </a:lnTo>
                  <a:lnTo>
                    <a:pt x="124" y="389"/>
                  </a:lnTo>
                  <a:lnTo>
                    <a:pt x="127" y="383"/>
                  </a:lnTo>
                  <a:lnTo>
                    <a:pt x="130" y="377"/>
                  </a:lnTo>
                  <a:lnTo>
                    <a:pt x="131" y="375"/>
                  </a:lnTo>
                  <a:lnTo>
                    <a:pt x="133" y="371"/>
                  </a:lnTo>
                  <a:lnTo>
                    <a:pt x="135" y="365"/>
                  </a:lnTo>
                  <a:lnTo>
                    <a:pt x="137" y="359"/>
                  </a:lnTo>
                  <a:lnTo>
                    <a:pt x="138" y="357"/>
                  </a:lnTo>
                  <a:lnTo>
                    <a:pt x="139" y="353"/>
                  </a:lnTo>
                  <a:lnTo>
                    <a:pt x="142" y="349"/>
                  </a:lnTo>
                  <a:lnTo>
                    <a:pt x="142" y="348"/>
                  </a:lnTo>
                  <a:lnTo>
                    <a:pt x="145" y="346"/>
                  </a:lnTo>
                  <a:lnTo>
                    <a:pt x="147" y="342"/>
                  </a:lnTo>
                  <a:lnTo>
                    <a:pt x="148" y="341"/>
                  </a:lnTo>
                  <a:lnTo>
                    <a:pt x="151" y="338"/>
                  </a:lnTo>
                  <a:lnTo>
                    <a:pt x="151" y="337"/>
                  </a:lnTo>
                  <a:lnTo>
                    <a:pt x="153" y="335"/>
                  </a:lnTo>
                  <a:lnTo>
                    <a:pt x="155" y="334"/>
                  </a:lnTo>
                  <a:lnTo>
                    <a:pt x="156" y="330"/>
                  </a:lnTo>
                  <a:lnTo>
                    <a:pt x="156" y="326"/>
                  </a:lnTo>
                  <a:lnTo>
                    <a:pt x="156" y="323"/>
                  </a:lnTo>
                  <a:lnTo>
                    <a:pt x="157" y="322"/>
                  </a:lnTo>
                  <a:lnTo>
                    <a:pt x="157" y="320"/>
                  </a:lnTo>
                  <a:lnTo>
                    <a:pt x="157" y="317"/>
                  </a:lnTo>
                  <a:lnTo>
                    <a:pt x="157" y="316"/>
                  </a:lnTo>
                  <a:lnTo>
                    <a:pt x="156" y="316"/>
                  </a:lnTo>
                  <a:lnTo>
                    <a:pt x="156" y="315"/>
                  </a:lnTo>
                  <a:lnTo>
                    <a:pt x="156" y="314"/>
                  </a:lnTo>
                  <a:lnTo>
                    <a:pt x="156" y="313"/>
                  </a:lnTo>
                  <a:lnTo>
                    <a:pt x="156" y="312"/>
                  </a:lnTo>
                  <a:lnTo>
                    <a:pt x="156" y="310"/>
                  </a:lnTo>
                  <a:lnTo>
                    <a:pt x="156" y="309"/>
                  </a:lnTo>
                  <a:lnTo>
                    <a:pt x="156" y="308"/>
                  </a:lnTo>
                  <a:lnTo>
                    <a:pt x="156" y="307"/>
                  </a:lnTo>
                  <a:lnTo>
                    <a:pt x="157" y="306"/>
                  </a:lnTo>
                  <a:lnTo>
                    <a:pt x="157" y="305"/>
                  </a:lnTo>
                  <a:lnTo>
                    <a:pt x="157" y="304"/>
                  </a:lnTo>
                  <a:lnTo>
                    <a:pt x="157" y="303"/>
                  </a:lnTo>
                  <a:lnTo>
                    <a:pt x="157" y="301"/>
                  </a:lnTo>
                  <a:lnTo>
                    <a:pt x="157" y="300"/>
                  </a:lnTo>
                  <a:lnTo>
                    <a:pt x="156" y="300"/>
                  </a:lnTo>
                  <a:lnTo>
                    <a:pt x="156" y="299"/>
                  </a:lnTo>
                  <a:lnTo>
                    <a:pt x="156" y="298"/>
                  </a:lnTo>
                  <a:lnTo>
                    <a:pt x="156" y="297"/>
                  </a:lnTo>
                  <a:lnTo>
                    <a:pt x="156" y="296"/>
                  </a:lnTo>
                  <a:lnTo>
                    <a:pt x="157" y="295"/>
                  </a:lnTo>
                  <a:lnTo>
                    <a:pt x="157" y="293"/>
                  </a:lnTo>
                  <a:lnTo>
                    <a:pt x="156" y="292"/>
                  </a:lnTo>
                  <a:lnTo>
                    <a:pt x="156" y="291"/>
                  </a:lnTo>
                  <a:lnTo>
                    <a:pt x="156" y="290"/>
                  </a:lnTo>
                  <a:lnTo>
                    <a:pt x="156" y="289"/>
                  </a:lnTo>
                  <a:lnTo>
                    <a:pt x="155" y="289"/>
                  </a:lnTo>
                  <a:lnTo>
                    <a:pt x="155" y="288"/>
                  </a:lnTo>
                  <a:lnTo>
                    <a:pt x="155" y="287"/>
                  </a:lnTo>
                  <a:lnTo>
                    <a:pt x="155" y="286"/>
                  </a:lnTo>
                  <a:lnTo>
                    <a:pt x="155" y="284"/>
                  </a:lnTo>
                  <a:lnTo>
                    <a:pt x="156" y="283"/>
                  </a:lnTo>
                  <a:lnTo>
                    <a:pt x="156" y="282"/>
                  </a:lnTo>
                  <a:lnTo>
                    <a:pt x="156" y="281"/>
                  </a:lnTo>
                  <a:lnTo>
                    <a:pt x="157" y="281"/>
                  </a:lnTo>
                  <a:lnTo>
                    <a:pt x="157" y="280"/>
                  </a:lnTo>
                  <a:lnTo>
                    <a:pt x="159" y="279"/>
                  </a:lnTo>
                  <a:lnTo>
                    <a:pt x="160" y="279"/>
                  </a:lnTo>
                  <a:lnTo>
                    <a:pt x="161" y="278"/>
                  </a:lnTo>
                  <a:lnTo>
                    <a:pt x="161" y="276"/>
                  </a:lnTo>
                  <a:lnTo>
                    <a:pt x="162" y="276"/>
                  </a:lnTo>
                  <a:lnTo>
                    <a:pt x="162" y="275"/>
                  </a:lnTo>
                  <a:lnTo>
                    <a:pt x="163" y="275"/>
                  </a:lnTo>
                  <a:lnTo>
                    <a:pt x="164" y="274"/>
                  </a:lnTo>
                  <a:lnTo>
                    <a:pt x="164" y="273"/>
                  </a:lnTo>
                  <a:lnTo>
                    <a:pt x="165" y="273"/>
                  </a:lnTo>
                  <a:lnTo>
                    <a:pt x="167" y="272"/>
                  </a:lnTo>
                  <a:lnTo>
                    <a:pt x="168" y="272"/>
                  </a:lnTo>
                  <a:lnTo>
                    <a:pt x="168" y="271"/>
                  </a:lnTo>
                  <a:lnTo>
                    <a:pt x="169" y="271"/>
                  </a:lnTo>
                  <a:lnTo>
                    <a:pt x="170" y="271"/>
                  </a:lnTo>
                  <a:lnTo>
                    <a:pt x="171" y="271"/>
                  </a:lnTo>
                  <a:lnTo>
                    <a:pt x="171" y="272"/>
                  </a:lnTo>
                  <a:lnTo>
                    <a:pt x="172" y="272"/>
                  </a:lnTo>
                  <a:lnTo>
                    <a:pt x="173" y="272"/>
                  </a:lnTo>
                  <a:lnTo>
                    <a:pt x="174" y="272"/>
                  </a:lnTo>
                  <a:lnTo>
                    <a:pt x="176" y="271"/>
                  </a:lnTo>
                  <a:lnTo>
                    <a:pt x="176" y="270"/>
                  </a:lnTo>
                  <a:lnTo>
                    <a:pt x="177" y="270"/>
                  </a:lnTo>
                  <a:lnTo>
                    <a:pt x="178" y="270"/>
                  </a:lnTo>
                  <a:lnTo>
                    <a:pt x="179" y="270"/>
                  </a:lnTo>
                  <a:lnTo>
                    <a:pt x="180" y="270"/>
                  </a:lnTo>
                  <a:lnTo>
                    <a:pt x="181" y="268"/>
                  </a:lnTo>
                  <a:lnTo>
                    <a:pt x="182" y="268"/>
                  </a:lnTo>
                  <a:lnTo>
                    <a:pt x="182" y="267"/>
                  </a:lnTo>
                  <a:lnTo>
                    <a:pt x="183" y="266"/>
                  </a:lnTo>
                  <a:lnTo>
                    <a:pt x="183" y="265"/>
                  </a:lnTo>
                  <a:lnTo>
                    <a:pt x="183" y="264"/>
                  </a:lnTo>
                  <a:lnTo>
                    <a:pt x="183" y="263"/>
                  </a:lnTo>
                  <a:lnTo>
                    <a:pt x="185" y="263"/>
                  </a:lnTo>
                  <a:lnTo>
                    <a:pt x="185" y="262"/>
                  </a:lnTo>
                  <a:lnTo>
                    <a:pt x="186" y="261"/>
                  </a:lnTo>
                  <a:lnTo>
                    <a:pt x="186" y="259"/>
                  </a:lnTo>
                  <a:lnTo>
                    <a:pt x="187" y="258"/>
                  </a:lnTo>
                  <a:lnTo>
                    <a:pt x="187" y="257"/>
                  </a:lnTo>
                  <a:lnTo>
                    <a:pt x="187" y="256"/>
                  </a:lnTo>
                  <a:lnTo>
                    <a:pt x="187" y="255"/>
                  </a:lnTo>
                  <a:lnTo>
                    <a:pt x="186" y="254"/>
                  </a:lnTo>
                  <a:lnTo>
                    <a:pt x="186" y="253"/>
                  </a:lnTo>
                  <a:lnTo>
                    <a:pt x="186" y="251"/>
                  </a:lnTo>
                  <a:lnTo>
                    <a:pt x="185" y="250"/>
                  </a:lnTo>
                  <a:lnTo>
                    <a:pt x="185" y="249"/>
                  </a:lnTo>
                  <a:lnTo>
                    <a:pt x="185" y="248"/>
                  </a:lnTo>
                  <a:lnTo>
                    <a:pt x="185" y="247"/>
                  </a:lnTo>
                  <a:lnTo>
                    <a:pt x="185" y="246"/>
                  </a:lnTo>
                  <a:lnTo>
                    <a:pt x="185" y="245"/>
                  </a:lnTo>
                  <a:lnTo>
                    <a:pt x="186" y="245"/>
                  </a:lnTo>
                  <a:lnTo>
                    <a:pt x="187" y="245"/>
                  </a:lnTo>
                  <a:lnTo>
                    <a:pt x="188" y="243"/>
                  </a:lnTo>
                  <a:lnTo>
                    <a:pt x="188" y="242"/>
                  </a:lnTo>
                  <a:lnTo>
                    <a:pt x="189" y="242"/>
                  </a:lnTo>
                  <a:lnTo>
                    <a:pt x="191" y="241"/>
                  </a:lnTo>
                  <a:lnTo>
                    <a:pt x="193" y="241"/>
                  </a:lnTo>
                  <a:lnTo>
                    <a:pt x="193" y="240"/>
                  </a:lnTo>
                  <a:lnTo>
                    <a:pt x="193" y="239"/>
                  </a:lnTo>
                  <a:lnTo>
                    <a:pt x="194" y="239"/>
                  </a:lnTo>
                  <a:lnTo>
                    <a:pt x="194" y="238"/>
                  </a:lnTo>
                  <a:lnTo>
                    <a:pt x="194" y="237"/>
                  </a:lnTo>
                  <a:lnTo>
                    <a:pt x="194" y="236"/>
                  </a:lnTo>
                  <a:lnTo>
                    <a:pt x="194" y="234"/>
                  </a:lnTo>
                  <a:lnTo>
                    <a:pt x="195" y="234"/>
                  </a:lnTo>
                  <a:lnTo>
                    <a:pt x="195" y="233"/>
                  </a:lnTo>
                  <a:lnTo>
                    <a:pt x="196" y="232"/>
                  </a:lnTo>
                  <a:lnTo>
                    <a:pt x="197" y="231"/>
                  </a:lnTo>
                  <a:lnTo>
                    <a:pt x="198" y="230"/>
                  </a:lnTo>
                  <a:lnTo>
                    <a:pt x="198" y="229"/>
                  </a:lnTo>
                  <a:lnTo>
                    <a:pt x="199" y="228"/>
                  </a:lnTo>
                  <a:lnTo>
                    <a:pt x="200" y="228"/>
                  </a:lnTo>
                  <a:lnTo>
                    <a:pt x="200" y="226"/>
                  </a:lnTo>
                  <a:lnTo>
                    <a:pt x="200" y="225"/>
                  </a:lnTo>
                  <a:lnTo>
                    <a:pt x="202" y="224"/>
                  </a:lnTo>
                  <a:lnTo>
                    <a:pt x="202" y="223"/>
                  </a:lnTo>
                  <a:lnTo>
                    <a:pt x="202" y="222"/>
                  </a:lnTo>
                  <a:lnTo>
                    <a:pt x="202" y="221"/>
                  </a:lnTo>
                  <a:lnTo>
                    <a:pt x="200" y="221"/>
                  </a:lnTo>
                  <a:lnTo>
                    <a:pt x="200" y="220"/>
                  </a:lnTo>
                  <a:lnTo>
                    <a:pt x="202" y="218"/>
                  </a:lnTo>
                  <a:lnTo>
                    <a:pt x="202" y="217"/>
                  </a:lnTo>
                  <a:lnTo>
                    <a:pt x="200" y="217"/>
                  </a:lnTo>
                  <a:lnTo>
                    <a:pt x="200" y="216"/>
                  </a:lnTo>
                  <a:lnTo>
                    <a:pt x="202" y="215"/>
                  </a:lnTo>
                  <a:lnTo>
                    <a:pt x="202" y="214"/>
                  </a:lnTo>
                  <a:lnTo>
                    <a:pt x="203" y="214"/>
                  </a:lnTo>
                  <a:lnTo>
                    <a:pt x="203" y="213"/>
                  </a:lnTo>
                  <a:lnTo>
                    <a:pt x="202" y="212"/>
                  </a:lnTo>
                  <a:lnTo>
                    <a:pt x="202" y="211"/>
                  </a:lnTo>
                  <a:lnTo>
                    <a:pt x="202" y="208"/>
                  </a:lnTo>
                  <a:lnTo>
                    <a:pt x="203" y="207"/>
                  </a:lnTo>
                  <a:lnTo>
                    <a:pt x="203" y="206"/>
                  </a:lnTo>
                  <a:lnTo>
                    <a:pt x="204" y="206"/>
                  </a:lnTo>
                  <a:lnTo>
                    <a:pt x="204" y="205"/>
                  </a:lnTo>
                  <a:lnTo>
                    <a:pt x="204" y="204"/>
                  </a:lnTo>
                  <a:lnTo>
                    <a:pt x="205" y="203"/>
                  </a:lnTo>
                  <a:lnTo>
                    <a:pt x="206" y="201"/>
                  </a:lnTo>
                  <a:lnTo>
                    <a:pt x="207" y="201"/>
                  </a:lnTo>
                  <a:lnTo>
                    <a:pt x="207" y="200"/>
                  </a:lnTo>
                  <a:lnTo>
                    <a:pt x="208" y="199"/>
                  </a:lnTo>
                  <a:lnTo>
                    <a:pt x="210" y="199"/>
                  </a:lnTo>
                  <a:lnTo>
                    <a:pt x="211" y="197"/>
                  </a:lnTo>
                  <a:lnTo>
                    <a:pt x="211" y="196"/>
                  </a:lnTo>
                  <a:lnTo>
                    <a:pt x="212" y="196"/>
                  </a:lnTo>
                  <a:lnTo>
                    <a:pt x="212" y="195"/>
                  </a:lnTo>
                  <a:lnTo>
                    <a:pt x="213" y="195"/>
                  </a:lnTo>
                  <a:lnTo>
                    <a:pt x="214" y="194"/>
                  </a:lnTo>
                  <a:lnTo>
                    <a:pt x="215" y="194"/>
                  </a:lnTo>
                  <a:lnTo>
                    <a:pt x="216" y="192"/>
                  </a:lnTo>
                  <a:lnTo>
                    <a:pt x="217" y="191"/>
                  </a:lnTo>
                  <a:lnTo>
                    <a:pt x="217" y="190"/>
                  </a:lnTo>
                  <a:lnTo>
                    <a:pt x="219" y="189"/>
                  </a:lnTo>
                  <a:lnTo>
                    <a:pt x="219" y="188"/>
                  </a:lnTo>
                  <a:lnTo>
                    <a:pt x="220" y="188"/>
                  </a:lnTo>
                  <a:lnTo>
                    <a:pt x="220" y="187"/>
                  </a:lnTo>
                  <a:lnTo>
                    <a:pt x="221" y="186"/>
                  </a:lnTo>
                  <a:lnTo>
                    <a:pt x="222" y="186"/>
                  </a:lnTo>
                  <a:lnTo>
                    <a:pt x="222" y="184"/>
                  </a:lnTo>
                  <a:lnTo>
                    <a:pt x="223" y="184"/>
                  </a:lnTo>
                  <a:lnTo>
                    <a:pt x="224" y="184"/>
                  </a:lnTo>
                  <a:lnTo>
                    <a:pt x="224" y="183"/>
                  </a:lnTo>
                  <a:lnTo>
                    <a:pt x="225" y="183"/>
                  </a:lnTo>
                  <a:lnTo>
                    <a:pt x="226" y="183"/>
                  </a:lnTo>
                  <a:lnTo>
                    <a:pt x="228" y="183"/>
                  </a:lnTo>
                  <a:lnTo>
                    <a:pt x="228" y="182"/>
                  </a:lnTo>
                  <a:lnTo>
                    <a:pt x="229" y="182"/>
                  </a:lnTo>
                  <a:lnTo>
                    <a:pt x="230" y="182"/>
                  </a:lnTo>
                  <a:lnTo>
                    <a:pt x="230" y="181"/>
                  </a:lnTo>
                  <a:lnTo>
                    <a:pt x="231" y="181"/>
                  </a:lnTo>
                  <a:lnTo>
                    <a:pt x="231" y="180"/>
                  </a:lnTo>
                  <a:lnTo>
                    <a:pt x="231" y="179"/>
                  </a:lnTo>
                  <a:lnTo>
                    <a:pt x="232" y="178"/>
                  </a:lnTo>
                  <a:lnTo>
                    <a:pt x="233" y="176"/>
                  </a:lnTo>
                  <a:lnTo>
                    <a:pt x="234" y="175"/>
                  </a:lnTo>
                  <a:lnTo>
                    <a:pt x="234" y="174"/>
                  </a:lnTo>
                  <a:lnTo>
                    <a:pt x="236" y="173"/>
                  </a:lnTo>
                  <a:lnTo>
                    <a:pt x="236" y="172"/>
                  </a:lnTo>
                  <a:lnTo>
                    <a:pt x="237" y="172"/>
                  </a:lnTo>
                  <a:lnTo>
                    <a:pt x="238" y="171"/>
                  </a:lnTo>
                  <a:lnTo>
                    <a:pt x="238" y="170"/>
                  </a:lnTo>
                  <a:lnTo>
                    <a:pt x="239" y="170"/>
                  </a:lnTo>
                  <a:lnTo>
                    <a:pt x="240" y="170"/>
                  </a:lnTo>
                  <a:lnTo>
                    <a:pt x="241" y="170"/>
                  </a:lnTo>
                  <a:lnTo>
                    <a:pt x="242" y="170"/>
                  </a:lnTo>
                  <a:lnTo>
                    <a:pt x="242" y="169"/>
                  </a:lnTo>
                  <a:lnTo>
                    <a:pt x="243" y="169"/>
                  </a:lnTo>
                  <a:lnTo>
                    <a:pt x="243" y="167"/>
                  </a:lnTo>
                  <a:lnTo>
                    <a:pt x="242" y="166"/>
                  </a:lnTo>
                  <a:lnTo>
                    <a:pt x="242" y="165"/>
                  </a:lnTo>
                  <a:lnTo>
                    <a:pt x="241" y="165"/>
                  </a:lnTo>
                  <a:lnTo>
                    <a:pt x="241" y="164"/>
                  </a:lnTo>
                  <a:lnTo>
                    <a:pt x="241" y="163"/>
                  </a:lnTo>
                  <a:lnTo>
                    <a:pt x="241" y="162"/>
                  </a:lnTo>
                  <a:lnTo>
                    <a:pt x="240" y="162"/>
                  </a:lnTo>
                  <a:lnTo>
                    <a:pt x="240" y="161"/>
                  </a:lnTo>
                  <a:lnTo>
                    <a:pt x="240" y="159"/>
                  </a:lnTo>
                  <a:lnTo>
                    <a:pt x="240" y="158"/>
                  </a:lnTo>
                  <a:lnTo>
                    <a:pt x="241" y="158"/>
                  </a:lnTo>
                  <a:lnTo>
                    <a:pt x="242" y="158"/>
                  </a:lnTo>
                  <a:lnTo>
                    <a:pt x="242" y="157"/>
                  </a:lnTo>
                  <a:lnTo>
                    <a:pt x="242" y="156"/>
                  </a:lnTo>
                  <a:lnTo>
                    <a:pt x="241" y="156"/>
                  </a:lnTo>
                  <a:lnTo>
                    <a:pt x="240" y="156"/>
                  </a:lnTo>
                  <a:lnTo>
                    <a:pt x="240" y="155"/>
                  </a:lnTo>
                  <a:lnTo>
                    <a:pt x="240" y="154"/>
                  </a:lnTo>
                  <a:lnTo>
                    <a:pt x="240" y="153"/>
                  </a:lnTo>
                  <a:lnTo>
                    <a:pt x="240" y="151"/>
                  </a:lnTo>
                  <a:lnTo>
                    <a:pt x="240" y="150"/>
                  </a:lnTo>
                  <a:lnTo>
                    <a:pt x="240" y="149"/>
                  </a:lnTo>
                  <a:lnTo>
                    <a:pt x="241" y="149"/>
                  </a:lnTo>
                  <a:lnTo>
                    <a:pt x="241" y="148"/>
                  </a:lnTo>
                  <a:lnTo>
                    <a:pt x="240" y="148"/>
                  </a:lnTo>
                  <a:lnTo>
                    <a:pt x="240" y="147"/>
                  </a:lnTo>
                  <a:lnTo>
                    <a:pt x="240" y="146"/>
                  </a:lnTo>
                  <a:lnTo>
                    <a:pt x="240" y="145"/>
                  </a:lnTo>
                  <a:lnTo>
                    <a:pt x="239" y="145"/>
                  </a:lnTo>
                  <a:lnTo>
                    <a:pt x="238" y="145"/>
                  </a:lnTo>
                  <a:lnTo>
                    <a:pt x="238" y="144"/>
                  </a:lnTo>
                  <a:lnTo>
                    <a:pt x="239" y="142"/>
                  </a:lnTo>
                  <a:lnTo>
                    <a:pt x="240" y="142"/>
                  </a:lnTo>
                  <a:lnTo>
                    <a:pt x="240" y="141"/>
                  </a:lnTo>
                  <a:lnTo>
                    <a:pt x="240" y="140"/>
                  </a:lnTo>
                  <a:lnTo>
                    <a:pt x="241" y="139"/>
                  </a:lnTo>
                  <a:lnTo>
                    <a:pt x="242" y="138"/>
                  </a:lnTo>
                  <a:lnTo>
                    <a:pt x="243" y="137"/>
                  </a:lnTo>
                  <a:lnTo>
                    <a:pt x="243" y="136"/>
                  </a:lnTo>
                  <a:lnTo>
                    <a:pt x="243" y="133"/>
                  </a:lnTo>
                  <a:lnTo>
                    <a:pt x="245" y="132"/>
                  </a:lnTo>
                  <a:lnTo>
                    <a:pt x="245" y="131"/>
                  </a:lnTo>
                  <a:lnTo>
                    <a:pt x="245" y="130"/>
                  </a:lnTo>
                  <a:lnTo>
                    <a:pt x="245" y="129"/>
                  </a:lnTo>
                  <a:lnTo>
                    <a:pt x="246" y="129"/>
                  </a:lnTo>
                  <a:lnTo>
                    <a:pt x="246" y="128"/>
                  </a:lnTo>
                  <a:lnTo>
                    <a:pt x="246" y="125"/>
                  </a:lnTo>
                  <a:lnTo>
                    <a:pt x="246" y="124"/>
                  </a:lnTo>
                  <a:lnTo>
                    <a:pt x="246" y="123"/>
                  </a:lnTo>
                  <a:lnTo>
                    <a:pt x="246" y="122"/>
                  </a:lnTo>
                  <a:lnTo>
                    <a:pt x="246" y="121"/>
                  </a:lnTo>
                  <a:lnTo>
                    <a:pt x="246" y="120"/>
                  </a:lnTo>
                  <a:lnTo>
                    <a:pt x="247" y="120"/>
                  </a:lnTo>
                  <a:lnTo>
                    <a:pt x="247" y="119"/>
                  </a:lnTo>
                  <a:lnTo>
                    <a:pt x="247" y="117"/>
                  </a:lnTo>
                  <a:lnTo>
                    <a:pt x="248" y="117"/>
                  </a:lnTo>
                  <a:lnTo>
                    <a:pt x="248" y="116"/>
                  </a:lnTo>
                  <a:lnTo>
                    <a:pt x="248" y="115"/>
                  </a:lnTo>
                  <a:lnTo>
                    <a:pt x="248" y="114"/>
                  </a:lnTo>
                  <a:lnTo>
                    <a:pt x="248" y="113"/>
                  </a:lnTo>
                  <a:lnTo>
                    <a:pt x="248" y="112"/>
                  </a:lnTo>
                  <a:lnTo>
                    <a:pt x="248" y="111"/>
                  </a:lnTo>
                  <a:lnTo>
                    <a:pt x="247" y="111"/>
                  </a:lnTo>
                  <a:lnTo>
                    <a:pt x="247" y="109"/>
                  </a:lnTo>
                  <a:lnTo>
                    <a:pt x="246" y="108"/>
                  </a:lnTo>
                  <a:lnTo>
                    <a:pt x="246" y="107"/>
                  </a:lnTo>
                  <a:lnTo>
                    <a:pt x="246" y="106"/>
                  </a:lnTo>
                  <a:lnTo>
                    <a:pt x="245" y="106"/>
                  </a:lnTo>
                  <a:lnTo>
                    <a:pt x="245" y="105"/>
                  </a:lnTo>
                  <a:lnTo>
                    <a:pt x="245" y="103"/>
                  </a:lnTo>
                  <a:lnTo>
                    <a:pt x="245" y="102"/>
                  </a:lnTo>
                  <a:lnTo>
                    <a:pt x="245" y="100"/>
                  </a:lnTo>
                  <a:lnTo>
                    <a:pt x="245" y="99"/>
                  </a:lnTo>
                  <a:lnTo>
                    <a:pt x="243" y="99"/>
                  </a:lnTo>
                  <a:lnTo>
                    <a:pt x="243" y="98"/>
                  </a:lnTo>
                  <a:lnTo>
                    <a:pt x="243" y="97"/>
                  </a:lnTo>
                  <a:lnTo>
                    <a:pt x="243" y="96"/>
                  </a:lnTo>
                  <a:lnTo>
                    <a:pt x="243" y="95"/>
                  </a:lnTo>
                  <a:lnTo>
                    <a:pt x="243" y="94"/>
                  </a:lnTo>
                  <a:lnTo>
                    <a:pt x="243" y="92"/>
                  </a:lnTo>
                  <a:lnTo>
                    <a:pt x="243" y="91"/>
                  </a:lnTo>
                  <a:lnTo>
                    <a:pt x="242" y="90"/>
                  </a:lnTo>
                  <a:lnTo>
                    <a:pt x="241" y="89"/>
                  </a:lnTo>
                  <a:lnTo>
                    <a:pt x="241" y="88"/>
                  </a:lnTo>
                  <a:lnTo>
                    <a:pt x="240" y="88"/>
                  </a:lnTo>
                  <a:lnTo>
                    <a:pt x="240" y="87"/>
                  </a:lnTo>
                  <a:lnTo>
                    <a:pt x="240" y="86"/>
                  </a:lnTo>
                  <a:lnTo>
                    <a:pt x="243" y="83"/>
                  </a:lnTo>
                  <a:lnTo>
                    <a:pt x="249" y="81"/>
                  </a:lnTo>
                  <a:lnTo>
                    <a:pt x="250" y="80"/>
                  </a:lnTo>
                  <a:lnTo>
                    <a:pt x="251" y="79"/>
                  </a:lnTo>
                  <a:lnTo>
                    <a:pt x="253" y="79"/>
                  </a:lnTo>
                  <a:lnTo>
                    <a:pt x="255" y="77"/>
                  </a:lnTo>
                  <a:lnTo>
                    <a:pt x="257" y="75"/>
                  </a:lnTo>
                  <a:lnTo>
                    <a:pt x="264" y="72"/>
                  </a:lnTo>
                  <a:lnTo>
                    <a:pt x="271" y="67"/>
                  </a:lnTo>
                  <a:lnTo>
                    <a:pt x="275" y="64"/>
                  </a:lnTo>
                  <a:lnTo>
                    <a:pt x="281" y="61"/>
                  </a:lnTo>
                  <a:lnTo>
                    <a:pt x="289" y="56"/>
                  </a:lnTo>
                  <a:lnTo>
                    <a:pt x="297" y="50"/>
                  </a:lnTo>
                  <a:lnTo>
                    <a:pt x="299" y="49"/>
                  </a:lnTo>
                  <a:lnTo>
                    <a:pt x="300" y="49"/>
                  </a:lnTo>
                  <a:lnTo>
                    <a:pt x="306" y="46"/>
                  </a:lnTo>
                  <a:lnTo>
                    <a:pt x="308" y="44"/>
                  </a:lnTo>
                  <a:lnTo>
                    <a:pt x="309" y="44"/>
                  </a:lnTo>
                  <a:lnTo>
                    <a:pt x="310" y="42"/>
                  </a:lnTo>
                  <a:lnTo>
                    <a:pt x="316" y="39"/>
                  </a:lnTo>
                  <a:lnTo>
                    <a:pt x="334" y="29"/>
                  </a:lnTo>
                  <a:lnTo>
                    <a:pt x="338" y="25"/>
                  </a:lnTo>
                  <a:lnTo>
                    <a:pt x="340" y="25"/>
                  </a:lnTo>
                  <a:lnTo>
                    <a:pt x="344" y="22"/>
                  </a:lnTo>
                  <a:lnTo>
                    <a:pt x="345" y="22"/>
                  </a:lnTo>
                  <a:lnTo>
                    <a:pt x="349" y="19"/>
                  </a:lnTo>
                  <a:lnTo>
                    <a:pt x="353" y="15"/>
                  </a:lnTo>
                  <a:lnTo>
                    <a:pt x="357" y="13"/>
                  </a:lnTo>
                  <a:lnTo>
                    <a:pt x="358" y="12"/>
                  </a:lnTo>
                  <a:lnTo>
                    <a:pt x="360" y="10"/>
                  </a:lnTo>
                  <a:lnTo>
                    <a:pt x="362" y="7"/>
                  </a:lnTo>
                  <a:lnTo>
                    <a:pt x="362" y="6"/>
                  </a:lnTo>
                  <a:lnTo>
                    <a:pt x="366" y="3"/>
                  </a:lnTo>
                  <a:lnTo>
                    <a:pt x="367" y="0"/>
                  </a:lnTo>
                  <a:lnTo>
                    <a:pt x="367" y="2"/>
                  </a:lnTo>
                  <a:lnTo>
                    <a:pt x="368" y="3"/>
                  </a:lnTo>
                  <a:lnTo>
                    <a:pt x="368" y="4"/>
                  </a:lnTo>
                  <a:lnTo>
                    <a:pt x="369" y="4"/>
                  </a:lnTo>
                  <a:lnTo>
                    <a:pt x="369" y="6"/>
                  </a:lnTo>
                  <a:lnTo>
                    <a:pt x="370" y="8"/>
                  </a:lnTo>
                  <a:lnTo>
                    <a:pt x="371" y="10"/>
                  </a:lnTo>
                  <a:lnTo>
                    <a:pt x="372" y="11"/>
                  </a:lnTo>
                  <a:lnTo>
                    <a:pt x="372" y="12"/>
                  </a:lnTo>
                  <a:lnTo>
                    <a:pt x="372" y="13"/>
                  </a:lnTo>
                  <a:lnTo>
                    <a:pt x="375" y="17"/>
                  </a:lnTo>
                  <a:lnTo>
                    <a:pt x="376" y="20"/>
                  </a:lnTo>
                  <a:lnTo>
                    <a:pt x="376" y="21"/>
                  </a:lnTo>
                  <a:lnTo>
                    <a:pt x="378" y="24"/>
                  </a:lnTo>
                  <a:lnTo>
                    <a:pt x="378" y="25"/>
                  </a:lnTo>
                  <a:lnTo>
                    <a:pt x="379" y="27"/>
                  </a:lnTo>
                  <a:lnTo>
                    <a:pt x="379" y="28"/>
                  </a:lnTo>
                  <a:lnTo>
                    <a:pt x="380" y="30"/>
                  </a:lnTo>
                  <a:lnTo>
                    <a:pt x="380" y="31"/>
                  </a:lnTo>
                  <a:lnTo>
                    <a:pt x="381" y="32"/>
                  </a:lnTo>
                  <a:lnTo>
                    <a:pt x="381" y="33"/>
                  </a:lnTo>
                  <a:lnTo>
                    <a:pt x="383" y="33"/>
                  </a:lnTo>
                  <a:lnTo>
                    <a:pt x="383" y="36"/>
                  </a:lnTo>
                  <a:lnTo>
                    <a:pt x="384" y="38"/>
                  </a:lnTo>
                  <a:lnTo>
                    <a:pt x="385" y="39"/>
                  </a:lnTo>
                  <a:lnTo>
                    <a:pt x="386" y="44"/>
                  </a:lnTo>
                  <a:lnTo>
                    <a:pt x="387" y="45"/>
                  </a:lnTo>
                  <a:lnTo>
                    <a:pt x="387" y="46"/>
                  </a:lnTo>
                  <a:lnTo>
                    <a:pt x="387" y="47"/>
                  </a:lnTo>
                  <a:lnTo>
                    <a:pt x="388" y="47"/>
                  </a:lnTo>
                  <a:lnTo>
                    <a:pt x="389" y="50"/>
                  </a:lnTo>
                  <a:lnTo>
                    <a:pt x="389" y="53"/>
                  </a:lnTo>
                  <a:lnTo>
                    <a:pt x="391" y="55"/>
                  </a:lnTo>
                  <a:lnTo>
                    <a:pt x="391" y="57"/>
                  </a:lnTo>
                  <a:lnTo>
                    <a:pt x="391" y="59"/>
                  </a:lnTo>
                  <a:lnTo>
                    <a:pt x="392" y="62"/>
                  </a:lnTo>
                  <a:lnTo>
                    <a:pt x="392" y="64"/>
                  </a:lnTo>
                  <a:lnTo>
                    <a:pt x="392" y="65"/>
                  </a:lnTo>
                  <a:lnTo>
                    <a:pt x="392" y="66"/>
                  </a:lnTo>
                  <a:lnTo>
                    <a:pt x="392" y="70"/>
                  </a:lnTo>
                  <a:lnTo>
                    <a:pt x="392" y="75"/>
                  </a:lnTo>
                  <a:lnTo>
                    <a:pt x="392" y="77"/>
                  </a:lnTo>
                  <a:lnTo>
                    <a:pt x="392" y="81"/>
                  </a:lnTo>
                  <a:lnTo>
                    <a:pt x="392" y="82"/>
                  </a:lnTo>
                  <a:lnTo>
                    <a:pt x="392" y="84"/>
                  </a:lnTo>
                  <a:lnTo>
                    <a:pt x="392" y="86"/>
                  </a:lnTo>
                  <a:lnTo>
                    <a:pt x="392" y="88"/>
                  </a:lnTo>
                  <a:lnTo>
                    <a:pt x="392" y="89"/>
                  </a:lnTo>
                  <a:lnTo>
                    <a:pt x="392" y="90"/>
                  </a:lnTo>
                  <a:lnTo>
                    <a:pt x="392" y="91"/>
                  </a:lnTo>
                  <a:lnTo>
                    <a:pt x="392" y="94"/>
                  </a:lnTo>
                  <a:lnTo>
                    <a:pt x="392" y="95"/>
                  </a:lnTo>
                  <a:lnTo>
                    <a:pt x="391" y="95"/>
                  </a:lnTo>
                  <a:lnTo>
                    <a:pt x="389" y="95"/>
                  </a:lnTo>
                  <a:lnTo>
                    <a:pt x="391" y="95"/>
                  </a:lnTo>
                  <a:lnTo>
                    <a:pt x="391" y="96"/>
                  </a:lnTo>
                  <a:lnTo>
                    <a:pt x="391" y="97"/>
                  </a:lnTo>
                  <a:lnTo>
                    <a:pt x="391" y="98"/>
                  </a:lnTo>
                  <a:lnTo>
                    <a:pt x="391" y="99"/>
                  </a:lnTo>
                  <a:lnTo>
                    <a:pt x="391" y="102"/>
                  </a:lnTo>
                  <a:lnTo>
                    <a:pt x="391" y="103"/>
                  </a:lnTo>
                  <a:lnTo>
                    <a:pt x="391" y="106"/>
                  </a:lnTo>
                  <a:lnTo>
                    <a:pt x="391" y="107"/>
                  </a:lnTo>
                  <a:lnTo>
                    <a:pt x="391" y="111"/>
                  </a:lnTo>
                  <a:lnTo>
                    <a:pt x="391" y="113"/>
                  </a:lnTo>
                  <a:lnTo>
                    <a:pt x="391" y="116"/>
                  </a:lnTo>
                  <a:lnTo>
                    <a:pt x="391" y="117"/>
                  </a:lnTo>
                  <a:lnTo>
                    <a:pt x="391" y="120"/>
                  </a:lnTo>
                  <a:lnTo>
                    <a:pt x="391" y="122"/>
                  </a:lnTo>
                  <a:lnTo>
                    <a:pt x="391" y="125"/>
                  </a:lnTo>
                  <a:lnTo>
                    <a:pt x="391" y="126"/>
                  </a:lnTo>
                  <a:lnTo>
                    <a:pt x="391" y="129"/>
                  </a:lnTo>
                  <a:lnTo>
                    <a:pt x="391" y="130"/>
                  </a:lnTo>
                  <a:lnTo>
                    <a:pt x="391" y="132"/>
                  </a:lnTo>
                  <a:lnTo>
                    <a:pt x="391" y="133"/>
                  </a:lnTo>
                  <a:lnTo>
                    <a:pt x="391" y="134"/>
                  </a:lnTo>
                  <a:lnTo>
                    <a:pt x="391" y="137"/>
                  </a:lnTo>
                  <a:lnTo>
                    <a:pt x="391" y="138"/>
                  </a:lnTo>
                  <a:lnTo>
                    <a:pt x="392" y="141"/>
                  </a:lnTo>
                  <a:lnTo>
                    <a:pt x="392" y="142"/>
                  </a:lnTo>
                  <a:lnTo>
                    <a:pt x="393" y="142"/>
                  </a:lnTo>
                  <a:lnTo>
                    <a:pt x="393" y="144"/>
                  </a:lnTo>
                  <a:lnTo>
                    <a:pt x="394" y="144"/>
                  </a:lnTo>
                  <a:lnTo>
                    <a:pt x="395" y="144"/>
                  </a:lnTo>
                  <a:lnTo>
                    <a:pt x="395" y="145"/>
                  </a:lnTo>
                  <a:lnTo>
                    <a:pt x="396" y="145"/>
                  </a:lnTo>
                  <a:lnTo>
                    <a:pt x="398" y="146"/>
                  </a:lnTo>
                  <a:lnTo>
                    <a:pt x="400" y="146"/>
                  </a:lnTo>
                  <a:lnTo>
                    <a:pt x="401" y="147"/>
                  </a:lnTo>
                  <a:lnTo>
                    <a:pt x="403" y="148"/>
                  </a:lnTo>
                  <a:lnTo>
                    <a:pt x="404" y="149"/>
                  </a:lnTo>
                  <a:lnTo>
                    <a:pt x="405" y="150"/>
                  </a:lnTo>
                  <a:lnTo>
                    <a:pt x="406" y="150"/>
                  </a:lnTo>
                  <a:lnTo>
                    <a:pt x="408" y="151"/>
                  </a:lnTo>
                  <a:lnTo>
                    <a:pt x="411" y="154"/>
                  </a:lnTo>
                  <a:lnTo>
                    <a:pt x="413" y="155"/>
                  </a:lnTo>
                  <a:lnTo>
                    <a:pt x="414" y="156"/>
                  </a:lnTo>
                  <a:lnTo>
                    <a:pt x="415" y="157"/>
                  </a:lnTo>
                  <a:lnTo>
                    <a:pt x="417" y="157"/>
                  </a:lnTo>
                  <a:lnTo>
                    <a:pt x="418" y="157"/>
                  </a:lnTo>
                  <a:lnTo>
                    <a:pt x="419" y="158"/>
                  </a:lnTo>
                  <a:lnTo>
                    <a:pt x="420" y="158"/>
                  </a:lnTo>
                  <a:lnTo>
                    <a:pt x="422" y="158"/>
                  </a:lnTo>
                  <a:lnTo>
                    <a:pt x="423" y="158"/>
                  </a:lnTo>
                  <a:lnTo>
                    <a:pt x="424" y="158"/>
                  </a:lnTo>
                  <a:lnTo>
                    <a:pt x="424" y="159"/>
                  </a:lnTo>
                  <a:lnTo>
                    <a:pt x="426" y="159"/>
                  </a:lnTo>
                  <a:lnTo>
                    <a:pt x="427" y="159"/>
                  </a:lnTo>
                  <a:lnTo>
                    <a:pt x="428" y="159"/>
                  </a:lnTo>
                  <a:lnTo>
                    <a:pt x="428" y="161"/>
                  </a:lnTo>
                  <a:lnTo>
                    <a:pt x="431" y="161"/>
                  </a:lnTo>
                  <a:lnTo>
                    <a:pt x="431" y="162"/>
                  </a:lnTo>
                  <a:lnTo>
                    <a:pt x="432" y="162"/>
                  </a:lnTo>
                  <a:lnTo>
                    <a:pt x="434" y="162"/>
                  </a:lnTo>
                  <a:lnTo>
                    <a:pt x="435" y="163"/>
                  </a:lnTo>
                  <a:lnTo>
                    <a:pt x="436" y="163"/>
                  </a:lnTo>
                  <a:lnTo>
                    <a:pt x="437" y="163"/>
                  </a:lnTo>
                  <a:lnTo>
                    <a:pt x="438" y="163"/>
                  </a:lnTo>
                  <a:lnTo>
                    <a:pt x="440" y="164"/>
                  </a:lnTo>
                  <a:lnTo>
                    <a:pt x="441" y="164"/>
                  </a:lnTo>
                  <a:lnTo>
                    <a:pt x="443" y="164"/>
                  </a:lnTo>
                  <a:lnTo>
                    <a:pt x="444" y="164"/>
                  </a:lnTo>
                  <a:lnTo>
                    <a:pt x="445" y="164"/>
                  </a:lnTo>
                  <a:lnTo>
                    <a:pt x="446" y="164"/>
                  </a:lnTo>
                  <a:lnTo>
                    <a:pt x="447" y="164"/>
                  </a:lnTo>
                  <a:lnTo>
                    <a:pt x="448" y="164"/>
                  </a:lnTo>
                  <a:lnTo>
                    <a:pt x="449" y="164"/>
                  </a:lnTo>
                  <a:lnTo>
                    <a:pt x="451" y="164"/>
                  </a:lnTo>
                  <a:lnTo>
                    <a:pt x="453" y="163"/>
                  </a:lnTo>
                  <a:lnTo>
                    <a:pt x="454" y="163"/>
                  </a:lnTo>
                  <a:lnTo>
                    <a:pt x="456" y="162"/>
                  </a:lnTo>
                  <a:lnTo>
                    <a:pt x="461" y="159"/>
                  </a:lnTo>
                  <a:lnTo>
                    <a:pt x="463" y="158"/>
                  </a:lnTo>
                  <a:lnTo>
                    <a:pt x="464" y="158"/>
                  </a:lnTo>
                  <a:lnTo>
                    <a:pt x="465" y="158"/>
                  </a:lnTo>
                  <a:lnTo>
                    <a:pt x="466" y="158"/>
                  </a:lnTo>
                  <a:lnTo>
                    <a:pt x="469" y="158"/>
                  </a:lnTo>
                  <a:lnTo>
                    <a:pt x="470" y="158"/>
                  </a:lnTo>
                  <a:lnTo>
                    <a:pt x="471" y="158"/>
                  </a:lnTo>
                  <a:lnTo>
                    <a:pt x="472" y="158"/>
                  </a:lnTo>
                  <a:lnTo>
                    <a:pt x="473" y="158"/>
                  </a:lnTo>
                  <a:lnTo>
                    <a:pt x="474" y="158"/>
                  </a:lnTo>
                  <a:lnTo>
                    <a:pt x="475" y="158"/>
                  </a:lnTo>
                  <a:lnTo>
                    <a:pt x="477" y="158"/>
                  </a:lnTo>
                  <a:lnTo>
                    <a:pt x="478" y="158"/>
                  </a:lnTo>
                  <a:lnTo>
                    <a:pt x="479" y="158"/>
                  </a:lnTo>
                  <a:lnTo>
                    <a:pt x="480" y="158"/>
                  </a:lnTo>
                  <a:lnTo>
                    <a:pt x="482" y="159"/>
                  </a:lnTo>
                  <a:lnTo>
                    <a:pt x="483" y="159"/>
                  </a:lnTo>
                  <a:lnTo>
                    <a:pt x="483" y="158"/>
                  </a:lnTo>
                  <a:lnTo>
                    <a:pt x="483" y="156"/>
                  </a:lnTo>
                  <a:lnTo>
                    <a:pt x="483" y="155"/>
                  </a:lnTo>
                  <a:lnTo>
                    <a:pt x="483" y="154"/>
                  </a:lnTo>
                  <a:lnTo>
                    <a:pt x="484" y="154"/>
                  </a:lnTo>
                  <a:lnTo>
                    <a:pt x="484" y="153"/>
                  </a:lnTo>
                  <a:lnTo>
                    <a:pt x="484" y="151"/>
                  </a:lnTo>
                  <a:lnTo>
                    <a:pt x="486" y="150"/>
                  </a:lnTo>
                  <a:lnTo>
                    <a:pt x="486" y="149"/>
                  </a:lnTo>
                  <a:lnTo>
                    <a:pt x="486" y="148"/>
                  </a:lnTo>
                  <a:lnTo>
                    <a:pt x="487" y="147"/>
                  </a:lnTo>
                  <a:lnTo>
                    <a:pt x="488" y="146"/>
                  </a:lnTo>
                  <a:lnTo>
                    <a:pt x="488" y="145"/>
                  </a:lnTo>
                  <a:lnTo>
                    <a:pt x="489" y="142"/>
                  </a:lnTo>
                  <a:lnTo>
                    <a:pt x="489" y="141"/>
                  </a:lnTo>
                  <a:lnTo>
                    <a:pt x="490" y="140"/>
                  </a:lnTo>
                  <a:lnTo>
                    <a:pt x="490" y="139"/>
                  </a:lnTo>
                  <a:lnTo>
                    <a:pt x="490" y="138"/>
                  </a:lnTo>
                  <a:lnTo>
                    <a:pt x="491" y="136"/>
                  </a:lnTo>
                  <a:lnTo>
                    <a:pt x="491" y="134"/>
                  </a:lnTo>
                  <a:lnTo>
                    <a:pt x="491" y="133"/>
                  </a:lnTo>
                  <a:lnTo>
                    <a:pt x="491" y="132"/>
                  </a:lnTo>
                  <a:lnTo>
                    <a:pt x="491" y="131"/>
                  </a:lnTo>
                  <a:lnTo>
                    <a:pt x="491" y="130"/>
                  </a:lnTo>
                  <a:lnTo>
                    <a:pt x="492" y="129"/>
                  </a:lnTo>
                  <a:lnTo>
                    <a:pt x="492" y="128"/>
                  </a:lnTo>
                  <a:lnTo>
                    <a:pt x="492" y="125"/>
                  </a:lnTo>
                  <a:lnTo>
                    <a:pt x="492" y="124"/>
                  </a:lnTo>
                  <a:lnTo>
                    <a:pt x="492" y="123"/>
                  </a:lnTo>
                  <a:lnTo>
                    <a:pt x="492" y="122"/>
                  </a:lnTo>
                  <a:lnTo>
                    <a:pt x="493" y="122"/>
                  </a:lnTo>
                  <a:lnTo>
                    <a:pt x="493" y="121"/>
                  </a:lnTo>
                  <a:lnTo>
                    <a:pt x="495" y="117"/>
                  </a:lnTo>
                  <a:lnTo>
                    <a:pt x="495" y="116"/>
                  </a:lnTo>
                  <a:lnTo>
                    <a:pt x="496" y="115"/>
                  </a:lnTo>
                  <a:lnTo>
                    <a:pt x="497" y="112"/>
                  </a:lnTo>
                  <a:lnTo>
                    <a:pt x="497" y="111"/>
                  </a:lnTo>
                  <a:lnTo>
                    <a:pt x="498" y="108"/>
                  </a:lnTo>
                  <a:lnTo>
                    <a:pt x="498" y="107"/>
                  </a:lnTo>
                  <a:lnTo>
                    <a:pt x="498" y="106"/>
                  </a:lnTo>
                  <a:lnTo>
                    <a:pt x="498" y="105"/>
                  </a:lnTo>
                  <a:lnTo>
                    <a:pt x="498" y="104"/>
                  </a:lnTo>
                  <a:lnTo>
                    <a:pt x="498" y="103"/>
                  </a:lnTo>
                  <a:lnTo>
                    <a:pt x="498" y="102"/>
                  </a:lnTo>
                  <a:lnTo>
                    <a:pt x="498" y="100"/>
                  </a:lnTo>
                  <a:lnTo>
                    <a:pt x="498" y="99"/>
                  </a:lnTo>
                  <a:lnTo>
                    <a:pt x="498" y="98"/>
                  </a:lnTo>
                  <a:lnTo>
                    <a:pt x="497" y="96"/>
                  </a:lnTo>
                  <a:lnTo>
                    <a:pt x="497" y="95"/>
                  </a:lnTo>
                  <a:lnTo>
                    <a:pt x="497" y="94"/>
                  </a:lnTo>
                  <a:lnTo>
                    <a:pt x="497" y="92"/>
                  </a:lnTo>
                  <a:lnTo>
                    <a:pt x="496" y="91"/>
                  </a:lnTo>
                  <a:lnTo>
                    <a:pt x="496" y="90"/>
                  </a:lnTo>
                  <a:lnTo>
                    <a:pt x="496" y="89"/>
                  </a:lnTo>
                  <a:lnTo>
                    <a:pt x="497" y="88"/>
                  </a:lnTo>
                  <a:lnTo>
                    <a:pt x="497" y="87"/>
                  </a:lnTo>
                  <a:lnTo>
                    <a:pt x="497" y="86"/>
                  </a:lnTo>
                  <a:lnTo>
                    <a:pt x="498" y="86"/>
                  </a:lnTo>
                  <a:lnTo>
                    <a:pt x="498" y="84"/>
                  </a:lnTo>
                  <a:lnTo>
                    <a:pt x="499" y="84"/>
                  </a:lnTo>
                  <a:lnTo>
                    <a:pt x="499" y="83"/>
                  </a:lnTo>
                  <a:lnTo>
                    <a:pt x="500" y="83"/>
                  </a:lnTo>
                  <a:lnTo>
                    <a:pt x="501" y="82"/>
                  </a:lnTo>
                  <a:lnTo>
                    <a:pt x="503" y="81"/>
                  </a:lnTo>
                  <a:lnTo>
                    <a:pt x="503" y="80"/>
                  </a:lnTo>
                  <a:lnTo>
                    <a:pt x="504" y="80"/>
                  </a:lnTo>
                  <a:lnTo>
                    <a:pt x="504" y="79"/>
                  </a:lnTo>
                  <a:lnTo>
                    <a:pt x="505" y="79"/>
                  </a:lnTo>
                  <a:lnTo>
                    <a:pt x="505" y="78"/>
                  </a:lnTo>
                  <a:lnTo>
                    <a:pt x="506" y="78"/>
                  </a:lnTo>
                  <a:lnTo>
                    <a:pt x="506" y="77"/>
                  </a:lnTo>
                  <a:lnTo>
                    <a:pt x="507" y="75"/>
                  </a:lnTo>
                  <a:lnTo>
                    <a:pt x="507" y="74"/>
                  </a:lnTo>
                  <a:lnTo>
                    <a:pt x="507" y="73"/>
                  </a:lnTo>
                  <a:lnTo>
                    <a:pt x="508" y="71"/>
                  </a:lnTo>
                  <a:lnTo>
                    <a:pt x="508" y="70"/>
                  </a:lnTo>
                  <a:lnTo>
                    <a:pt x="508" y="69"/>
                  </a:lnTo>
                  <a:lnTo>
                    <a:pt x="508" y="67"/>
                  </a:lnTo>
                  <a:lnTo>
                    <a:pt x="508" y="66"/>
                  </a:lnTo>
                  <a:lnTo>
                    <a:pt x="508" y="65"/>
                  </a:lnTo>
                  <a:lnTo>
                    <a:pt x="508" y="64"/>
                  </a:lnTo>
                  <a:lnTo>
                    <a:pt x="507" y="62"/>
                  </a:lnTo>
                  <a:lnTo>
                    <a:pt x="507" y="61"/>
                  </a:lnTo>
                  <a:lnTo>
                    <a:pt x="507" y="59"/>
                  </a:lnTo>
                  <a:lnTo>
                    <a:pt x="507" y="58"/>
                  </a:lnTo>
                  <a:lnTo>
                    <a:pt x="506" y="56"/>
                  </a:lnTo>
                  <a:lnTo>
                    <a:pt x="506" y="55"/>
                  </a:lnTo>
                  <a:lnTo>
                    <a:pt x="505" y="54"/>
                  </a:lnTo>
                  <a:lnTo>
                    <a:pt x="505" y="53"/>
                  </a:lnTo>
                  <a:lnTo>
                    <a:pt x="504" y="53"/>
                  </a:lnTo>
                  <a:lnTo>
                    <a:pt x="504" y="52"/>
                  </a:lnTo>
                  <a:lnTo>
                    <a:pt x="503" y="52"/>
                  </a:lnTo>
                  <a:lnTo>
                    <a:pt x="503" y="50"/>
                  </a:lnTo>
                  <a:lnTo>
                    <a:pt x="501" y="50"/>
                  </a:lnTo>
                  <a:lnTo>
                    <a:pt x="500" y="50"/>
                  </a:lnTo>
                  <a:lnTo>
                    <a:pt x="500" y="49"/>
                  </a:lnTo>
                  <a:lnTo>
                    <a:pt x="499" y="49"/>
                  </a:lnTo>
                  <a:lnTo>
                    <a:pt x="499" y="47"/>
                  </a:lnTo>
                  <a:lnTo>
                    <a:pt x="500" y="47"/>
                  </a:lnTo>
                  <a:lnTo>
                    <a:pt x="500" y="45"/>
                  </a:lnTo>
                  <a:lnTo>
                    <a:pt x="500" y="40"/>
                  </a:lnTo>
                  <a:lnTo>
                    <a:pt x="500" y="38"/>
                  </a:lnTo>
                  <a:lnTo>
                    <a:pt x="500" y="36"/>
                  </a:lnTo>
                  <a:lnTo>
                    <a:pt x="504" y="37"/>
                  </a:lnTo>
                  <a:lnTo>
                    <a:pt x="505" y="37"/>
                  </a:lnTo>
                  <a:lnTo>
                    <a:pt x="509" y="38"/>
                  </a:lnTo>
                  <a:lnTo>
                    <a:pt x="510" y="38"/>
                  </a:lnTo>
                  <a:lnTo>
                    <a:pt x="512" y="39"/>
                  </a:lnTo>
                  <a:lnTo>
                    <a:pt x="513" y="39"/>
                  </a:lnTo>
                  <a:lnTo>
                    <a:pt x="514" y="40"/>
                  </a:lnTo>
                  <a:lnTo>
                    <a:pt x="517" y="42"/>
                  </a:lnTo>
                  <a:lnTo>
                    <a:pt x="518" y="44"/>
                  </a:lnTo>
                  <a:lnTo>
                    <a:pt x="520" y="44"/>
                  </a:lnTo>
                  <a:lnTo>
                    <a:pt x="520" y="45"/>
                  </a:lnTo>
                  <a:lnTo>
                    <a:pt x="522" y="45"/>
                  </a:lnTo>
                  <a:lnTo>
                    <a:pt x="522" y="46"/>
                  </a:lnTo>
                  <a:lnTo>
                    <a:pt x="523" y="46"/>
                  </a:lnTo>
                  <a:lnTo>
                    <a:pt x="524" y="47"/>
                  </a:lnTo>
                  <a:lnTo>
                    <a:pt x="533" y="49"/>
                  </a:lnTo>
                  <a:lnTo>
                    <a:pt x="535" y="50"/>
                  </a:lnTo>
                  <a:lnTo>
                    <a:pt x="536" y="50"/>
                  </a:lnTo>
                  <a:lnTo>
                    <a:pt x="538" y="50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697" name="Freeform 660">
              <a:extLst>
                <a:ext uri="{FF2B5EF4-FFF2-40B4-BE49-F238E27FC236}">
                  <a16:creationId xmlns:a16="http://schemas.microsoft.com/office/drawing/2014/main" id="{EBCD5710-1B69-6470-E1AA-9922E3BEF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7263" y="1543050"/>
              <a:ext cx="722313" cy="782638"/>
            </a:xfrm>
            <a:custGeom>
              <a:avLst/>
              <a:gdLst>
                <a:gd name="T0" fmla="*/ 454 w 455"/>
                <a:gd name="T1" fmla="*/ 352 h 493"/>
                <a:gd name="T2" fmla="*/ 446 w 455"/>
                <a:gd name="T3" fmla="*/ 366 h 493"/>
                <a:gd name="T4" fmla="*/ 423 w 455"/>
                <a:gd name="T5" fmla="*/ 376 h 493"/>
                <a:gd name="T6" fmla="*/ 418 w 455"/>
                <a:gd name="T7" fmla="*/ 400 h 493"/>
                <a:gd name="T8" fmla="*/ 417 w 455"/>
                <a:gd name="T9" fmla="*/ 430 h 493"/>
                <a:gd name="T10" fmla="*/ 407 w 455"/>
                <a:gd name="T11" fmla="*/ 450 h 493"/>
                <a:gd name="T12" fmla="*/ 396 w 455"/>
                <a:gd name="T13" fmla="*/ 460 h 493"/>
                <a:gd name="T14" fmla="*/ 385 w 455"/>
                <a:gd name="T15" fmla="*/ 468 h 493"/>
                <a:gd name="T16" fmla="*/ 391 w 455"/>
                <a:gd name="T17" fmla="*/ 482 h 493"/>
                <a:gd name="T18" fmla="*/ 396 w 455"/>
                <a:gd name="T19" fmla="*/ 492 h 493"/>
                <a:gd name="T20" fmla="*/ 380 w 455"/>
                <a:gd name="T21" fmla="*/ 486 h 493"/>
                <a:gd name="T22" fmla="*/ 366 w 455"/>
                <a:gd name="T23" fmla="*/ 470 h 493"/>
                <a:gd name="T24" fmla="*/ 347 w 455"/>
                <a:gd name="T25" fmla="*/ 468 h 493"/>
                <a:gd name="T26" fmla="*/ 333 w 455"/>
                <a:gd name="T27" fmla="*/ 477 h 493"/>
                <a:gd name="T28" fmla="*/ 333 w 455"/>
                <a:gd name="T29" fmla="*/ 490 h 493"/>
                <a:gd name="T30" fmla="*/ 316 w 455"/>
                <a:gd name="T31" fmla="*/ 474 h 493"/>
                <a:gd name="T32" fmla="*/ 291 w 455"/>
                <a:gd name="T33" fmla="*/ 453 h 493"/>
                <a:gd name="T34" fmla="*/ 270 w 455"/>
                <a:gd name="T35" fmla="*/ 434 h 493"/>
                <a:gd name="T36" fmla="*/ 252 w 455"/>
                <a:gd name="T37" fmla="*/ 414 h 493"/>
                <a:gd name="T38" fmla="*/ 231 w 455"/>
                <a:gd name="T39" fmla="*/ 393 h 493"/>
                <a:gd name="T40" fmla="*/ 197 w 455"/>
                <a:gd name="T41" fmla="*/ 365 h 493"/>
                <a:gd name="T42" fmla="*/ 172 w 455"/>
                <a:gd name="T43" fmla="*/ 343 h 493"/>
                <a:gd name="T44" fmla="*/ 144 w 455"/>
                <a:gd name="T45" fmla="*/ 318 h 493"/>
                <a:gd name="T46" fmla="*/ 129 w 455"/>
                <a:gd name="T47" fmla="*/ 306 h 493"/>
                <a:gd name="T48" fmla="*/ 106 w 455"/>
                <a:gd name="T49" fmla="*/ 285 h 493"/>
                <a:gd name="T50" fmla="*/ 82 w 455"/>
                <a:gd name="T51" fmla="*/ 266 h 493"/>
                <a:gd name="T52" fmla="*/ 57 w 455"/>
                <a:gd name="T53" fmla="*/ 244 h 493"/>
                <a:gd name="T54" fmla="*/ 39 w 455"/>
                <a:gd name="T55" fmla="*/ 229 h 493"/>
                <a:gd name="T56" fmla="*/ 1 w 455"/>
                <a:gd name="T57" fmla="*/ 194 h 493"/>
                <a:gd name="T58" fmla="*/ 14 w 455"/>
                <a:gd name="T59" fmla="*/ 197 h 493"/>
                <a:gd name="T60" fmla="*/ 43 w 455"/>
                <a:gd name="T61" fmla="*/ 205 h 493"/>
                <a:gd name="T62" fmla="*/ 90 w 455"/>
                <a:gd name="T63" fmla="*/ 216 h 493"/>
                <a:gd name="T64" fmla="*/ 141 w 455"/>
                <a:gd name="T65" fmla="*/ 229 h 493"/>
                <a:gd name="T66" fmla="*/ 163 w 455"/>
                <a:gd name="T67" fmla="*/ 221 h 493"/>
                <a:gd name="T68" fmla="*/ 169 w 455"/>
                <a:gd name="T69" fmla="*/ 209 h 493"/>
                <a:gd name="T70" fmla="*/ 175 w 455"/>
                <a:gd name="T71" fmla="*/ 201 h 493"/>
                <a:gd name="T72" fmla="*/ 180 w 455"/>
                <a:gd name="T73" fmla="*/ 192 h 493"/>
                <a:gd name="T74" fmla="*/ 189 w 455"/>
                <a:gd name="T75" fmla="*/ 176 h 493"/>
                <a:gd name="T76" fmla="*/ 199 w 455"/>
                <a:gd name="T77" fmla="*/ 164 h 493"/>
                <a:gd name="T78" fmla="*/ 216 w 455"/>
                <a:gd name="T79" fmla="*/ 163 h 493"/>
                <a:gd name="T80" fmla="*/ 242 w 455"/>
                <a:gd name="T81" fmla="*/ 138 h 493"/>
                <a:gd name="T82" fmla="*/ 266 w 455"/>
                <a:gd name="T83" fmla="*/ 105 h 493"/>
                <a:gd name="T84" fmla="*/ 292 w 455"/>
                <a:gd name="T85" fmla="*/ 68 h 493"/>
                <a:gd name="T86" fmla="*/ 324 w 455"/>
                <a:gd name="T87" fmla="*/ 9 h 493"/>
                <a:gd name="T88" fmla="*/ 337 w 455"/>
                <a:gd name="T89" fmla="*/ 7 h 493"/>
                <a:gd name="T90" fmla="*/ 350 w 455"/>
                <a:gd name="T91" fmla="*/ 14 h 493"/>
                <a:gd name="T92" fmla="*/ 359 w 455"/>
                <a:gd name="T93" fmla="*/ 30 h 493"/>
                <a:gd name="T94" fmla="*/ 362 w 455"/>
                <a:gd name="T95" fmla="*/ 47 h 493"/>
                <a:gd name="T96" fmla="*/ 370 w 455"/>
                <a:gd name="T97" fmla="*/ 66 h 493"/>
                <a:gd name="T98" fmla="*/ 373 w 455"/>
                <a:gd name="T99" fmla="*/ 84 h 493"/>
                <a:gd name="T100" fmla="*/ 374 w 455"/>
                <a:gd name="T101" fmla="*/ 98 h 493"/>
                <a:gd name="T102" fmla="*/ 391 w 455"/>
                <a:gd name="T103" fmla="*/ 119 h 493"/>
                <a:gd name="T104" fmla="*/ 397 w 455"/>
                <a:gd name="T105" fmla="*/ 139 h 493"/>
                <a:gd name="T106" fmla="*/ 405 w 455"/>
                <a:gd name="T107" fmla="*/ 159 h 493"/>
                <a:gd name="T108" fmla="*/ 410 w 455"/>
                <a:gd name="T109" fmla="*/ 175 h 493"/>
                <a:gd name="T110" fmla="*/ 419 w 455"/>
                <a:gd name="T111" fmla="*/ 189 h 493"/>
                <a:gd name="T112" fmla="*/ 427 w 455"/>
                <a:gd name="T113" fmla="*/ 200 h 493"/>
                <a:gd name="T114" fmla="*/ 435 w 455"/>
                <a:gd name="T115" fmla="*/ 218 h 493"/>
                <a:gd name="T116" fmla="*/ 438 w 455"/>
                <a:gd name="T117" fmla="*/ 240 h 493"/>
                <a:gd name="T118" fmla="*/ 439 w 455"/>
                <a:gd name="T119" fmla="*/ 257 h 493"/>
                <a:gd name="T120" fmla="*/ 448 w 455"/>
                <a:gd name="T121" fmla="*/ 275 h 493"/>
                <a:gd name="T122" fmla="*/ 451 w 455"/>
                <a:gd name="T123" fmla="*/ 306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55" h="493">
                  <a:moveTo>
                    <a:pt x="451" y="309"/>
                  </a:moveTo>
                  <a:lnTo>
                    <a:pt x="451" y="311"/>
                  </a:lnTo>
                  <a:lnTo>
                    <a:pt x="451" y="317"/>
                  </a:lnTo>
                  <a:lnTo>
                    <a:pt x="452" y="319"/>
                  </a:lnTo>
                  <a:lnTo>
                    <a:pt x="452" y="322"/>
                  </a:lnTo>
                  <a:lnTo>
                    <a:pt x="452" y="328"/>
                  </a:lnTo>
                  <a:lnTo>
                    <a:pt x="452" y="331"/>
                  </a:lnTo>
                  <a:lnTo>
                    <a:pt x="453" y="334"/>
                  </a:lnTo>
                  <a:lnTo>
                    <a:pt x="453" y="343"/>
                  </a:lnTo>
                  <a:lnTo>
                    <a:pt x="453" y="347"/>
                  </a:lnTo>
                  <a:lnTo>
                    <a:pt x="454" y="348"/>
                  </a:lnTo>
                  <a:lnTo>
                    <a:pt x="454" y="352"/>
                  </a:lnTo>
                  <a:lnTo>
                    <a:pt x="454" y="355"/>
                  </a:lnTo>
                  <a:lnTo>
                    <a:pt x="454" y="357"/>
                  </a:lnTo>
                  <a:lnTo>
                    <a:pt x="455" y="360"/>
                  </a:lnTo>
                  <a:lnTo>
                    <a:pt x="455" y="364"/>
                  </a:lnTo>
                  <a:lnTo>
                    <a:pt x="455" y="366"/>
                  </a:lnTo>
                  <a:lnTo>
                    <a:pt x="454" y="366"/>
                  </a:lnTo>
                  <a:lnTo>
                    <a:pt x="452" y="366"/>
                  </a:lnTo>
                  <a:lnTo>
                    <a:pt x="451" y="366"/>
                  </a:lnTo>
                  <a:lnTo>
                    <a:pt x="450" y="366"/>
                  </a:lnTo>
                  <a:lnTo>
                    <a:pt x="448" y="366"/>
                  </a:lnTo>
                  <a:lnTo>
                    <a:pt x="447" y="366"/>
                  </a:lnTo>
                  <a:lnTo>
                    <a:pt x="446" y="366"/>
                  </a:lnTo>
                  <a:lnTo>
                    <a:pt x="443" y="366"/>
                  </a:lnTo>
                  <a:lnTo>
                    <a:pt x="442" y="366"/>
                  </a:lnTo>
                  <a:lnTo>
                    <a:pt x="440" y="366"/>
                  </a:lnTo>
                  <a:lnTo>
                    <a:pt x="438" y="367"/>
                  </a:lnTo>
                  <a:lnTo>
                    <a:pt x="436" y="368"/>
                  </a:lnTo>
                  <a:lnTo>
                    <a:pt x="431" y="370"/>
                  </a:lnTo>
                  <a:lnTo>
                    <a:pt x="430" y="372"/>
                  </a:lnTo>
                  <a:lnTo>
                    <a:pt x="429" y="372"/>
                  </a:lnTo>
                  <a:lnTo>
                    <a:pt x="429" y="373"/>
                  </a:lnTo>
                  <a:lnTo>
                    <a:pt x="426" y="374"/>
                  </a:lnTo>
                  <a:lnTo>
                    <a:pt x="426" y="375"/>
                  </a:lnTo>
                  <a:lnTo>
                    <a:pt x="423" y="376"/>
                  </a:lnTo>
                  <a:lnTo>
                    <a:pt x="422" y="376"/>
                  </a:lnTo>
                  <a:lnTo>
                    <a:pt x="421" y="377"/>
                  </a:lnTo>
                  <a:lnTo>
                    <a:pt x="417" y="381"/>
                  </a:lnTo>
                  <a:lnTo>
                    <a:pt x="414" y="382"/>
                  </a:lnTo>
                  <a:lnTo>
                    <a:pt x="414" y="383"/>
                  </a:lnTo>
                  <a:lnTo>
                    <a:pt x="414" y="384"/>
                  </a:lnTo>
                  <a:lnTo>
                    <a:pt x="416" y="386"/>
                  </a:lnTo>
                  <a:lnTo>
                    <a:pt x="418" y="393"/>
                  </a:lnTo>
                  <a:lnTo>
                    <a:pt x="418" y="395"/>
                  </a:lnTo>
                  <a:lnTo>
                    <a:pt x="418" y="398"/>
                  </a:lnTo>
                  <a:lnTo>
                    <a:pt x="418" y="399"/>
                  </a:lnTo>
                  <a:lnTo>
                    <a:pt x="418" y="400"/>
                  </a:lnTo>
                  <a:lnTo>
                    <a:pt x="418" y="402"/>
                  </a:lnTo>
                  <a:lnTo>
                    <a:pt x="418" y="408"/>
                  </a:lnTo>
                  <a:lnTo>
                    <a:pt x="418" y="410"/>
                  </a:lnTo>
                  <a:lnTo>
                    <a:pt x="418" y="411"/>
                  </a:lnTo>
                  <a:lnTo>
                    <a:pt x="417" y="414"/>
                  </a:lnTo>
                  <a:lnTo>
                    <a:pt x="417" y="415"/>
                  </a:lnTo>
                  <a:lnTo>
                    <a:pt x="417" y="417"/>
                  </a:lnTo>
                  <a:lnTo>
                    <a:pt x="417" y="423"/>
                  </a:lnTo>
                  <a:lnTo>
                    <a:pt x="417" y="424"/>
                  </a:lnTo>
                  <a:lnTo>
                    <a:pt x="417" y="425"/>
                  </a:lnTo>
                  <a:lnTo>
                    <a:pt x="417" y="427"/>
                  </a:lnTo>
                  <a:lnTo>
                    <a:pt x="417" y="430"/>
                  </a:lnTo>
                  <a:lnTo>
                    <a:pt x="417" y="434"/>
                  </a:lnTo>
                  <a:lnTo>
                    <a:pt x="416" y="434"/>
                  </a:lnTo>
                  <a:lnTo>
                    <a:pt x="416" y="435"/>
                  </a:lnTo>
                  <a:lnTo>
                    <a:pt x="414" y="436"/>
                  </a:lnTo>
                  <a:lnTo>
                    <a:pt x="413" y="439"/>
                  </a:lnTo>
                  <a:lnTo>
                    <a:pt x="413" y="440"/>
                  </a:lnTo>
                  <a:lnTo>
                    <a:pt x="412" y="441"/>
                  </a:lnTo>
                  <a:lnTo>
                    <a:pt x="412" y="442"/>
                  </a:lnTo>
                  <a:lnTo>
                    <a:pt x="411" y="443"/>
                  </a:lnTo>
                  <a:lnTo>
                    <a:pt x="409" y="447"/>
                  </a:lnTo>
                  <a:lnTo>
                    <a:pt x="408" y="449"/>
                  </a:lnTo>
                  <a:lnTo>
                    <a:pt x="407" y="450"/>
                  </a:lnTo>
                  <a:lnTo>
                    <a:pt x="407" y="452"/>
                  </a:lnTo>
                  <a:lnTo>
                    <a:pt x="405" y="453"/>
                  </a:lnTo>
                  <a:lnTo>
                    <a:pt x="404" y="455"/>
                  </a:lnTo>
                  <a:lnTo>
                    <a:pt x="404" y="456"/>
                  </a:lnTo>
                  <a:lnTo>
                    <a:pt x="403" y="457"/>
                  </a:lnTo>
                  <a:lnTo>
                    <a:pt x="402" y="458"/>
                  </a:lnTo>
                  <a:lnTo>
                    <a:pt x="401" y="459"/>
                  </a:lnTo>
                  <a:lnTo>
                    <a:pt x="400" y="459"/>
                  </a:lnTo>
                  <a:lnTo>
                    <a:pt x="400" y="460"/>
                  </a:lnTo>
                  <a:lnTo>
                    <a:pt x="399" y="460"/>
                  </a:lnTo>
                  <a:lnTo>
                    <a:pt x="397" y="460"/>
                  </a:lnTo>
                  <a:lnTo>
                    <a:pt x="396" y="460"/>
                  </a:lnTo>
                  <a:lnTo>
                    <a:pt x="395" y="461"/>
                  </a:lnTo>
                  <a:lnTo>
                    <a:pt x="394" y="461"/>
                  </a:lnTo>
                  <a:lnTo>
                    <a:pt x="393" y="461"/>
                  </a:lnTo>
                  <a:lnTo>
                    <a:pt x="392" y="461"/>
                  </a:lnTo>
                  <a:lnTo>
                    <a:pt x="391" y="462"/>
                  </a:lnTo>
                  <a:lnTo>
                    <a:pt x="390" y="462"/>
                  </a:lnTo>
                  <a:lnTo>
                    <a:pt x="388" y="462"/>
                  </a:lnTo>
                  <a:lnTo>
                    <a:pt x="386" y="464"/>
                  </a:lnTo>
                  <a:lnTo>
                    <a:pt x="384" y="464"/>
                  </a:lnTo>
                  <a:lnTo>
                    <a:pt x="385" y="465"/>
                  </a:lnTo>
                  <a:lnTo>
                    <a:pt x="385" y="467"/>
                  </a:lnTo>
                  <a:lnTo>
                    <a:pt x="385" y="468"/>
                  </a:lnTo>
                  <a:lnTo>
                    <a:pt x="385" y="469"/>
                  </a:lnTo>
                  <a:lnTo>
                    <a:pt x="385" y="470"/>
                  </a:lnTo>
                  <a:lnTo>
                    <a:pt x="386" y="470"/>
                  </a:lnTo>
                  <a:lnTo>
                    <a:pt x="386" y="472"/>
                  </a:lnTo>
                  <a:lnTo>
                    <a:pt x="387" y="473"/>
                  </a:lnTo>
                  <a:lnTo>
                    <a:pt x="388" y="474"/>
                  </a:lnTo>
                  <a:lnTo>
                    <a:pt x="390" y="475"/>
                  </a:lnTo>
                  <a:lnTo>
                    <a:pt x="390" y="476"/>
                  </a:lnTo>
                  <a:lnTo>
                    <a:pt x="391" y="477"/>
                  </a:lnTo>
                  <a:lnTo>
                    <a:pt x="391" y="478"/>
                  </a:lnTo>
                  <a:lnTo>
                    <a:pt x="391" y="481"/>
                  </a:lnTo>
                  <a:lnTo>
                    <a:pt x="391" y="482"/>
                  </a:lnTo>
                  <a:lnTo>
                    <a:pt x="391" y="483"/>
                  </a:lnTo>
                  <a:lnTo>
                    <a:pt x="392" y="484"/>
                  </a:lnTo>
                  <a:lnTo>
                    <a:pt x="392" y="485"/>
                  </a:lnTo>
                  <a:lnTo>
                    <a:pt x="393" y="485"/>
                  </a:lnTo>
                  <a:lnTo>
                    <a:pt x="395" y="487"/>
                  </a:lnTo>
                  <a:lnTo>
                    <a:pt x="397" y="490"/>
                  </a:lnTo>
                  <a:lnTo>
                    <a:pt x="399" y="490"/>
                  </a:lnTo>
                  <a:lnTo>
                    <a:pt x="399" y="491"/>
                  </a:lnTo>
                  <a:lnTo>
                    <a:pt x="399" y="492"/>
                  </a:lnTo>
                  <a:lnTo>
                    <a:pt x="397" y="493"/>
                  </a:lnTo>
                  <a:lnTo>
                    <a:pt x="397" y="492"/>
                  </a:lnTo>
                  <a:lnTo>
                    <a:pt x="396" y="492"/>
                  </a:lnTo>
                  <a:lnTo>
                    <a:pt x="395" y="492"/>
                  </a:lnTo>
                  <a:lnTo>
                    <a:pt x="394" y="492"/>
                  </a:lnTo>
                  <a:lnTo>
                    <a:pt x="393" y="491"/>
                  </a:lnTo>
                  <a:lnTo>
                    <a:pt x="392" y="491"/>
                  </a:lnTo>
                  <a:lnTo>
                    <a:pt x="391" y="491"/>
                  </a:lnTo>
                  <a:lnTo>
                    <a:pt x="388" y="490"/>
                  </a:lnTo>
                  <a:lnTo>
                    <a:pt x="387" y="490"/>
                  </a:lnTo>
                  <a:lnTo>
                    <a:pt x="386" y="490"/>
                  </a:lnTo>
                  <a:lnTo>
                    <a:pt x="385" y="490"/>
                  </a:lnTo>
                  <a:lnTo>
                    <a:pt x="384" y="490"/>
                  </a:lnTo>
                  <a:lnTo>
                    <a:pt x="384" y="489"/>
                  </a:lnTo>
                  <a:lnTo>
                    <a:pt x="380" y="486"/>
                  </a:lnTo>
                  <a:lnTo>
                    <a:pt x="380" y="485"/>
                  </a:lnTo>
                  <a:lnTo>
                    <a:pt x="379" y="485"/>
                  </a:lnTo>
                  <a:lnTo>
                    <a:pt x="376" y="482"/>
                  </a:lnTo>
                  <a:lnTo>
                    <a:pt x="375" y="481"/>
                  </a:lnTo>
                  <a:lnTo>
                    <a:pt x="374" y="479"/>
                  </a:lnTo>
                  <a:lnTo>
                    <a:pt x="373" y="479"/>
                  </a:lnTo>
                  <a:lnTo>
                    <a:pt x="373" y="478"/>
                  </a:lnTo>
                  <a:lnTo>
                    <a:pt x="371" y="477"/>
                  </a:lnTo>
                  <a:lnTo>
                    <a:pt x="370" y="476"/>
                  </a:lnTo>
                  <a:lnTo>
                    <a:pt x="369" y="475"/>
                  </a:lnTo>
                  <a:lnTo>
                    <a:pt x="368" y="474"/>
                  </a:lnTo>
                  <a:lnTo>
                    <a:pt x="366" y="470"/>
                  </a:lnTo>
                  <a:lnTo>
                    <a:pt x="365" y="469"/>
                  </a:lnTo>
                  <a:lnTo>
                    <a:pt x="364" y="468"/>
                  </a:lnTo>
                  <a:lnTo>
                    <a:pt x="362" y="468"/>
                  </a:lnTo>
                  <a:lnTo>
                    <a:pt x="361" y="468"/>
                  </a:lnTo>
                  <a:lnTo>
                    <a:pt x="360" y="467"/>
                  </a:lnTo>
                  <a:lnTo>
                    <a:pt x="359" y="467"/>
                  </a:lnTo>
                  <a:lnTo>
                    <a:pt x="357" y="467"/>
                  </a:lnTo>
                  <a:lnTo>
                    <a:pt x="354" y="467"/>
                  </a:lnTo>
                  <a:lnTo>
                    <a:pt x="353" y="467"/>
                  </a:lnTo>
                  <a:lnTo>
                    <a:pt x="349" y="468"/>
                  </a:lnTo>
                  <a:lnTo>
                    <a:pt x="348" y="468"/>
                  </a:lnTo>
                  <a:lnTo>
                    <a:pt x="347" y="468"/>
                  </a:lnTo>
                  <a:lnTo>
                    <a:pt x="345" y="468"/>
                  </a:lnTo>
                  <a:lnTo>
                    <a:pt x="343" y="468"/>
                  </a:lnTo>
                  <a:lnTo>
                    <a:pt x="341" y="468"/>
                  </a:lnTo>
                  <a:lnTo>
                    <a:pt x="334" y="468"/>
                  </a:lnTo>
                  <a:lnTo>
                    <a:pt x="332" y="468"/>
                  </a:lnTo>
                  <a:lnTo>
                    <a:pt x="332" y="470"/>
                  </a:lnTo>
                  <a:lnTo>
                    <a:pt x="332" y="472"/>
                  </a:lnTo>
                  <a:lnTo>
                    <a:pt x="332" y="473"/>
                  </a:lnTo>
                  <a:lnTo>
                    <a:pt x="332" y="474"/>
                  </a:lnTo>
                  <a:lnTo>
                    <a:pt x="332" y="475"/>
                  </a:lnTo>
                  <a:lnTo>
                    <a:pt x="333" y="476"/>
                  </a:lnTo>
                  <a:lnTo>
                    <a:pt x="333" y="477"/>
                  </a:lnTo>
                  <a:lnTo>
                    <a:pt x="333" y="478"/>
                  </a:lnTo>
                  <a:lnTo>
                    <a:pt x="334" y="479"/>
                  </a:lnTo>
                  <a:lnTo>
                    <a:pt x="334" y="481"/>
                  </a:lnTo>
                  <a:lnTo>
                    <a:pt x="334" y="482"/>
                  </a:lnTo>
                  <a:lnTo>
                    <a:pt x="334" y="483"/>
                  </a:lnTo>
                  <a:lnTo>
                    <a:pt x="334" y="484"/>
                  </a:lnTo>
                  <a:lnTo>
                    <a:pt x="334" y="485"/>
                  </a:lnTo>
                  <a:lnTo>
                    <a:pt x="335" y="489"/>
                  </a:lnTo>
                  <a:lnTo>
                    <a:pt x="335" y="490"/>
                  </a:lnTo>
                  <a:lnTo>
                    <a:pt x="335" y="491"/>
                  </a:lnTo>
                  <a:lnTo>
                    <a:pt x="334" y="490"/>
                  </a:lnTo>
                  <a:lnTo>
                    <a:pt x="333" y="490"/>
                  </a:lnTo>
                  <a:lnTo>
                    <a:pt x="333" y="489"/>
                  </a:lnTo>
                  <a:lnTo>
                    <a:pt x="332" y="489"/>
                  </a:lnTo>
                  <a:lnTo>
                    <a:pt x="332" y="487"/>
                  </a:lnTo>
                  <a:lnTo>
                    <a:pt x="330" y="486"/>
                  </a:lnTo>
                  <a:lnTo>
                    <a:pt x="324" y="481"/>
                  </a:lnTo>
                  <a:lnTo>
                    <a:pt x="322" y="479"/>
                  </a:lnTo>
                  <a:lnTo>
                    <a:pt x="321" y="478"/>
                  </a:lnTo>
                  <a:lnTo>
                    <a:pt x="319" y="477"/>
                  </a:lnTo>
                  <a:lnTo>
                    <a:pt x="318" y="476"/>
                  </a:lnTo>
                  <a:lnTo>
                    <a:pt x="317" y="475"/>
                  </a:lnTo>
                  <a:lnTo>
                    <a:pt x="316" y="475"/>
                  </a:lnTo>
                  <a:lnTo>
                    <a:pt x="316" y="474"/>
                  </a:lnTo>
                  <a:lnTo>
                    <a:pt x="315" y="474"/>
                  </a:lnTo>
                  <a:lnTo>
                    <a:pt x="313" y="472"/>
                  </a:lnTo>
                  <a:lnTo>
                    <a:pt x="308" y="467"/>
                  </a:lnTo>
                  <a:lnTo>
                    <a:pt x="305" y="465"/>
                  </a:lnTo>
                  <a:lnTo>
                    <a:pt x="302" y="462"/>
                  </a:lnTo>
                  <a:lnTo>
                    <a:pt x="301" y="460"/>
                  </a:lnTo>
                  <a:lnTo>
                    <a:pt x="297" y="457"/>
                  </a:lnTo>
                  <a:lnTo>
                    <a:pt x="295" y="455"/>
                  </a:lnTo>
                  <a:lnTo>
                    <a:pt x="295" y="456"/>
                  </a:lnTo>
                  <a:lnTo>
                    <a:pt x="293" y="455"/>
                  </a:lnTo>
                  <a:lnTo>
                    <a:pt x="292" y="453"/>
                  </a:lnTo>
                  <a:lnTo>
                    <a:pt x="291" y="453"/>
                  </a:lnTo>
                  <a:lnTo>
                    <a:pt x="291" y="452"/>
                  </a:lnTo>
                  <a:lnTo>
                    <a:pt x="289" y="451"/>
                  </a:lnTo>
                  <a:lnTo>
                    <a:pt x="288" y="450"/>
                  </a:lnTo>
                  <a:lnTo>
                    <a:pt x="285" y="449"/>
                  </a:lnTo>
                  <a:lnTo>
                    <a:pt x="285" y="448"/>
                  </a:lnTo>
                  <a:lnTo>
                    <a:pt x="284" y="448"/>
                  </a:lnTo>
                  <a:lnTo>
                    <a:pt x="283" y="445"/>
                  </a:lnTo>
                  <a:lnTo>
                    <a:pt x="279" y="442"/>
                  </a:lnTo>
                  <a:lnTo>
                    <a:pt x="276" y="441"/>
                  </a:lnTo>
                  <a:lnTo>
                    <a:pt x="275" y="440"/>
                  </a:lnTo>
                  <a:lnTo>
                    <a:pt x="271" y="435"/>
                  </a:lnTo>
                  <a:lnTo>
                    <a:pt x="270" y="434"/>
                  </a:lnTo>
                  <a:lnTo>
                    <a:pt x="268" y="433"/>
                  </a:lnTo>
                  <a:lnTo>
                    <a:pt x="266" y="431"/>
                  </a:lnTo>
                  <a:lnTo>
                    <a:pt x="266" y="430"/>
                  </a:lnTo>
                  <a:lnTo>
                    <a:pt x="265" y="430"/>
                  </a:lnTo>
                  <a:lnTo>
                    <a:pt x="264" y="428"/>
                  </a:lnTo>
                  <a:lnTo>
                    <a:pt x="262" y="424"/>
                  </a:lnTo>
                  <a:lnTo>
                    <a:pt x="261" y="423"/>
                  </a:lnTo>
                  <a:lnTo>
                    <a:pt x="259" y="423"/>
                  </a:lnTo>
                  <a:lnTo>
                    <a:pt x="258" y="422"/>
                  </a:lnTo>
                  <a:lnTo>
                    <a:pt x="255" y="417"/>
                  </a:lnTo>
                  <a:lnTo>
                    <a:pt x="254" y="416"/>
                  </a:lnTo>
                  <a:lnTo>
                    <a:pt x="252" y="414"/>
                  </a:lnTo>
                  <a:lnTo>
                    <a:pt x="250" y="412"/>
                  </a:lnTo>
                  <a:lnTo>
                    <a:pt x="249" y="411"/>
                  </a:lnTo>
                  <a:lnTo>
                    <a:pt x="246" y="408"/>
                  </a:lnTo>
                  <a:lnTo>
                    <a:pt x="246" y="407"/>
                  </a:lnTo>
                  <a:lnTo>
                    <a:pt x="245" y="406"/>
                  </a:lnTo>
                  <a:lnTo>
                    <a:pt x="242" y="403"/>
                  </a:lnTo>
                  <a:lnTo>
                    <a:pt x="241" y="402"/>
                  </a:lnTo>
                  <a:lnTo>
                    <a:pt x="239" y="400"/>
                  </a:lnTo>
                  <a:lnTo>
                    <a:pt x="237" y="398"/>
                  </a:lnTo>
                  <a:lnTo>
                    <a:pt x="236" y="398"/>
                  </a:lnTo>
                  <a:lnTo>
                    <a:pt x="235" y="397"/>
                  </a:lnTo>
                  <a:lnTo>
                    <a:pt x="231" y="393"/>
                  </a:lnTo>
                  <a:lnTo>
                    <a:pt x="228" y="391"/>
                  </a:lnTo>
                  <a:lnTo>
                    <a:pt x="224" y="389"/>
                  </a:lnTo>
                  <a:lnTo>
                    <a:pt x="215" y="381"/>
                  </a:lnTo>
                  <a:lnTo>
                    <a:pt x="212" y="377"/>
                  </a:lnTo>
                  <a:lnTo>
                    <a:pt x="211" y="376"/>
                  </a:lnTo>
                  <a:lnTo>
                    <a:pt x="210" y="376"/>
                  </a:lnTo>
                  <a:lnTo>
                    <a:pt x="207" y="374"/>
                  </a:lnTo>
                  <a:lnTo>
                    <a:pt x="206" y="373"/>
                  </a:lnTo>
                  <a:lnTo>
                    <a:pt x="204" y="370"/>
                  </a:lnTo>
                  <a:lnTo>
                    <a:pt x="203" y="369"/>
                  </a:lnTo>
                  <a:lnTo>
                    <a:pt x="199" y="366"/>
                  </a:lnTo>
                  <a:lnTo>
                    <a:pt x="197" y="365"/>
                  </a:lnTo>
                  <a:lnTo>
                    <a:pt x="195" y="364"/>
                  </a:lnTo>
                  <a:lnTo>
                    <a:pt x="194" y="361"/>
                  </a:lnTo>
                  <a:lnTo>
                    <a:pt x="193" y="360"/>
                  </a:lnTo>
                  <a:lnTo>
                    <a:pt x="188" y="357"/>
                  </a:lnTo>
                  <a:lnTo>
                    <a:pt x="188" y="356"/>
                  </a:lnTo>
                  <a:lnTo>
                    <a:pt x="187" y="356"/>
                  </a:lnTo>
                  <a:lnTo>
                    <a:pt x="187" y="355"/>
                  </a:lnTo>
                  <a:lnTo>
                    <a:pt x="186" y="355"/>
                  </a:lnTo>
                  <a:lnTo>
                    <a:pt x="184" y="352"/>
                  </a:lnTo>
                  <a:lnTo>
                    <a:pt x="176" y="345"/>
                  </a:lnTo>
                  <a:lnTo>
                    <a:pt x="173" y="343"/>
                  </a:lnTo>
                  <a:lnTo>
                    <a:pt x="172" y="343"/>
                  </a:lnTo>
                  <a:lnTo>
                    <a:pt x="169" y="340"/>
                  </a:lnTo>
                  <a:lnTo>
                    <a:pt x="168" y="339"/>
                  </a:lnTo>
                  <a:lnTo>
                    <a:pt x="164" y="336"/>
                  </a:lnTo>
                  <a:lnTo>
                    <a:pt x="163" y="335"/>
                  </a:lnTo>
                  <a:lnTo>
                    <a:pt x="161" y="333"/>
                  </a:lnTo>
                  <a:lnTo>
                    <a:pt x="154" y="327"/>
                  </a:lnTo>
                  <a:lnTo>
                    <a:pt x="153" y="326"/>
                  </a:lnTo>
                  <a:lnTo>
                    <a:pt x="152" y="325"/>
                  </a:lnTo>
                  <a:lnTo>
                    <a:pt x="150" y="323"/>
                  </a:lnTo>
                  <a:lnTo>
                    <a:pt x="149" y="323"/>
                  </a:lnTo>
                  <a:lnTo>
                    <a:pt x="147" y="322"/>
                  </a:lnTo>
                  <a:lnTo>
                    <a:pt x="144" y="318"/>
                  </a:lnTo>
                  <a:lnTo>
                    <a:pt x="143" y="317"/>
                  </a:lnTo>
                  <a:lnTo>
                    <a:pt x="143" y="316"/>
                  </a:lnTo>
                  <a:lnTo>
                    <a:pt x="141" y="315"/>
                  </a:lnTo>
                  <a:lnTo>
                    <a:pt x="138" y="313"/>
                  </a:lnTo>
                  <a:lnTo>
                    <a:pt x="137" y="313"/>
                  </a:lnTo>
                  <a:lnTo>
                    <a:pt x="137" y="311"/>
                  </a:lnTo>
                  <a:lnTo>
                    <a:pt x="136" y="311"/>
                  </a:lnTo>
                  <a:lnTo>
                    <a:pt x="135" y="310"/>
                  </a:lnTo>
                  <a:lnTo>
                    <a:pt x="133" y="308"/>
                  </a:lnTo>
                  <a:lnTo>
                    <a:pt x="132" y="307"/>
                  </a:lnTo>
                  <a:lnTo>
                    <a:pt x="130" y="307"/>
                  </a:lnTo>
                  <a:lnTo>
                    <a:pt x="129" y="306"/>
                  </a:lnTo>
                  <a:lnTo>
                    <a:pt x="125" y="302"/>
                  </a:lnTo>
                  <a:lnTo>
                    <a:pt x="123" y="301"/>
                  </a:lnTo>
                  <a:lnTo>
                    <a:pt x="120" y="298"/>
                  </a:lnTo>
                  <a:lnTo>
                    <a:pt x="118" y="297"/>
                  </a:lnTo>
                  <a:lnTo>
                    <a:pt x="116" y="294"/>
                  </a:lnTo>
                  <a:lnTo>
                    <a:pt x="115" y="293"/>
                  </a:lnTo>
                  <a:lnTo>
                    <a:pt x="113" y="292"/>
                  </a:lnTo>
                  <a:lnTo>
                    <a:pt x="110" y="290"/>
                  </a:lnTo>
                  <a:lnTo>
                    <a:pt x="109" y="289"/>
                  </a:lnTo>
                  <a:lnTo>
                    <a:pt x="108" y="289"/>
                  </a:lnTo>
                  <a:lnTo>
                    <a:pt x="106" y="286"/>
                  </a:lnTo>
                  <a:lnTo>
                    <a:pt x="106" y="285"/>
                  </a:lnTo>
                  <a:lnTo>
                    <a:pt x="103" y="284"/>
                  </a:lnTo>
                  <a:lnTo>
                    <a:pt x="99" y="280"/>
                  </a:lnTo>
                  <a:lnTo>
                    <a:pt x="98" y="278"/>
                  </a:lnTo>
                  <a:lnTo>
                    <a:pt x="97" y="278"/>
                  </a:lnTo>
                  <a:lnTo>
                    <a:pt x="97" y="277"/>
                  </a:lnTo>
                  <a:lnTo>
                    <a:pt x="95" y="277"/>
                  </a:lnTo>
                  <a:lnTo>
                    <a:pt x="95" y="276"/>
                  </a:lnTo>
                  <a:lnTo>
                    <a:pt x="94" y="276"/>
                  </a:lnTo>
                  <a:lnTo>
                    <a:pt x="92" y="274"/>
                  </a:lnTo>
                  <a:lnTo>
                    <a:pt x="89" y="271"/>
                  </a:lnTo>
                  <a:lnTo>
                    <a:pt x="84" y="268"/>
                  </a:lnTo>
                  <a:lnTo>
                    <a:pt x="82" y="266"/>
                  </a:lnTo>
                  <a:lnTo>
                    <a:pt x="81" y="265"/>
                  </a:lnTo>
                  <a:lnTo>
                    <a:pt x="77" y="263"/>
                  </a:lnTo>
                  <a:lnTo>
                    <a:pt x="76" y="261"/>
                  </a:lnTo>
                  <a:lnTo>
                    <a:pt x="76" y="260"/>
                  </a:lnTo>
                  <a:lnTo>
                    <a:pt x="74" y="259"/>
                  </a:lnTo>
                  <a:lnTo>
                    <a:pt x="69" y="255"/>
                  </a:lnTo>
                  <a:lnTo>
                    <a:pt x="68" y="253"/>
                  </a:lnTo>
                  <a:lnTo>
                    <a:pt x="66" y="252"/>
                  </a:lnTo>
                  <a:lnTo>
                    <a:pt x="65" y="251"/>
                  </a:lnTo>
                  <a:lnTo>
                    <a:pt x="60" y="248"/>
                  </a:lnTo>
                  <a:lnTo>
                    <a:pt x="58" y="246"/>
                  </a:lnTo>
                  <a:lnTo>
                    <a:pt x="57" y="244"/>
                  </a:lnTo>
                  <a:lnTo>
                    <a:pt x="56" y="243"/>
                  </a:lnTo>
                  <a:lnTo>
                    <a:pt x="54" y="242"/>
                  </a:lnTo>
                  <a:lnTo>
                    <a:pt x="51" y="239"/>
                  </a:lnTo>
                  <a:lnTo>
                    <a:pt x="49" y="239"/>
                  </a:lnTo>
                  <a:lnTo>
                    <a:pt x="49" y="238"/>
                  </a:lnTo>
                  <a:lnTo>
                    <a:pt x="48" y="236"/>
                  </a:lnTo>
                  <a:lnTo>
                    <a:pt x="44" y="233"/>
                  </a:lnTo>
                  <a:lnTo>
                    <a:pt x="43" y="232"/>
                  </a:lnTo>
                  <a:lnTo>
                    <a:pt x="42" y="232"/>
                  </a:lnTo>
                  <a:lnTo>
                    <a:pt x="41" y="231"/>
                  </a:lnTo>
                  <a:lnTo>
                    <a:pt x="40" y="230"/>
                  </a:lnTo>
                  <a:lnTo>
                    <a:pt x="39" y="229"/>
                  </a:lnTo>
                  <a:lnTo>
                    <a:pt x="37" y="226"/>
                  </a:lnTo>
                  <a:lnTo>
                    <a:pt x="34" y="224"/>
                  </a:lnTo>
                  <a:lnTo>
                    <a:pt x="32" y="222"/>
                  </a:lnTo>
                  <a:lnTo>
                    <a:pt x="30" y="221"/>
                  </a:lnTo>
                  <a:lnTo>
                    <a:pt x="29" y="219"/>
                  </a:lnTo>
                  <a:lnTo>
                    <a:pt x="26" y="217"/>
                  </a:lnTo>
                  <a:lnTo>
                    <a:pt x="20" y="210"/>
                  </a:lnTo>
                  <a:lnTo>
                    <a:pt x="17" y="208"/>
                  </a:lnTo>
                  <a:lnTo>
                    <a:pt x="9" y="201"/>
                  </a:lnTo>
                  <a:lnTo>
                    <a:pt x="1" y="196"/>
                  </a:lnTo>
                  <a:lnTo>
                    <a:pt x="0" y="194"/>
                  </a:lnTo>
                  <a:lnTo>
                    <a:pt x="1" y="194"/>
                  </a:lnTo>
                  <a:lnTo>
                    <a:pt x="4" y="194"/>
                  </a:lnTo>
                  <a:lnTo>
                    <a:pt x="5" y="194"/>
                  </a:lnTo>
                  <a:lnTo>
                    <a:pt x="5" y="196"/>
                  </a:lnTo>
                  <a:lnTo>
                    <a:pt x="6" y="196"/>
                  </a:lnTo>
                  <a:lnTo>
                    <a:pt x="7" y="196"/>
                  </a:lnTo>
                  <a:lnTo>
                    <a:pt x="8" y="196"/>
                  </a:lnTo>
                  <a:lnTo>
                    <a:pt x="9" y="196"/>
                  </a:lnTo>
                  <a:lnTo>
                    <a:pt x="9" y="197"/>
                  </a:lnTo>
                  <a:lnTo>
                    <a:pt x="11" y="197"/>
                  </a:lnTo>
                  <a:lnTo>
                    <a:pt x="12" y="197"/>
                  </a:lnTo>
                  <a:lnTo>
                    <a:pt x="13" y="197"/>
                  </a:lnTo>
                  <a:lnTo>
                    <a:pt x="14" y="197"/>
                  </a:lnTo>
                  <a:lnTo>
                    <a:pt x="14" y="198"/>
                  </a:lnTo>
                  <a:lnTo>
                    <a:pt x="15" y="198"/>
                  </a:lnTo>
                  <a:lnTo>
                    <a:pt x="16" y="198"/>
                  </a:lnTo>
                  <a:lnTo>
                    <a:pt x="17" y="198"/>
                  </a:lnTo>
                  <a:lnTo>
                    <a:pt x="18" y="198"/>
                  </a:lnTo>
                  <a:lnTo>
                    <a:pt x="24" y="200"/>
                  </a:lnTo>
                  <a:lnTo>
                    <a:pt x="26" y="200"/>
                  </a:lnTo>
                  <a:lnTo>
                    <a:pt x="31" y="201"/>
                  </a:lnTo>
                  <a:lnTo>
                    <a:pt x="35" y="202"/>
                  </a:lnTo>
                  <a:lnTo>
                    <a:pt x="39" y="204"/>
                  </a:lnTo>
                  <a:lnTo>
                    <a:pt x="42" y="205"/>
                  </a:lnTo>
                  <a:lnTo>
                    <a:pt x="43" y="205"/>
                  </a:lnTo>
                  <a:lnTo>
                    <a:pt x="56" y="208"/>
                  </a:lnTo>
                  <a:lnTo>
                    <a:pt x="61" y="209"/>
                  </a:lnTo>
                  <a:lnTo>
                    <a:pt x="64" y="209"/>
                  </a:lnTo>
                  <a:lnTo>
                    <a:pt x="66" y="210"/>
                  </a:lnTo>
                  <a:lnTo>
                    <a:pt x="72" y="211"/>
                  </a:lnTo>
                  <a:lnTo>
                    <a:pt x="77" y="213"/>
                  </a:lnTo>
                  <a:lnTo>
                    <a:pt x="78" y="214"/>
                  </a:lnTo>
                  <a:lnTo>
                    <a:pt x="81" y="214"/>
                  </a:lnTo>
                  <a:lnTo>
                    <a:pt x="82" y="214"/>
                  </a:lnTo>
                  <a:lnTo>
                    <a:pt x="85" y="215"/>
                  </a:lnTo>
                  <a:lnTo>
                    <a:pt x="89" y="216"/>
                  </a:lnTo>
                  <a:lnTo>
                    <a:pt x="90" y="216"/>
                  </a:lnTo>
                  <a:lnTo>
                    <a:pt x="99" y="218"/>
                  </a:lnTo>
                  <a:lnTo>
                    <a:pt x="100" y="218"/>
                  </a:lnTo>
                  <a:lnTo>
                    <a:pt x="101" y="218"/>
                  </a:lnTo>
                  <a:lnTo>
                    <a:pt x="106" y="219"/>
                  </a:lnTo>
                  <a:lnTo>
                    <a:pt x="110" y="221"/>
                  </a:lnTo>
                  <a:lnTo>
                    <a:pt x="111" y="222"/>
                  </a:lnTo>
                  <a:lnTo>
                    <a:pt x="121" y="224"/>
                  </a:lnTo>
                  <a:lnTo>
                    <a:pt x="124" y="224"/>
                  </a:lnTo>
                  <a:lnTo>
                    <a:pt x="127" y="225"/>
                  </a:lnTo>
                  <a:lnTo>
                    <a:pt x="132" y="226"/>
                  </a:lnTo>
                  <a:lnTo>
                    <a:pt x="137" y="227"/>
                  </a:lnTo>
                  <a:lnTo>
                    <a:pt x="141" y="229"/>
                  </a:lnTo>
                  <a:lnTo>
                    <a:pt x="146" y="230"/>
                  </a:lnTo>
                  <a:lnTo>
                    <a:pt x="151" y="231"/>
                  </a:lnTo>
                  <a:lnTo>
                    <a:pt x="155" y="232"/>
                  </a:lnTo>
                  <a:lnTo>
                    <a:pt x="159" y="233"/>
                  </a:lnTo>
                  <a:lnTo>
                    <a:pt x="160" y="233"/>
                  </a:lnTo>
                  <a:lnTo>
                    <a:pt x="161" y="231"/>
                  </a:lnTo>
                  <a:lnTo>
                    <a:pt x="161" y="227"/>
                  </a:lnTo>
                  <a:lnTo>
                    <a:pt x="162" y="225"/>
                  </a:lnTo>
                  <a:lnTo>
                    <a:pt x="162" y="224"/>
                  </a:lnTo>
                  <a:lnTo>
                    <a:pt x="162" y="223"/>
                  </a:lnTo>
                  <a:lnTo>
                    <a:pt x="163" y="222"/>
                  </a:lnTo>
                  <a:lnTo>
                    <a:pt x="163" y="221"/>
                  </a:lnTo>
                  <a:lnTo>
                    <a:pt x="163" y="219"/>
                  </a:lnTo>
                  <a:lnTo>
                    <a:pt x="164" y="218"/>
                  </a:lnTo>
                  <a:lnTo>
                    <a:pt x="164" y="217"/>
                  </a:lnTo>
                  <a:lnTo>
                    <a:pt x="166" y="216"/>
                  </a:lnTo>
                  <a:lnTo>
                    <a:pt x="166" y="215"/>
                  </a:lnTo>
                  <a:lnTo>
                    <a:pt x="167" y="214"/>
                  </a:lnTo>
                  <a:lnTo>
                    <a:pt x="167" y="213"/>
                  </a:lnTo>
                  <a:lnTo>
                    <a:pt x="168" y="213"/>
                  </a:lnTo>
                  <a:lnTo>
                    <a:pt x="168" y="211"/>
                  </a:lnTo>
                  <a:lnTo>
                    <a:pt x="168" y="210"/>
                  </a:lnTo>
                  <a:lnTo>
                    <a:pt x="169" y="210"/>
                  </a:lnTo>
                  <a:lnTo>
                    <a:pt x="169" y="209"/>
                  </a:lnTo>
                  <a:lnTo>
                    <a:pt x="170" y="209"/>
                  </a:lnTo>
                  <a:lnTo>
                    <a:pt x="170" y="208"/>
                  </a:lnTo>
                  <a:lnTo>
                    <a:pt x="170" y="207"/>
                  </a:lnTo>
                  <a:lnTo>
                    <a:pt x="171" y="207"/>
                  </a:lnTo>
                  <a:lnTo>
                    <a:pt x="171" y="206"/>
                  </a:lnTo>
                  <a:lnTo>
                    <a:pt x="172" y="206"/>
                  </a:lnTo>
                  <a:lnTo>
                    <a:pt x="172" y="205"/>
                  </a:lnTo>
                  <a:lnTo>
                    <a:pt x="172" y="204"/>
                  </a:lnTo>
                  <a:lnTo>
                    <a:pt x="173" y="204"/>
                  </a:lnTo>
                  <a:lnTo>
                    <a:pt x="173" y="202"/>
                  </a:lnTo>
                  <a:lnTo>
                    <a:pt x="173" y="201"/>
                  </a:lnTo>
                  <a:lnTo>
                    <a:pt x="175" y="201"/>
                  </a:lnTo>
                  <a:lnTo>
                    <a:pt x="175" y="200"/>
                  </a:lnTo>
                  <a:lnTo>
                    <a:pt x="176" y="200"/>
                  </a:lnTo>
                  <a:lnTo>
                    <a:pt x="176" y="199"/>
                  </a:lnTo>
                  <a:lnTo>
                    <a:pt x="177" y="199"/>
                  </a:lnTo>
                  <a:lnTo>
                    <a:pt x="177" y="198"/>
                  </a:lnTo>
                  <a:lnTo>
                    <a:pt x="178" y="198"/>
                  </a:lnTo>
                  <a:lnTo>
                    <a:pt x="178" y="197"/>
                  </a:lnTo>
                  <a:lnTo>
                    <a:pt x="179" y="197"/>
                  </a:lnTo>
                  <a:lnTo>
                    <a:pt x="179" y="196"/>
                  </a:lnTo>
                  <a:lnTo>
                    <a:pt x="179" y="194"/>
                  </a:lnTo>
                  <a:lnTo>
                    <a:pt x="179" y="193"/>
                  </a:lnTo>
                  <a:lnTo>
                    <a:pt x="180" y="192"/>
                  </a:lnTo>
                  <a:lnTo>
                    <a:pt x="180" y="191"/>
                  </a:lnTo>
                  <a:lnTo>
                    <a:pt x="181" y="190"/>
                  </a:lnTo>
                  <a:lnTo>
                    <a:pt x="181" y="189"/>
                  </a:lnTo>
                  <a:lnTo>
                    <a:pt x="182" y="189"/>
                  </a:lnTo>
                  <a:lnTo>
                    <a:pt x="182" y="188"/>
                  </a:lnTo>
                  <a:lnTo>
                    <a:pt x="184" y="186"/>
                  </a:lnTo>
                  <a:lnTo>
                    <a:pt x="185" y="185"/>
                  </a:lnTo>
                  <a:lnTo>
                    <a:pt x="187" y="182"/>
                  </a:lnTo>
                  <a:lnTo>
                    <a:pt x="187" y="181"/>
                  </a:lnTo>
                  <a:lnTo>
                    <a:pt x="188" y="179"/>
                  </a:lnTo>
                  <a:lnTo>
                    <a:pt x="188" y="177"/>
                  </a:lnTo>
                  <a:lnTo>
                    <a:pt x="189" y="176"/>
                  </a:lnTo>
                  <a:lnTo>
                    <a:pt x="189" y="175"/>
                  </a:lnTo>
                  <a:lnTo>
                    <a:pt x="190" y="174"/>
                  </a:lnTo>
                  <a:lnTo>
                    <a:pt x="190" y="173"/>
                  </a:lnTo>
                  <a:lnTo>
                    <a:pt x="192" y="172"/>
                  </a:lnTo>
                  <a:lnTo>
                    <a:pt x="193" y="169"/>
                  </a:lnTo>
                  <a:lnTo>
                    <a:pt x="194" y="168"/>
                  </a:lnTo>
                  <a:lnTo>
                    <a:pt x="194" y="166"/>
                  </a:lnTo>
                  <a:lnTo>
                    <a:pt x="195" y="166"/>
                  </a:lnTo>
                  <a:lnTo>
                    <a:pt x="196" y="165"/>
                  </a:lnTo>
                  <a:lnTo>
                    <a:pt x="197" y="164"/>
                  </a:lnTo>
                  <a:lnTo>
                    <a:pt x="198" y="164"/>
                  </a:lnTo>
                  <a:lnTo>
                    <a:pt x="199" y="164"/>
                  </a:lnTo>
                  <a:lnTo>
                    <a:pt x="201" y="164"/>
                  </a:lnTo>
                  <a:lnTo>
                    <a:pt x="202" y="164"/>
                  </a:lnTo>
                  <a:lnTo>
                    <a:pt x="203" y="164"/>
                  </a:lnTo>
                  <a:lnTo>
                    <a:pt x="204" y="165"/>
                  </a:lnTo>
                  <a:lnTo>
                    <a:pt x="205" y="165"/>
                  </a:lnTo>
                  <a:lnTo>
                    <a:pt x="206" y="165"/>
                  </a:lnTo>
                  <a:lnTo>
                    <a:pt x="207" y="165"/>
                  </a:lnTo>
                  <a:lnTo>
                    <a:pt x="209" y="165"/>
                  </a:lnTo>
                  <a:lnTo>
                    <a:pt x="211" y="163"/>
                  </a:lnTo>
                  <a:lnTo>
                    <a:pt x="212" y="163"/>
                  </a:lnTo>
                  <a:lnTo>
                    <a:pt x="215" y="163"/>
                  </a:lnTo>
                  <a:lnTo>
                    <a:pt x="216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20" y="161"/>
                  </a:lnTo>
                  <a:lnTo>
                    <a:pt x="223" y="161"/>
                  </a:lnTo>
                  <a:lnTo>
                    <a:pt x="224" y="161"/>
                  </a:lnTo>
                  <a:lnTo>
                    <a:pt x="227" y="160"/>
                  </a:lnTo>
                  <a:lnTo>
                    <a:pt x="237" y="147"/>
                  </a:lnTo>
                  <a:lnTo>
                    <a:pt x="238" y="144"/>
                  </a:lnTo>
                  <a:lnTo>
                    <a:pt x="238" y="143"/>
                  </a:lnTo>
                  <a:lnTo>
                    <a:pt x="239" y="142"/>
                  </a:lnTo>
                  <a:lnTo>
                    <a:pt x="241" y="139"/>
                  </a:lnTo>
                  <a:lnTo>
                    <a:pt x="242" y="138"/>
                  </a:lnTo>
                  <a:lnTo>
                    <a:pt x="244" y="135"/>
                  </a:lnTo>
                  <a:lnTo>
                    <a:pt x="248" y="131"/>
                  </a:lnTo>
                  <a:lnTo>
                    <a:pt x="248" y="130"/>
                  </a:lnTo>
                  <a:lnTo>
                    <a:pt x="250" y="127"/>
                  </a:lnTo>
                  <a:lnTo>
                    <a:pt x="253" y="123"/>
                  </a:lnTo>
                  <a:lnTo>
                    <a:pt x="255" y="121"/>
                  </a:lnTo>
                  <a:lnTo>
                    <a:pt x="256" y="119"/>
                  </a:lnTo>
                  <a:lnTo>
                    <a:pt x="257" y="117"/>
                  </a:lnTo>
                  <a:lnTo>
                    <a:pt x="258" y="116"/>
                  </a:lnTo>
                  <a:lnTo>
                    <a:pt x="261" y="113"/>
                  </a:lnTo>
                  <a:lnTo>
                    <a:pt x="265" y="107"/>
                  </a:lnTo>
                  <a:lnTo>
                    <a:pt x="266" y="105"/>
                  </a:lnTo>
                  <a:lnTo>
                    <a:pt x="268" y="102"/>
                  </a:lnTo>
                  <a:lnTo>
                    <a:pt x="270" y="100"/>
                  </a:lnTo>
                  <a:lnTo>
                    <a:pt x="272" y="98"/>
                  </a:lnTo>
                  <a:lnTo>
                    <a:pt x="275" y="92"/>
                  </a:lnTo>
                  <a:lnTo>
                    <a:pt x="276" y="91"/>
                  </a:lnTo>
                  <a:lnTo>
                    <a:pt x="278" y="90"/>
                  </a:lnTo>
                  <a:lnTo>
                    <a:pt x="279" y="87"/>
                  </a:lnTo>
                  <a:lnTo>
                    <a:pt x="281" y="85"/>
                  </a:lnTo>
                  <a:lnTo>
                    <a:pt x="282" y="83"/>
                  </a:lnTo>
                  <a:lnTo>
                    <a:pt x="289" y="73"/>
                  </a:lnTo>
                  <a:lnTo>
                    <a:pt x="291" y="72"/>
                  </a:lnTo>
                  <a:lnTo>
                    <a:pt x="292" y="68"/>
                  </a:lnTo>
                  <a:lnTo>
                    <a:pt x="296" y="65"/>
                  </a:lnTo>
                  <a:lnTo>
                    <a:pt x="299" y="59"/>
                  </a:lnTo>
                  <a:lnTo>
                    <a:pt x="304" y="54"/>
                  </a:lnTo>
                  <a:lnTo>
                    <a:pt x="308" y="47"/>
                  </a:lnTo>
                  <a:lnTo>
                    <a:pt x="311" y="43"/>
                  </a:lnTo>
                  <a:lnTo>
                    <a:pt x="311" y="42"/>
                  </a:lnTo>
                  <a:lnTo>
                    <a:pt x="313" y="41"/>
                  </a:lnTo>
                  <a:lnTo>
                    <a:pt x="317" y="35"/>
                  </a:lnTo>
                  <a:lnTo>
                    <a:pt x="318" y="29"/>
                  </a:lnTo>
                  <a:lnTo>
                    <a:pt x="322" y="18"/>
                  </a:lnTo>
                  <a:lnTo>
                    <a:pt x="323" y="14"/>
                  </a:lnTo>
                  <a:lnTo>
                    <a:pt x="324" y="9"/>
                  </a:lnTo>
                  <a:lnTo>
                    <a:pt x="330" y="0"/>
                  </a:lnTo>
                  <a:lnTo>
                    <a:pt x="331" y="0"/>
                  </a:lnTo>
                  <a:lnTo>
                    <a:pt x="331" y="1"/>
                  </a:lnTo>
                  <a:lnTo>
                    <a:pt x="331" y="2"/>
                  </a:lnTo>
                  <a:lnTo>
                    <a:pt x="332" y="2"/>
                  </a:lnTo>
                  <a:lnTo>
                    <a:pt x="332" y="4"/>
                  </a:lnTo>
                  <a:lnTo>
                    <a:pt x="333" y="4"/>
                  </a:lnTo>
                  <a:lnTo>
                    <a:pt x="333" y="5"/>
                  </a:lnTo>
                  <a:lnTo>
                    <a:pt x="335" y="6"/>
                  </a:lnTo>
                  <a:lnTo>
                    <a:pt x="335" y="7"/>
                  </a:lnTo>
                  <a:lnTo>
                    <a:pt x="336" y="7"/>
                  </a:lnTo>
                  <a:lnTo>
                    <a:pt x="337" y="7"/>
                  </a:lnTo>
                  <a:lnTo>
                    <a:pt x="339" y="8"/>
                  </a:lnTo>
                  <a:lnTo>
                    <a:pt x="340" y="8"/>
                  </a:lnTo>
                  <a:lnTo>
                    <a:pt x="341" y="8"/>
                  </a:lnTo>
                  <a:lnTo>
                    <a:pt x="341" y="9"/>
                  </a:lnTo>
                  <a:lnTo>
                    <a:pt x="343" y="9"/>
                  </a:lnTo>
                  <a:lnTo>
                    <a:pt x="344" y="9"/>
                  </a:lnTo>
                  <a:lnTo>
                    <a:pt x="345" y="10"/>
                  </a:lnTo>
                  <a:lnTo>
                    <a:pt x="347" y="12"/>
                  </a:lnTo>
                  <a:lnTo>
                    <a:pt x="348" y="12"/>
                  </a:lnTo>
                  <a:lnTo>
                    <a:pt x="349" y="13"/>
                  </a:lnTo>
                  <a:lnTo>
                    <a:pt x="350" y="13"/>
                  </a:lnTo>
                  <a:lnTo>
                    <a:pt x="350" y="14"/>
                  </a:lnTo>
                  <a:lnTo>
                    <a:pt x="352" y="16"/>
                  </a:lnTo>
                  <a:lnTo>
                    <a:pt x="353" y="18"/>
                  </a:lnTo>
                  <a:lnTo>
                    <a:pt x="354" y="18"/>
                  </a:lnTo>
                  <a:lnTo>
                    <a:pt x="354" y="20"/>
                  </a:lnTo>
                  <a:lnTo>
                    <a:pt x="356" y="21"/>
                  </a:lnTo>
                  <a:lnTo>
                    <a:pt x="356" y="22"/>
                  </a:lnTo>
                  <a:lnTo>
                    <a:pt x="357" y="23"/>
                  </a:lnTo>
                  <a:lnTo>
                    <a:pt x="357" y="24"/>
                  </a:lnTo>
                  <a:lnTo>
                    <a:pt x="358" y="26"/>
                  </a:lnTo>
                  <a:lnTo>
                    <a:pt x="358" y="27"/>
                  </a:lnTo>
                  <a:lnTo>
                    <a:pt x="359" y="29"/>
                  </a:lnTo>
                  <a:lnTo>
                    <a:pt x="359" y="30"/>
                  </a:lnTo>
                  <a:lnTo>
                    <a:pt x="359" y="31"/>
                  </a:lnTo>
                  <a:lnTo>
                    <a:pt x="359" y="32"/>
                  </a:lnTo>
                  <a:lnTo>
                    <a:pt x="360" y="34"/>
                  </a:lnTo>
                  <a:lnTo>
                    <a:pt x="360" y="35"/>
                  </a:lnTo>
                  <a:lnTo>
                    <a:pt x="360" y="37"/>
                  </a:lnTo>
                  <a:lnTo>
                    <a:pt x="360" y="39"/>
                  </a:lnTo>
                  <a:lnTo>
                    <a:pt x="360" y="40"/>
                  </a:lnTo>
                  <a:lnTo>
                    <a:pt x="361" y="41"/>
                  </a:lnTo>
                  <a:lnTo>
                    <a:pt x="361" y="43"/>
                  </a:lnTo>
                  <a:lnTo>
                    <a:pt x="362" y="43"/>
                  </a:lnTo>
                  <a:lnTo>
                    <a:pt x="362" y="46"/>
                  </a:lnTo>
                  <a:lnTo>
                    <a:pt x="362" y="47"/>
                  </a:lnTo>
                  <a:lnTo>
                    <a:pt x="364" y="49"/>
                  </a:lnTo>
                  <a:lnTo>
                    <a:pt x="365" y="52"/>
                  </a:lnTo>
                  <a:lnTo>
                    <a:pt x="365" y="54"/>
                  </a:lnTo>
                  <a:lnTo>
                    <a:pt x="365" y="56"/>
                  </a:lnTo>
                  <a:lnTo>
                    <a:pt x="366" y="57"/>
                  </a:lnTo>
                  <a:lnTo>
                    <a:pt x="366" y="59"/>
                  </a:lnTo>
                  <a:lnTo>
                    <a:pt x="367" y="60"/>
                  </a:lnTo>
                  <a:lnTo>
                    <a:pt x="367" y="62"/>
                  </a:lnTo>
                  <a:lnTo>
                    <a:pt x="368" y="63"/>
                  </a:lnTo>
                  <a:lnTo>
                    <a:pt x="369" y="65"/>
                  </a:lnTo>
                  <a:lnTo>
                    <a:pt x="369" y="66"/>
                  </a:lnTo>
                  <a:lnTo>
                    <a:pt x="370" y="66"/>
                  </a:lnTo>
                  <a:lnTo>
                    <a:pt x="370" y="67"/>
                  </a:lnTo>
                  <a:lnTo>
                    <a:pt x="370" y="68"/>
                  </a:lnTo>
                  <a:lnTo>
                    <a:pt x="371" y="72"/>
                  </a:lnTo>
                  <a:lnTo>
                    <a:pt x="373" y="74"/>
                  </a:lnTo>
                  <a:lnTo>
                    <a:pt x="374" y="76"/>
                  </a:lnTo>
                  <a:lnTo>
                    <a:pt x="374" y="77"/>
                  </a:lnTo>
                  <a:lnTo>
                    <a:pt x="374" y="79"/>
                  </a:lnTo>
                  <a:lnTo>
                    <a:pt x="374" y="80"/>
                  </a:lnTo>
                  <a:lnTo>
                    <a:pt x="374" y="81"/>
                  </a:lnTo>
                  <a:lnTo>
                    <a:pt x="373" y="82"/>
                  </a:lnTo>
                  <a:lnTo>
                    <a:pt x="373" y="83"/>
                  </a:lnTo>
                  <a:lnTo>
                    <a:pt x="373" y="84"/>
                  </a:lnTo>
                  <a:lnTo>
                    <a:pt x="373" y="85"/>
                  </a:lnTo>
                  <a:lnTo>
                    <a:pt x="373" y="87"/>
                  </a:lnTo>
                  <a:lnTo>
                    <a:pt x="371" y="88"/>
                  </a:lnTo>
                  <a:lnTo>
                    <a:pt x="371" y="89"/>
                  </a:lnTo>
                  <a:lnTo>
                    <a:pt x="371" y="90"/>
                  </a:lnTo>
                  <a:lnTo>
                    <a:pt x="371" y="91"/>
                  </a:lnTo>
                  <a:lnTo>
                    <a:pt x="371" y="92"/>
                  </a:lnTo>
                  <a:lnTo>
                    <a:pt x="371" y="93"/>
                  </a:lnTo>
                  <a:lnTo>
                    <a:pt x="371" y="94"/>
                  </a:lnTo>
                  <a:lnTo>
                    <a:pt x="373" y="96"/>
                  </a:lnTo>
                  <a:lnTo>
                    <a:pt x="373" y="97"/>
                  </a:lnTo>
                  <a:lnTo>
                    <a:pt x="374" y="98"/>
                  </a:lnTo>
                  <a:lnTo>
                    <a:pt x="375" y="98"/>
                  </a:lnTo>
                  <a:lnTo>
                    <a:pt x="376" y="100"/>
                  </a:lnTo>
                  <a:lnTo>
                    <a:pt x="379" y="102"/>
                  </a:lnTo>
                  <a:lnTo>
                    <a:pt x="380" y="105"/>
                  </a:lnTo>
                  <a:lnTo>
                    <a:pt x="382" y="105"/>
                  </a:lnTo>
                  <a:lnTo>
                    <a:pt x="383" y="106"/>
                  </a:lnTo>
                  <a:lnTo>
                    <a:pt x="383" y="107"/>
                  </a:lnTo>
                  <a:lnTo>
                    <a:pt x="384" y="108"/>
                  </a:lnTo>
                  <a:lnTo>
                    <a:pt x="384" y="109"/>
                  </a:lnTo>
                  <a:lnTo>
                    <a:pt x="385" y="110"/>
                  </a:lnTo>
                  <a:lnTo>
                    <a:pt x="388" y="116"/>
                  </a:lnTo>
                  <a:lnTo>
                    <a:pt x="391" y="119"/>
                  </a:lnTo>
                  <a:lnTo>
                    <a:pt x="392" y="122"/>
                  </a:lnTo>
                  <a:lnTo>
                    <a:pt x="393" y="123"/>
                  </a:lnTo>
                  <a:lnTo>
                    <a:pt x="393" y="124"/>
                  </a:lnTo>
                  <a:lnTo>
                    <a:pt x="393" y="125"/>
                  </a:lnTo>
                  <a:lnTo>
                    <a:pt x="394" y="126"/>
                  </a:lnTo>
                  <a:lnTo>
                    <a:pt x="394" y="129"/>
                  </a:lnTo>
                  <a:lnTo>
                    <a:pt x="394" y="130"/>
                  </a:lnTo>
                  <a:lnTo>
                    <a:pt x="394" y="132"/>
                  </a:lnTo>
                  <a:lnTo>
                    <a:pt x="395" y="132"/>
                  </a:lnTo>
                  <a:lnTo>
                    <a:pt x="395" y="134"/>
                  </a:lnTo>
                  <a:lnTo>
                    <a:pt x="396" y="135"/>
                  </a:lnTo>
                  <a:lnTo>
                    <a:pt x="397" y="139"/>
                  </a:lnTo>
                  <a:lnTo>
                    <a:pt x="400" y="142"/>
                  </a:lnTo>
                  <a:lnTo>
                    <a:pt x="400" y="144"/>
                  </a:lnTo>
                  <a:lnTo>
                    <a:pt x="401" y="144"/>
                  </a:lnTo>
                  <a:lnTo>
                    <a:pt x="401" y="146"/>
                  </a:lnTo>
                  <a:lnTo>
                    <a:pt x="401" y="147"/>
                  </a:lnTo>
                  <a:lnTo>
                    <a:pt x="401" y="148"/>
                  </a:lnTo>
                  <a:lnTo>
                    <a:pt x="402" y="151"/>
                  </a:lnTo>
                  <a:lnTo>
                    <a:pt x="402" y="152"/>
                  </a:lnTo>
                  <a:lnTo>
                    <a:pt x="403" y="152"/>
                  </a:lnTo>
                  <a:lnTo>
                    <a:pt x="404" y="156"/>
                  </a:lnTo>
                  <a:lnTo>
                    <a:pt x="405" y="158"/>
                  </a:lnTo>
                  <a:lnTo>
                    <a:pt x="405" y="159"/>
                  </a:lnTo>
                  <a:lnTo>
                    <a:pt x="407" y="161"/>
                  </a:lnTo>
                  <a:lnTo>
                    <a:pt x="407" y="163"/>
                  </a:lnTo>
                  <a:lnTo>
                    <a:pt x="407" y="164"/>
                  </a:lnTo>
                  <a:lnTo>
                    <a:pt x="408" y="165"/>
                  </a:lnTo>
                  <a:lnTo>
                    <a:pt x="408" y="166"/>
                  </a:lnTo>
                  <a:lnTo>
                    <a:pt x="408" y="167"/>
                  </a:lnTo>
                  <a:lnTo>
                    <a:pt x="409" y="169"/>
                  </a:lnTo>
                  <a:lnTo>
                    <a:pt x="409" y="172"/>
                  </a:lnTo>
                  <a:lnTo>
                    <a:pt x="409" y="173"/>
                  </a:lnTo>
                  <a:lnTo>
                    <a:pt x="409" y="174"/>
                  </a:lnTo>
                  <a:lnTo>
                    <a:pt x="410" y="174"/>
                  </a:lnTo>
                  <a:lnTo>
                    <a:pt x="410" y="175"/>
                  </a:lnTo>
                  <a:lnTo>
                    <a:pt x="411" y="176"/>
                  </a:lnTo>
                  <a:lnTo>
                    <a:pt x="411" y="177"/>
                  </a:lnTo>
                  <a:lnTo>
                    <a:pt x="412" y="179"/>
                  </a:lnTo>
                  <a:lnTo>
                    <a:pt x="413" y="180"/>
                  </a:lnTo>
                  <a:lnTo>
                    <a:pt x="414" y="181"/>
                  </a:lnTo>
                  <a:lnTo>
                    <a:pt x="416" y="182"/>
                  </a:lnTo>
                  <a:lnTo>
                    <a:pt x="416" y="183"/>
                  </a:lnTo>
                  <a:lnTo>
                    <a:pt x="417" y="183"/>
                  </a:lnTo>
                  <a:lnTo>
                    <a:pt x="417" y="184"/>
                  </a:lnTo>
                  <a:lnTo>
                    <a:pt x="418" y="186"/>
                  </a:lnTo>
                  <a:lnTo>
                    <a:pt x="418" y="188"/>
                  </a:lnTo>
                  <a:lnTo>
                    <a:pt x="419" y="189"/>
                  </a:lnTo>
                  <a:lnTo>
                    <a:pt x="420" y="190"/>
                  </a:lnTo>
                  <a:lnTo>
                    <a:pt x="421" y="191"/>
                  </a:lnTo>
                  <a:lnTo>
                    <a:pt x="421" y="192"/>
                  </a:lnTo>
                  <a:lnTo>
                    <a:pt x="422" y="192"/>
                  </a:lnTo>
                  <a:lnTo>
                    <a:pt x="423" y="193"/>
                  </a:lnTo>
                  <a:lnTo>
                    <a:pt x="423" y="194"/>
                  </a:lnTo>
                  <a:lnTo>
                    <a:pt x="425" y="196"/>
                  </a:lnTo>
                  <a:lnTo>
                    <a:pt x="426" y="196"/>
                  </a:lnTo>
                  <a:lnTo>
                    <a:pt x="426" y="197"/>
                  </a:lnTo>
                  <a:lnTo>
                    <a:pt x="427" y="198"/>
                  </a:lnTo>
                  <a:lnTo>
                    <a:pt x="427" y="199"/>
                  </a:lnTo>
                  <a:lnTo>
                    <a:pt x="427" y="200"/>
                  </a:lnTo>
                  <a:lnTo>
                    <a:pt x="428" y="201"/>
                  </a:lnTo>
                  <a:lnTo>
                    <a:pt x="427" y="205"/>
                  </a:lnTo>
                  <a:lnTo>
                    <a:pt x="427" y="206"/>
                  </a:lnTo>
                  <a:lnTo>
                    <a:pt x="427" y="207"/>
                  </a:lnTo>
                  <a:lnTo>
                    <a:pt x="428" y="207"/>
                  </a:lnTo>
                  <a:lnTo>
                    <a:pt x="428" y="208"/>
                  </a:lnTo>
                  <a:lnTo>
                    <a:pt x="429" y="210"/>
                  </a:lnTo>
                  <a:lnTo>
                    <a:pt x="431" y="214"/>
                  </a:lnTo>
                  <a:lnTo>
                    <a:pt x="433" y="215"/>
                  </a:lnTo>
                  <a:lnTo>
                    <a:pt x="434" y="217"/>
                  </a:lnTo>
                  <a:lnTo>
                    <a:pt x="435" y="217"/>
                  </a:lnTo>
                  <a:lnTo>
                    <a:pt x="435" y="218"/>
                  </a:lnTo>
                  <a:lnTo>
                    <a:pt x="435" y="219"/>
                  </a:lnTo>
                  <a:lnTo>
                    <a:pt x="436" y="219"/>
                  </a:lnTo>
                  <a:lnTo>
                    <a:pt x="436" y="221"/>
                  </a:lnTo>
                  <a:lnTo>
                    <a:pt x="436" y="222"/>
                  </a:lnTo>
                  <a:lnTo>
                    <a:pt x="436" y="223"/>
                  </a:lnTo>
                  <a:lnTo>
                    <a:pt x="437" y="224"/>
                  </a:lnTo>
                  <a:lnTo>
                    <a:pt x="437" y="225"/>
                  </a:lnTo>
                  <a:lnTo>
                    <a:pt x="437" y="226"/>
                  </a:lnTo>
                  <a:lnTo>
                    <a:pt x="437" y="232"/>
                  </a:lnTo>
                  <a:lnTo>
                    <a:pt x="437" y="233"/>
                  </a:lnTo>
                  <a:lnTo>
                    <a:pt x="438" y="239"/>
                  </a:lnTo>
                  <a:lnTo>
                    <a:pt x="438" y="240"/>
                  </a:lnTo>
                  <a:lnTo>
                    <a:pt x="438" y="241"/>
                  </a:lnTo>
                  <a:lnTo>
                    <a:pt x="438" y="242"/>
                  </a:lnTo>
                  <a:lnTo>
                    <a:pt x="438" y="247"/>
                  </a:lnTo>
                  <a:lnTo>
                    <a:pt x="437" y="247"/>
                  </a:lnTo>
                  <a:lnTo>
                    <a:pt x="437" y="249"/>
                  </a:lnTo>
                  <a:lnTo>
                    <a:pt x="437" y="250"/>
                  </a:lnTo>
                  <a:lnTo>
                    <a:pt x="437" y="251"/>
                  </a:lnTo>
                  <a:lnTo>
                    <a:pt x="437" y="253"/>
                  </a:lnTo>
                  <a:lnTo>
                    <a:pt x="437" y="255"/>
                  </a:lnTo>
                  <a:lnTo>
                    <a:pt x="437" y="257"/>
                  </a:lnTo>
                  <a:lnTo>
                    <a:pt x="438" y="257"/>
                  </a:lnTo>
                  <a:lnTo>
                    <a:pt x="439" y="257"/>
                  </a:lnTo>
                  <a:lnTo>
                    <a:pt x="440" y="257"/>
                  </a:lnTo>
                  <a:lnTo>
                    <a:pt x="442" y="258"/>
                  </a:lnTo>
                  <a:lnTo>
                    <a:pt x="443" y="258"/>
                  </a:lnTo>
                  <a:lnTo>
                    <a:pt x="444" y="259"/>
                  </a:lnTo>
                  <a:lnTo>
                    <a:pt x="445" y="259"/>
                  </a:lnTo>
                  <a:lnTo>
                    <a:pt x="446" y="259"/>
                  </a:lnTo>
                  <a:lnTo>
                    <a:pt x="447" y="259"/>
                  </a:lnTo>
                  <a:lnTo>
                    <a:pt x="447" y="260"/>
                  </a:lnTo>
                  <a:lnTo>
                    <a:pt x="447" y="261"/>
                  </a:lnTo>
                  <a:lnTo>
                    <a:pt x="448" y="268"/>
                  </a:lnTo>
                  <a:lnTo>
                    <a:pt x="448" y="272"/>
                  </a:lnTo>
                  <a:lnTo>
                    <a:pt x="448" y="275"/>
                  </a:lnTo>
                  <a:lnTo>
                    <a:pt x="448" y="276"/>
                  </a:lnTo>
                  <a:lnTo>
                    <a:pt x="448" y="278"/>
                  </a:lnTo>
                  <a:lnTo>
                    <a:pt x="448" y="281"/>
                  </a:lnTo>
                  <a:lnTo>
                    <a:pt x="448" y="283"/>
                  </a:lnTo>
                  <a:lnTo>
                    <a:pt x="448" y="284"/>
                  </a:lnTo>
                  <a:lnTo>
                    <a:pt x="448" y="288"/>
                  </a:lnTo>
                  <a:lnTo>
                    <a:pt x="448" y="289"/>
                  </a:lnTo>
                  <a:lnTo>
                    <a:pt x="450" y="293"/>
                  </a:lnTo>
                  <a:lnTo>
                    <a:pt x="450" y="294"/>
                  </a:lnTo>
                  <a:lnTo>
                    <a:pt x="450" y="297"/>
                  </a:lnTo>
                  <a:lnTo>
                    <a:pt x="450" y="299"/>
                  </a:lnTo>
                  <a:lnTo>
                    <a:pt x="451" y="306"/>
                  </a:lnTo>
                  <a:lnTo>
                    <a:pt x="451" y="309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17" name="Freeform 661">
              <a:extLst>
                <a:ext uri="{FF2B5EF4-FFF2-40B4-BE49-F238E27FC236}">
                  <a16:creationId xmlns:a16="http://schemas.microsoft.com/office/drawing/2014/main" id="{F010250C-7410-8F56-11FC-34EDA1AA0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300" y="1781175"/>
              <a:ext cx="1160463" cy="1152525"/>
            </a:xfrm>
            <a:custGeom>
              <a:avLst/>
              <a:gdLst>
                <a:gd name="T0" fmla="*/ 637 w 731"/>
                <a:gd name="T1" fmla="*/ 609 h 726"/>
                <a:gd name="T2" fmla="*/ 502 w 731"/>
                <a:gd name="T3" fmla="*/ 702 h 726"/>
                <a:gd name="T4" fmla="*/ 463 w 731"/>
                <a:gd name="T5" fmla="*/ 718 h 726"/>
                <a:gd name="T6" fmla="*/ 453 w 731"/>
                <a:gd name="T7" fmla="*/ 705 h 726"/>
                <a:gd name="T8" fmla="*/ 438 w 731"/>
                <a:gd name="T9" fmla="*/ 692 h 726"/>
                <a:gd name="T10" fmla="*/ 427 w 731"/>
                <a:gd name="T11" fmla="*/ 674 h 726"/>
                <a:gd name="T12" fmla="*/ 414 w 731"/>
                <a:gd name="T13" fmla="*/ 652 h 726"/>
                <a:gd name="T14" fmla="*/ 408 w 731"/>
                <a:gd name="T15" fmla="*/ 630 h 726"/>
                <a:gd name="T16" fmla="*/ 392 w 731"/>
                <a:gd name="T17" fmla="*/ 616 h 726"/>
                <a:gd name="T18" fmla="*/ 382 w 731"/>
                <a:gd name="T19" fmla="*/ 604 h 726"/>
                <a:gd name="T20" fmla="*/ 387 w 731"/>
                <a:gd name="T21" fmla="*/ 585 h 726"/>
                <a:gd name="T22" fmla="*/ 384 w 731"/>
                <a:gd name="T23" fmla="*/ 557 h 726"/>
                <a:gd name="T24" fmla="*/ 367 w 731"/>
                <a:gd name="T25" fmla="*/ 558 h 726"/>
                <a:gd name="T26" fmla="*/ 367 w 731"/>
                <a:gd name="T27" fmla="*/ 536 h 726"/>
                <a:gd name="T28" fmla="*/ 366 w 731"/>
                <a:gd name="T29" fmla="*/ 511 h 726"/>
                <a:gd name="T30" fmla="*/ 356 w 731"/>
                <a:gd name="T31" fmla="*/ 490 h 726"/>
                <a:gd name="T32" fmla="*/ 343 w 731"/>
                <a:gd name="T33" fmla="*/ 471 h 726"/>
                <a:gd name="T34" fmla="*/ 314 w 731"/>
                <a:gd name="T35" fmla="*/ 459 h 726"/>
                <a:gd name="T36" fmla="*/ 288 w 731"/>
                <a:gd name="T37" fmla="*/ 439 h 726"/>
                <a:gd name="T38" fmla="*/ 227 w 731"/>
                <a:gd name="T39" fmla="*/ 397 h 726"/>
                <a:gd name="T40" fmla="*/ 188 w 731"/>
                <a:gd name="T41" fmla="*/ 389 h 726"/>
                <a:gd name="T42" fmla="*/ 142 w 731"/>
                <a:gd name="T43" fmla="*/ 372 h 726"/>
                <a:gd name="T44" fmla="*/ 93 w 731"/>
                <a:gd name="T45" fmla="*/ 350 h 726"/>
                <a:gd name="T46" fmla="*/ 37 w 731"/>
                <a:gd name="T47" fmla="*/ 335 h 726"/>
                <a:gd name="T48" fmla="*/ 2 w 731"/>
                <a:gd name="T49" fmla="*/ 310 h 726"/>
                <a:gd name="T50" fmla="*/ 16 w 731"/>
                <a:gd name="T51" fmla="*/ 253 h 726"/>
                <a:gd name="T52" fmla="*/ 58 w 731"/>
                <a:gd name="T53" fmla="*/ 219 h 726"/>
                <a:gd name="T54" fmla="*/ 99 w 731"/>
                <a:gd name="T55" fmla="*/ 185 h 726"/>
                <a:gd name="T56" fmla="*/ 172 w 731"/>
                <a:gd name="T57" fmla="*/ 152 h 726"/>
                <a:gd name="T58" fmla="*/ 212 w 731"/>
                <a:gd name="T59" fmla="*/ 117 h 726"/>
                <a:gd name="T60" fmla="*/ 227 w 731"/>
                <a:gd name="T61" fmla="*/ 93 h 726"/>
                <a:gd name="T62" fmla="*/ 227 w 731"/>
                <a:gd name="T63" fmla="*/ 72 h 726"/>
                <a:gd name="T64" fmla="*/ 221 w 731"/>
                <a:gd name="T65" fmla="*/ 52 h 726"/>
                <a:gd name="T66" fmla="*/ 207 w 731"/>
                <a:gd name="T67" fmla="*/ 33 h 726"/>
                <a:gd name="T68" fmla="*/ 214 w 731"/>
                <a:gd name="T69" fmla="*/ 22 h 726"/>
                <a:gd name="T70" fmla="*/ 215 w 731"/>
                <a:gd name="T71" fmla="*/ 6 h 726"/>
                <a:gd name="T72" fmla="*/ 362 w 731"/>
                <a:gd name="T73" fmla="*/ 46 h 726"/>
                <a:gd name="T74" fmla="*/ 386 w 731"/>
                <a:gd name="T75" fmla="*/ 132 h 726"/>
                <a:gd name="T76" fmla="*/ 428 w 731"/>
                <a:gd name="T77" fmla="*/ 143 h 726"/>
                <a:gd name="T78" fmla="*/ 444 w 731"/>
                <a:gd name="T79" fmla="*/ 180 h 726"/>
                <a:gd name="T80" fmla="*/ 482 w 731"/>
                <a:gd name="T81" fmla="*/ 186 h 726"/>
                <a:gd name="T82" fmla="*/ 499 w 731"/>
                <a:gd name="T83" fmla="*/ 188 h 726"/>
                <a:gd name="T84" fmla="*/ 521 w 731"/>
                <a:gd name="T85" fmla="*/ 186 h 726"/>
                <a:gd name="T86" fmla="*/ 530 w 731"/>
                <a:gd name="T87" fmla="*/ 192 h 726"/>
                <a:gd name="T88" fmla="*/ 542 w 731"/>
                <a:gd name="T89" fmla="*/ 207 h 726"/>
                <a:gd name="T90" fmla="*/ 554 w 731"/>
                <a:gd name="T91" fmla="*/ 220 h 726"/>
                <a:gd name="T92" fmla="*/ 569 w 731"/>
                <a:gd name="T93" fmla="*/ 230 h 726"/>
                <a:gd name="T94" fmla="*/ 576 w 731"/>
                <a:gd name="T95" fmla="*/ 255 h 726"/>
                <a:gd name="T96" fmla="*/ 595 w 731"/>
                <a:gd name="T97" fmla="*/ 268 h 726"/>
                <a:gd name="T98" fmla="*/ 617 w 731"/>
                <a:gd name="T99" fmla="*/ 286 h 726"/>
                <a:gd name="T100" fmla="*/ 629 w 731"/>
                <a:gd name="T101" fmla="*/ 315 h 726"/>
                <a:gd name="T102" fmla="*/ 651 w 731"/>
                <a:gd name="T103" fmla="*/ 356 h 726"/>
                <a:gd name="T104" fmla="*/ 665 w 731"/>
                <a:gd name="T105" fmla="*/ 385 h 726"/>
                <a:gd name="T106" fmla="*/ 672 w 731"/>
                <a:gd name="T107" fmla="*/ 418 h 726"/>
                <a:gd name="T108" fmla="*/ 679 w 731"/>
                <a:gd name="T109" fmla="*/ 435 h 726"/>
                <a:gd name="T110" fmla="*/ 696 w 731"/>
                <a:gd name="T111" fmla="*/ 456 h 726"/>
                <a:gd name="T112" fmla="*/ 708 w 731"/>
                <a:gd name="T113" fmla="*/ 471 h 726"/>
                <a:gd name="T114" fmla="*/ 718 w 731"/>
                <a:gd name="T115" fmla="*/ 486 h 726"/>
                <a:gd name="T116" fmla="*/ 729 w 731"/>
                <a:gd name="T117" fmla="*/ 500 h 726"/>
                <a:gd name="T118" fmla="*/ 723 w 731"/>
                <a:gd name="T119" fmla="*/ 517 h 726"/>
                <a:gd name="T120" fmla="*/ 722 w 731"/>
                <a:gd name="T121" fmla="*/ 532 h 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31" h="726">
                  <a:moveTo>
                    <a:pt x="722" y="545"/>
                  </a:moveTo>
                  <a:lnTo>
                    <a:pt x="722" y="546"/>
                  </a:lnTo>
                  <a:lnTo>
                    <a:pt x="720" y="548"/>
                  </a:lnTo>
                  <a:lnTo>
                    <a:pt x="719" y="548"/>
                  </a:lnTo>
                  <a:lnTo>
                    <a:pt x="709" y="556"/>
                  </a:lnTo>
                  <a:lnTo>
                    <a:pt x="708" y="558"/>
                  </a:lnTo>
                  <a:lnTo>
                    <a:pt x="705" y="559"/>
                  </a:lnTo>
                  <a:lnTo>
                    <a:pt x="704" y="560"/>
                  </a:lnTo>
                  <a:lnTo>
                    <a:pt x="701" y="562"/>
                  </a:lnTo>
                  <a:lnTo>
                    <a:pt x="700" y="563"/>
                  </a:lnTo>
                  <a:lnTo>
                    <a:pt x="696" y="566"/>
                  </a:lnTo>
                  <a:lnTo>
                    <a:pt x="693" y="569"/>
                  </a:lnTo>
                  <a:lnTo>
                    <a:pt x="692" y="569"/>
                  </a:lnTo>
                  <a:lnTo>
                    <a:pt x="691" y="570"/>
                  </a:lnTo>
                  <a:lnTo>
                    <a:pt x="688" y="573"/>
                  </a:lnTo>
                  <a:lnTo>
                    <a:pt x="677" y="582"/>
                  </a:lnTo>
                  <a:lnTo>
                    <a:pt x="671" y="585"/>
                  </a:lnTo>
                  <a:lnTo>
                    <a:pt x="661" y="592"/>
                  </a:lnTo>
                  <a:lnTo>
                    <a:pt x="652" y="599"/>
                  </a:lnTo>
                  <a:lnTo>
                    <a:pt x="645" y="603"/>
                  </a:lnTo>
                  <a:lnTo>
                    <a:pt x="641" y="605"/>
                  </a:lnTo>
                  <a:lnTo>
                    <a:pt x="637" y="609"/>
                  </a:lnTo>
                  <a:lnTo>
                    <a:pt x="636" y="609"/>
                  </a:lnTo>
                  <a:lnTo>
                    <a:pt x="635" y="610"/>
                  </a:lnTo>
                  <a:lnTo>
                    <a:pt x="633" y="612"/>
                  </a:lnTo>
                  <a:lnTo>
                    <a:pt x="632" y="612"/>
                  </a:lnTo>
                  <a:lnTo>
                    <a:pt x="631" y="613"/>
                  </a:lnTo>
                  <a:lnTo>
                    <a:pt x="625" y="617"/>
                  </a:lnTo>
                  <a:lnTo>
                    <a:pt x="624" y="618"/>
                  </a:lnTo>
                  <a:lnTo>
                    <a:pt x="616" y="624"/>
                  </a:lnTo>
                  <a:lnTo>
                    <a:pt x="611" y="627"/>
                  </a:lnTo>
                  <a:lnTo>
                    <a:pt x="607" y="630"/>
                  </a:lnTo>
                  <a:lnTo>
                    <a:pt x="589" y="642"/>
                  </a:lnTo>
                  <a:lnTo>
                    <a:pt x="588" y="643"/>
                  </a:lnTo>
                  <a:lnTo>
                    <a:pt x="565" y="659"/>
                  </a:lnTo>
                  <a:lnTo>
                    <a:pt x="543" y="674"/>
                  </a:lnTo>
                  <a:lnTo>
                    <a:pt x="536" y="679"/>
                  </a:lnTo>
                  <a:lnTo>
                    <a:pt x="532" y="682"/>
                  </a:lnTo>
                  <a:lnTo>
                    <a:pt x="530" y="683"/>
                  </a:lnTo>
                  <a:lnTo>
                    <a:pt x="524" y="686"/>
                  </a:lnTo>
                  <a:lnTo>
                    <a:pt x="514" y="694"/>
                  </a:lnTo>
                  <a:lnTo>
                    <a:pt x="512" y="695"/>
                  </a:lnTo>
                  <a:lnTo>
                    <a:pt x="503" y="702"/>
                  </a:lnTo>
                  <a:lnTo>
                    <a:pt x="502" y="702"/>
                  </a:lnTo>
                  <a:lnTo>
                    <a:pt x="499" y="704"/>
                  </a:lnTo>
                  <a:lnTo>
                    <a:pt x="488" y="712"/>
                  </a:lnTo>
                  <a:lnTo>
                    <a:pt x="487" y="712"/>
                  </a:lnTo>
                  <a:lnTo>
                    <a:pt x="483" y="715"/>
                  </a:lnTo>
                  <a:lnTo>
                    <a:pt x="470" y="725"/>
                  </a:lnTo>
                  <a:lnTo>
                    <a:pt x="469" y="726"/>
                  </a:lnTo>
                  <a:lnTo>
                    <a:pt x="468" y="726"/>
                  </a:lnTo>
                  <a:lnTo>
                    <a:pt x="467" y="725"/>
                  </a:lnTo>
                  <a:lnTo>
                    <a:pt x="465" y="725"/>
                  </a:lnTo>
                  <a:lnTo>
                    <a:pt x="464" y="725"/>
                  </a:lnTo>
                  <a:lnTo>
                    <a:pt x="463" y="725"/>
                  </a:lnTo>
                  <a:lnTo>
                    <a:pt x="462" y="724"/>
                  </a:lnTo>
                  <a:lnTo>
                    <a:pt x="462" y="722"/>
                  </a:lnTo>
                  <a:lnTo>
                    <a:pt x="461" y="722"/>
                  </a:lnTo>
                  <a:lnTo>
                    <a:pt x="461" y="721"/>
                  </a:lnTo>
                  <a:lnTo>
                    <a:pt x="460" y="721"/>
                  </a:lnTo>
                  <a:lnTo>
                    <a:pt x="460" y="720"/>
                  </a:lnTo>
                  <a:lnTo>
                    <a:pt x="460" y="719"/>
                  </a:lnTo>
                  <a:lnTo>
                    <a:pt x="461" y="719"/>
                  </a:lnTo>
                  <a:lnTo>
                    <a:pt x="462" y="719"/>
                  </a:lnTo>
                  <a:lnTo>
                    <a:pt x="462" y="718"/>
                  </a:lnTo>
                  <a:lnTo>
                    <a:pt x="463" y="718"/>
                  </a:lnTo>
                  <a:lnTo>
                    <a:pt x="463" y="717"/>
                  </a:lnTo>
                  <a:lnTo>
                    <a:pt x="464" y="717"/>
                  </a:lnTo>
                  <a:lnTo>
                    <a:pt x="464" y="716"/>
                  </a:lnTo>
                  <a:lnTo>
                    <a:pt x="464" y="715"/>
                  </a:lnTo>
                  <a:lnTo>
                    <a:pt x="465" y="715"/>
                  </a:lnTo>
                  <a:lnTo>
                    <a:pt x="467" y="713"/>
                  </a:lnTo>
                  <a:lnTo>
                    <a:pt x="468" y="713"/>
                  </a:lnTo>
                  <a:lnTo>
                    <a:pt x="467" y="712"/>
                  </a:lnTo>
                  <a:lnTo>
                    <a:pt x="465" y="712"/>
                  </a:lnTo>
                  <a:lnTo>
                    <a:pt x="465" y="711"/>
                  </a:lnTo>
                  <a:lnTo>
                    <a:pt x="464" y="711"/>
                  </a:lnTo>
                  <a:lnTo>
                    <a:pt x="463" y="710"/>
                  </a:lnTo>
                  <a:lnTo>
                    <a:pt x="462" y="710"/>
                  </a:lnTo>
                  <a:lnTo>
                    <a:pt x="461" y="709"/>
                  </a:lnTo>
                  <a:lnTo>
                    <a:pt x="460" y="709"/>
                  </a:lnTo>
                  <a:lnTo>
                    <a:pt x="459" y="709"/>
                  </a:lnTo>
                  <a:lnTo>
                    <a:pt x="457" y="709"/>
                  </a:lnTo>
                  <a:lnTo>
                    <a:pt x="457" y="708"/>
                  </a:lnTo>
                  <a:lnTo>
                    <a:pt x="456" y="708"/>
                  </a:lnTo>
                  <a:lnTo>
                    <a:pt x="455" y="707"/>
                  </a:lnTo>
                  <a:lnTo>
                    <a:pt x="454" y="705"/>
                  </a:lnTo>
                  <a:lnTo>
                    <a:pt x="453" y="705"/>
                  </a:lnTo>
                  <a:lnTo>
                    <a:pt x="452" y="705"/>
                  </a:lnTo>
                  <a:lnTo>
                    <a:pt x="452" y="704"/>
                  </a:lnTo>
                  <a:lnTo>
                    <a:pt x="451" y="704"/>
                  </a:lnTo>
                  <a:lnTo>
                    <a:pt x="450" y="703"/>
                  </a:lnTo>
                  <a:lnTo>
                    <a:pt x="448" y="703"/>
                  </a:lnTo>
                  <a:lnTo>
                    <a:pt x="447" y="703"/>
                  </a:lnTo>
                  <a:lnTo>
                    <a:pt x="446" y="702"/>
                  </a:lnTo>
                  <a:lnTo>
                    <a:pt x="445" y="701"/>
                  </a:lnTo>
                  <a:lnTo>
                    <a:pt x="445" y="700"/>
                  </a:lnTo>
                  <a:lnTo>
                    <a:pt x="444" y="700"/>
                  </a:lnTo>
                  <a:lnTo>
                    <a:pt x="443" y="700"/>
                  </a:lnTo>
                  <a:lnTo>
                    <a:pt x="443" y="699"/>
                  </a:lnTo>
                  <a:lnTo>
                    <a:pt x="442" y="699"/>
                  </a:lnTo>
                  <a:lnTo>
                    <a:pt x="442" y="697"/>
                  </a:lnTo>
                  <a:lnTo>
                    <a:pt x="442" y="696"/>
                  </a:lnTo>
                  <a:lnTo>
                    <a:pt x="442" y="695"/>
                  </a:lnTo>
                  <a:lnTo>
                    <a:pt x="442" y="694"/>
                  </a:lnTo>
                  <a:lnTo>
                    <a:pt x="442" y="693"/>
                  </a:lnTo>
                  <a:lnTo>
                    <a:pt x="440" y="693"/>
                  </a:lnTo>
                  <a:lnTo>
                    <a:pt x="439" y="693"/>
                  </a:lnTo>
                  <a:lnTo>
                    <a:pt x="439" y="692"/>
                  </a:lnTo>
                  <a:lnTo>
                    <a:pt x="438" y="692"/>
                  </a:lnTo>
                  <a:lnTo>
                    <a:pt x="438" y="691"/>
                  </a:lnTo>
                  <a:lnTo>
                    <a:pt x="438" y="690"/>
                  </a:lnTo>
                  <a:lnTo>
                    <a:pt x="438" y="688"/>
                  </a:lnTo>
                  <a:lnTo>
                    <a:pt x="437" y="686"/>
                  </a:lnTo>
                  <a:lnTo>
                    <a:pt x="437" y="685"/>
                  </a:lnTo>
                  <a:lnTo>
                    <a:pt x="437" y="684"/>
                  </a:lnTo>
                  <a:lnTo>
                    <a:pt x="436" y="684"/>
                  </a:lnTo>
                  <a:lnTo>
                    <a:pt x="436" y="683"/>
                  </a:lnTo>
                  <a:lnTo>
                    <a:pt x="435" y="682"/>
                  </a:lnTo>
                  <a:lnTo>
                    <a:pt x="435" y="680"/>
                  </a:lnTo>
                  <a:lnTo>
                    <a:pt x="435" y="679"/>
                  </a:lnTo>
                  <a:lnTo>
                    <a:pt x="434" y="679"/>
                  </a:lnTo>
                  <a:lnTo>
                    <a:pt x="434" y="678"/>
                  </a:lnTo>
                  <a:lnTo>
                    <a:pt x="433" y="677"/>
                  </a:lnTo>
                  <a:lnTo>
                    <a:pt x="433" y="676"/>
                  </a:lnTo>
                  <a:lnTo>
                    <a:pt x="431" y="676"/>
                  </a:lnTo>
                  <a:lnTo>
                    <a:pt x="431" y="675"/>
                  </a:lnTo>
                  <a:lnTo>
                    <a:pt x="430" y="675"/>
                  </a:lnTo>
                  <a:lnTo>
                    <a:pt x="430" y="674"/>
                  </a:lnTo>
                  <a:lnTo>
                    <a:pt x="429" y="674"/>
                  </a:lnTo>
                  <a:lnTo>
                    <a:pt x="428" y="674"/>
                  </a:lnTo>
                  <a:lnTo>
                    <a:pt x="427" y="674"/>
                  </a:lnTo>
                  <a:lnTo>
                    <a:pt x="425" y="672"/>
                  </a:lnTo>
                  <a:lnTo>
                    <a:pt x="424" y="671"/>
                  </a:lnTo>
                  <a:lnTo>
                    <a:pt x="424" y="670"/>
                  </a:lnTo>
                  <a:lnTo>
                    <a:pt x="422" y="669"/>
                  </a:lnTo>
                  <a:lnTo>
                    <a:pt x="422" y="668"/>
                  </a:lnTo>
                  <a:lnTo>
                    <a:pt x="421" y="668"/>
                  </a:lnTo>
                  <a:lnTo>
                    <a:pt x="421" y="667"/>
                  </a:lnTo>
                  <a:lnTo>
                    <a:pt x="421" y="666"/>
                  </a:lnTo>
                  <a:lnTo>
                    <a:pt x="421" y="665"/>
                  </a:lnTo>
                  <a:lnTo>
                    <a:pt x="421" y="663"/>
                  </a:lnTo>
                  <a:lnTo>
                    <a:pt x="420" y="662"/>
                  </a:lnTo>
                  <a:lnTo>
                    <a:pt x="419" y="662"/>
                  </a:lnTo>
                  <a:lnTo>
                    <a:pt x="419" y="661"/>
                  </a:lnTo>
                  <a:lnTo>
                    <a:pt x="418" y="660"/>
                  </a:lnTo>
                  <a:lnTo>
                    <a:pt x="418" y="659"/>
                  </a:lnTo>
                  <a:lnTo>
                    <a:pt x="418" y="658"/>
                  </a:lnTo>
                  <a:lnTo>
                    <a:pt x="417" y="658"/>
                  </a:lnTo>
                  <a:lnTo>
                    <a:pt x="417" y="657"/>
                  </a:lnTo>
                  <a:lnTo>
                    <a:pt x="417" y="655"/>
                  </a:lnTo>
                  <a:lnTo>
                    <a:pt x="416" y="654"/>
                  </a:lnTo>
                  <a:lnTo>
                    <a:pt x="414" y="653"/>
                  </a:lnTo>
                  <a:lnTo>
                    <a:pt x="414" y="652"/>
                  </a:lnTo>
                  <a:lnTo>
                    <a:pt x="414" y="651"/>
                  </a:lnTo>
                  <a:lnTo>
                    <a:pt x="414" y="650"/>
                  </a:lnTo>
                  <a:lnTo>
                    <a:pt x="414" y="649"/>
                  </a:lnTo>
                  <a:lnTo>
                    <a:pt x="413" y="649"/>
                  </a:lnTo>
                  <a:lnTo>
                    <a:pt x="413" y="648"/>
                  </a:lnTo>
                  <a:lnTo>
                    <a:pt x="413" y="646"/>
                  </a:lnTo>
                  <a:lnTo>
                    <a:pt x="413" y="645"/>
                  </a:lnTo>
                  <a:lnTo>
                    <a:pt x="412" y="645"/>
                  </a:lnTo>
                  <a:lnTo>
                    <a:pt x="412" y="644"/>
                  </a:lnTo>
                  <a:lnTo>
                    <a:pt x="411" y="643"/>
                  </a:lnTo>
                  <a:lnTo>
                    <a:pt x="410" y="642"/>
                  </a:lnTo>
                  <a:lnTo>
                    <a:pt x="410" y="641"/>
                  </a:lnTo>
                  <a:lnTo>
                    <a:pt x="409" y="641"/>
                  </a:lnTo>
                  <a:lnTo>
                    <a:pt x="409" y="640"/>
                  </a:lnTo>
                  <a:lnTo>
                    <a:pt x="409" y="638"/>
                  </a:lnTo>
                  <a:lnTo>
                    <a:pt x="409" y="637"/>
                  </a:lnTo>
                  <a:lnTo>
                    <a:pt x="410" y="636"/>
                  </a:lnTo>
                  <a:lnTo>
                    <a:pt x="409" y="636"/>
                  </a:lnTo>
                  <a:lnTo>
                    <a:pt x="409" y="635"/>
                  </a:lnTo>
                  <a:lnTo>
                    <a:pt x="409" y="634"/>
                  </a:lnTo>
                  <a:lnTo>
                    <a:pt x="409" y="633"/>
                  </a:lnTo>
                  <a:lnTo>
                    <a:pt x="408" y="630"/>
                  </a:lnTo>
                  <a:lnTo>
                    <a:pt x="407" y="628"/>
                  </a:lnTo>
                  <a:lnTo>
                    <a:pt x="405" y="628"/>
                  </a:lnTo>
                  <a:lnTo>
                    <a:pt x="405" y="627"/>
                  </a:lnTo>
                  <a:lnTo>
                    <a:pt x="404" y="626"/>
                  </a:lnTo>
                  <a:lnTo>
                    <a:pt x="403" y="625"/>
                  </a:lnTo>
                  <a:lnTo>
                    <a:pt x="402" y="625"/>
                  </a:lnTo>
                  <a:lnTo>
                    <a:pt x="401" y="625"/>
                  </a:lnTo>
                  <a:lnTo>
                    <a:pt x="400" y="625"/>
                  </a:lnTo>
                  <a:lnTo>
                    <a:pt x="399" y="625"/>
                  </a:lnTo>
                  <a:lnTo>
                    <a:pt x="397" y="625"/>
                  </a:lnTo>
                  <a:lnTo>
                    <a:pt x="396" y="625"/>
                  </a:lnTo>
                  <a:lnTo>
                    <a:pt x="395" y="625"/>
                  </a:lnTo>
                  <a:lnTo>
                    <a:pt x="395" y="624"/>
                  </a:lnTo>
                  <a:lnTo>
                    <a:pt x="395" y="623"/>
                  </a:lnTo>
                  <a:lnTo>
                    <a:pt x="395" y="621"/>
                  </a:lnTo>
                  <a:lnTo>
                    <a:pt x="395" y="620"/>
                  </a:lnTo>
                  <a:lnTo>
                    <a:pt x="395" y="619"/>
                  </a:lnTo>
                  <a:lnTo>
                    <a:pt x="395" y="618"/>
                  </a:lnTo>
                  <a:lnTo>
                    <a:pt x="394" y="618"/>
                  </a:lnTo>
                  <a:lnTo>
                    <a:pt x="394" y="617"/>
                  </a:lnTo>
                  <a:lnTo>
                    <a:pt x="393" y="617"/>
                  </a:lnTo>
                  <a:lnTo>
                    <a:pt x="392" y="616"/>
                  </a:lnTo>
                  <a:lnTo>
                    <a:pt x="391" y="616"/>
                  </a:lnTo>
                  <a:lnTo>
                    <a:pt x="391" y="615"/>
                  </a:lnTo>
                  <a:lnTo>
                    <a:pt x="388" y="615"/>
                  </a:lnTo>
                  <a:lnTo>
                    <a:pt x="387" y="613"/>
                  </a:lnTo>
                  <a:lnTo>
                    <a:pt x="386" y="613"/>
                  </a:lnTo>
                  <a:lnTo>
                    <a:pt x="385" y="613"/>
                  </a:lnTo>
                  <a:lnTo>
                    <a:pt x="384" y="613"/>
                  </a:lnTo>
                  <a:lnTo>
                    <a:pt x="383" y="613"/>
                  </a:lnTo>
                  <a:lnTo>
                    <a:pt x="383" y="612"/>
                  </a:lnTo>
                  <a:lnTo>
                    <a:pt x="383" y="611"/>
                  </a:lnTo>
                  <a:lnTo>
                    <a:pt x="383" y="610"/>
                  </a:lnTo>
                  <a:lnTo>
                    <a:pt x="384" y="610"/>
                  </a:lnTo>
                  <a:lnTo>
                    <a:pt x="385" y="609"/>
                  </a:lnTo>
                  <a:lnTo>
                    <a:pt x="386" y="608"/>
                  </a:lnTo>
                  <a:lnTo>
                    <a:pt x="386" y="607"/>
                  </a:lnTo>
                  <a:lnTo>
                    <a:pt x="385" y="607"/>
                  </a:lnTo>
                  <a:lnTo>
                    <a:pt x="384" y="607"/>
                  </a:lnTo>
                  <a:lnTo>
                    <a:pt x="383" y="608"/>
                  </a:lnTo>
                  <a:lnTo>
                    <a:pt x="382" y="608"/>
                  </a:lnTo>
                  <a:lnTo>
                    <a:pt x="382" y="607"/>
                  </a:lnTo>
                  <a:lnTo>
                    <a:pt x="382" y="605"/>
                  </a:lnTo>
                  <a:lnTo>
                    <a:pt x="382" y="604"/>
                  </a:lnTo>
                  <a:lnTo>
                    <a:pt x="382" y="603"/>
                  </a:lnTo>
                  <a:lnTo>
                    <a:pt x="383" y="603"/>
                  </a:lnTo>
                  <a:lnTo>
                    <a:pt x="383" y="602"/>
                  </a:lnTo>
                  <a:lnTo>
                    <a:pt x="384" y="601"/>
                  </a:lnTo>
                  <a:lnTo>
                    <a:pt x="384" y="600"/>
                  </a:lnTo>
                  <a:lnTo>
                    <a:pt x="384" y="599"/>
                  </a:lnTo>
                  <a:lnTo>
                    <a:pt x="384" y="598"/>
                  </a:lnTo>
                  <a:lnTo>
                    <a:pt x="384" y="596"/>
                  </a:lnTo>
                  <a:lnTo>
                    <a:pt x="385" y="596"/>
                  </a:lnTo>
                  <a:lnTo>
                    <a:pt x="385" y="595"/>
                  </a:lnTo>
                  <a:lnTo>
                    <a:pt x="386" y="593"/>
                  </a:lnTo>
                  <a:lnTo>
                    <a:pt x="386" y="592"/>
                  </a:lnTo>
                  <a:lnTo>
                    <a:pt x="386" y="591"/>
                  </a:lnTo>
                  <a:lnTo>
                    <a:pt x="385" y="591"/>
                  </a:lnTo>
                  <a:lnTo>
                    <a:pt x="385" y="590"/>
                  </a:lnTo>
                  <a:lnTo>
                    <a:pt x="385" y="587"/>
                  </a:lnTo>
                  <a:lnTo>
                    <a:pt x="384" y="587"/>
                  </a:lnTo>
                  <a:lnTo>
                    <a:pt x="384" y="586"/>
                  </a:lnTo>
                  <a:lnTo>
                    <a:pt x="385" y="586"/>
                  </a:lnTo>
                  <a:lnTo>
                    <a:pt x="385" y="585"/>
                  </a:lnTo>
                  <a:lnTo>
                    <a:pt x="386" y="585"/>
                  </a:lnTo>
                  <a:lnTo>
                    <a:pt x="387" y="585"/>
                  </a:lnTo>
                  <a:lnTo>
                    <a:pt x="388" y="584"/>
                  </a:lnTo>
                  <a:lnTo>
                    <a:pt x="390" y="583"/>
                  </a:lnTo>
                  <a:lnTo>
                    <a:pt x="391" y="583"/>
                  </a:lnTo>
                  <a:lnTo>
                    <a:pt x="391" y="582"/>
                  </a:lnTo>
                  <a:lnTo>
                    <a:pt x="391" y="580"/>
                  </a:lnTo>
                  <a:lnTo>
                    <a:pt x="391" y="579"/>
                  </a:lnTo>
                  <a:lnTo>
                    <a:pt x="391" y="578"/>
                  </a:lnTo>
                  <a:lnTo>
                    <a:pt x="391" y="577"/>
                  </a:lnTo>
                  <a:lnTo>
                    <a:pt x="390" y="576"/>
                  </a:lnTo>
                  <a:lnTo>
                    <a:pt x="390" y="575"/>
                  </a:lnTo>
                  <a:lnTo>
                    <a:pt x="390" y="574"/>
                  </a:lnTo>
                  <a:lnTo>
                    <a:pt x="388" y="574"/>
                  </a:lnTo>
                  <a:lnTo>
                    <a:pt x="388" y="573"/>
                  </a:lnTo>
                  <a:lnTo>
                    <a:pt x="387" y="573"/>
                  </a:lnTo>
                  <a:lnTo>
                    <a:pt x="385" y="566"/>
                  </a:lnTo>
                  <a:lnTo>
                    <a:pt x="385" y="563"/>
                  </a:lnTo>
                  <a:lnTo>
                    <a:pt x="385" y="562"/>
                  </a:lnTo>
                  <a:lnTo>
                    <a:pt x="385" y="561"/>
                  </a:lnTo>
                  <a:lnTo>
                    <a:pt x="385" y="560"/>
                  </a:lnTo>
                  <a:lnTo>
                    <a:pt x="385" y="559"/>
                  </a:lnTo>
                  <a:lnTo>
                    <a:pt x="384" y="559"/>
                  </a:lnTo>
                  <a:lnTo>
                    <a:pt x="384" y="557"/>
                  </a:lnTo>
                  <a:lnTo>
                    <a:pt x="384" y="556"/>
                  </a:lnTo>
                  <a:lnTo>
                    <a:pt x="383" y="556"/>
                  </a:lnTo>
                  <a:lnTo>
                    <a:pt x="382" y="556"/>
                  </a:lnTo>
                  <a:lnTo>
                    <a:pt x="381" y="556"/>
                  </a:lnTo>
                  <a:lnTo>
                    <a:pt x="379" y="556"/>
                  </a:lnTo>
                  <a:lnTo>
                    <a:pt x="379" y="557"/>
                  </a:lnTo>
                  <a:lnTo>
                    <a:pt x="378" y="557"/>
                  </a:lnTo>
                  <a:lnTo>
                    <a:pt x="377" y="557"/>
                  </a:lnTo>
                  <a:lnTo>
                    <a:pt x="376" y="557"/>
                  </a:lnTo>
                  <a:lnTo>
                    <a:pt x="375" y="557"/>
                  </a:lnTo>
                  <a:lnTo>
                    <a:pt x="374" y="557"/>
                  </a:lnTo>
                  <a:lnTo>
                    <a:pt x="374" y="558"/>
                  </a:lnTo>
                  <a:lnTo>
                    <a:pt x="373" y="558"/>
                  </a:lnTo>
                  <a:lnTo>
                    <a:pt x="371" y="559"/>
                  </a:lnTo>
                  <a:lnTo>
                    <a:pt x="371" y="560"/>
                  </a:lnTo>
                  <a:lnTo>
                    <a:pt x="370" y="560"/>
                  </a:lnTo>
                  <a:lnTo>
                    <a:pt x="370" y="561"/>
                  </a:lnTo>
                  <a:lnTo>
                    <a:pt x="369" y="561"/>
                  </a:lnTo>
                  <a:lnTo>
                    <a:pt x="368" y="561"/>
                  </a:lnTo>
                  <a:lnTo>
                    <a:pt x="368" y="560"/>
                  </a:lnTo>
                  <a:lnTo>
                    <a:pt x="368" y="559"/>
                  </a:lnTo>
                  <a:lnTo>
                    <a:pt x="367" y="558"/>
                  </a:lnTo>
                  <a:lnTo>
                    <a:pt x="367" y="557"/>
                  </a:lnTo>
                  <a:lnTo>
                    <a:pt x="367" y="556"/>
                  </a:lnTo>
                  <a:lnTo>
                    <a:pt x="367" y="554"/>
                  </a:lnTo>
                  <a:lnTo>
                    <a:pt x="367" y="553"/>
                  </a:lnTo>
                  <a:lnTo>
                    <a:pt x="367" y="552"/>
                  </a:lnTo>
                  <a:lnTo>
                    <a:pt x="366" y="552"/>
                  </a:lnTo>
                  <a:lnTo>
                    <a:pt x="366" y="551"/>
                  </a:lnTo>
                  <a:lnTo>
                    <a:pt x="365" y="550"/>
                  </a:lnTo>
                  <a:lnTo>
                    <a:pt x="365" y="549"/>
                  </a:lnTo>
                  <a:lnTo>
                    <a:pt x="365" y="548"/>
                  </a:lnTo>
                  <a:lnTo>
                    <a:pt x="364" y="546"/>
                  </a:lnTo>
                  <a:lnTo>
                    <a:pt x="364" y="545"/>
                  </a:lnTo>
                  <a:lnTo>
                    <a:pt x="364" y="544"/>
                  </a:lnTo>
                  <a:lnTo>
                    <a:pt x="364" y="543"/>
                  </a:lnTo>
                  <a:lnTo>
                    <a:pt x="365" y="542"/>
                  </a:lnTo>
                  <a:lnTo>
                    <a:pt x="365" y="541"/>
                  </a:lnTo>
                  <a:lnTo>
                    <a:pt x="365" y="540"/>
                  </a:lnTo>
                  <a:lnTo>
                    <a:pt x="366" y="540"/>
                  </a:lnTo>
                  <a:lnTo>
                    <a:pt x="366" y="538"/>
                  </a:lnTo>
                  <a:lnTo>
                    <a:pt x="367" y="538"/>
                  </a:lnTo>
                  <a:lnTo>
                    <a:pt x="367" y="537"/>
                  </a:lnTo>
                  <a:lnTo>
                    <a:pt x="367" y="536"/>
                  </a:lnTo>
                  <a:lnTo>
                    <a:pt x="368" y="536"/>
                  </a:lnTo>
                  <a:lnTo>
                    <a:pt x="368" y="535"/>
                  </a:lnTo>
                  <a:lnTo>
                    <a:pt x="368" y="534"/>
                  </a:lnTo>
                  <a:lnTo>
                    <a:pt x="368" y="533"/>
                  </a:lnTo>
                  <a:lnTo>
                    <a:pt x="368" y="532"/>
                  </a:lnTo>
                  <a:lnTo>
                    <a:pt x="367" y="531"/>
                  </a:lnTo>
                  <a:lnTo>
                    <a:pt x="367" y="529"/>
                  </a:lnTo>
                  <a:lnTo>
                    <a:pt x="366" y="528"/>
                  </a:lnTo>
                  <a:lnTo>
                    <a:pt x="366" y="527"/>
                  </a:lnTo>
                  <a:lnTo>
                    <a:pt x="365" y="527"/>
                  </a:lnTo>
                  <a:lnTo>
                    <a:pt x="365" y="525"/>
                  </a:lnTo>
                  <a:lnTo>
                    <a:pt x="365" y="524"/>
                  </a:lnTo>
                  <a:lnTo>
                    <a:pt x="365" y="523"/>
                  </a:lnTo>
                  <a:lnTo>
                    <a:pt x="365" y="521"/>
                  </a:lnTo>
                  <a:lnTo>
                    <a:pt x="365" y="520"/>
                  </a:lnTo>
                  <a:lnTo>
                    <a:pt x="366" y="519"/>
                  </a:lnTo>
                  <a:lnTo>
                    <a:pt x="366" y="518"/>
                  </a:lnTo>
                  <a:lnTo>
                    <a:pt x="367" y="517"/>
                  </a:lnTo>
                  <a:lnTo>
                    <a:pt x="367" y="516"/>
                  </a:lnTo>
                  <a:lnTo>
                    <a:pt x="367" y="515"/>
                  </a:lnTo>
                  <a:lnTo>
                    <a:pt x="366" y="512"/>
                  </a:lnTo>
                  <a:lnTo>
                    <a:pt x="366" y="511"/>
                  </a:lnTo>
                  <a:lnTo>
                    <a:pt x="366" y="510"/>
                  </a:lnTo>
                  <a:lnTo>
                    <a:pt x="367" y="509"/>
                  </a:lnTo>
                  <a:lnTo>
                    <a:pt x="367" y="508"/>
                  </a:lnTo>
                  <a:lnTo>
                    <a:pt x="367" y="507"/>
                  </a:lnTo>
                  <a:lnTo>
                    <a:pt x="366" y="506"/>
                  </a:lnTo>
                  <a:lnTo>
                    <a:pt x="366" y="504"/>
                  </a:lnTo>
                  <a:lnTo>
                    <a:pt x="365" y="504"/>
                  </a:lnTo>
                  <a:lnTo>
                    <a:pt x="365" y="503"/>
                  </a:lnTo>
                  <a:lnTo>
                    <a:pt x="364" y="502"/>
                  </a:lnTo>
                  <a:lnTo>
                    <a:pt x="364" y="501"/>
                  </a:lnTo>
                  <a:lnTo>
                    <a:pt x="362" y="501"/>
                  </a:lnTo>
                  <a:lnTo>
                    <a:pt x="361" y="500"/>
                  </a:lnTo>
                  <a:lnTo>
                    <a:pt x="361" y="499"/>
                  </a:lnTo>
                  <a:lnTo>
                    <a:pt x="360" y="499"/>
                  </a:lnTo>
                  <a:lnTo>
                    <a:pt x="360" y="498"/>
                  </a:lnTo>
                  <a:lnTo>
                    <a:pt x="359" y="495"/>
                  </a:lnTo>
                  <a:lnTo>
                    <a:pt x="358" y="495"/>
                  </a:lnTo>
                  <a:lnTo>
                    <a:pt x="358" y="494"/>
                  </a:lnTo>
                  <a:lnTo>
                    <a:pt x="357" y="492"/>
                  </a:lnTo>
                  <a:lnTo>
                    <a:pt x="357" y="491"/>
                  </a:lnTo>
                  <a:lnTo>
                    <a:pt x="356" y="491"/>
                  </a:lnTo>
                  <a:lnTo>
                    <a:pt x="356" y="490"/>
                  </a:lnTo>
                  <a:lnTo>
                    <a:pt x="356" y="489"/>
                  </a:lnTo>
                  <a:lnTo>
                    <a:pt x="355" y="487"/>
                  </a:lnTo>
                  <a:lnTo>
                    <a:pt x="355" y="486"/>
                  </a:lnTo>
                  <a:lnTo>
                    <a:pt x="353" y="486"/>
                  </a:lnTo>
                  <a:lnTo>
                    <a:pt x="352" y="485"/>
                  </a:lnTo>
                  <a:lnTo>
                    <a:pt x="351" y="485"/>
                  </a:lnTo>
                  <a:lnTo>
                    <a:pt x="350" y="485"/>
                  </a:lnTo>
                  <a:lnTo>
                    <a:pt x="350" y="484"/>
                  </a:lnTo>
                  <a:lnTo>
                    <a:pt x="349" y="484"/>
                  </a:lnTo>
                  <a:lnTo>
                    <a:pt x="349" y="483"/>
                  </a:lnTo>
                  <a:lnTo>
                    <a:pt x="348" y="483"/>
                  </a:lnTo>
                  <a:lnTo>
                    <a:pt x="347" y="482"/>
                  </a:lnTo>
                  <a:lnTo>
                    <a:pt x="347" y="481"/>
                  </a:lnTo>
                  <a:lnTo>
                    <a:pt x="347" y="479"/>
                  </a:lnTo>
                  <a:lnTo>
                    <a:pt x="347" y="478"/>
                  </a:lnTo>
                  <a:lnTo>
                    <a:pt x="345" y="477"/>
                  </a:lnTo>
                  <a:lnTo>
                    <a:pt x="345" y="476"/>
                  </a:lnTo>
                  <a:lnTo>
                    <a:pt x="345" y="475"/>
                  </a:lnTo>
                  <a:lnTo>
                    <a:pt x="345" y="474"/>
                  </a:lnTo>
                  <a:lnTo>
                    <a:pt x="344" y="473"/>
                  </a:lnTo>
                  <a:lnTo>
                    <a:pt x="344" y="471"/>
                  </a:lnTo>
                  <a:lnTo>
                    <a:pt x="343" y="471"/>
                  </a:lnTo>
                  <a:lnTo>
                    <a:pt x="343" y="470"/>
                  </a:lnTo>
                  <a:lnTo>
                    <a:pt x="342" y="468"/>
                  </a:lnTo>
                  <a:lnTo>
                    <a:pt x="342" y="467"/>
                  </a:lnTo>
                  <a:lnTo>
                    <a:pt x="341" y="467"/>
                  </a:lnTo>
                  <a:lnTo>
                    <a:pt x="340" y="466"/>
                  </a:lnTo>
                  <a:lnTo>
                    <a:pt x="339" y="465"/>
                  </a:lnTo>
                  <a:lnTo>
                    <a:pt x="338" y="464"/>
                  </a:lnTo>
                  <a:lnTo>
                    <a:pt x="338" y="462"/>
                  </a:lnTo>
                  <a:lnTo>
                    <a:pt x="338" y="461"/>
                  </a:lnTo>
                  <a:lnTo>
                    <a:pt x="336" y="460"/>
                  </a:lnTo>
                  <a:lnTo>
                    <a:pt x="336" y="459"/>
                  </a:lnTo>
                  <a:lnTo>
                    <a:pt x="336" y="458"/>
                  </a:lnTo>
                  <a:lnTo>
                    <a:pt x="335" y="457"/>
                  </a:lnTo>
                  <a:lnTo>
                    <a:pt x="335" y="456"/>
                  </a:lnTo>
                  <a:lnTo>
                    <a:pt x="333" y="457"/>
                  </a:lnTo>
                  <a:lnTo>
                    <a:pt x="332" y="458"/>
                  </a:lnTo>
                  <a:lnTo>
                    <a:pt x="331" y="458"/>
                  </a:lnTo>
                  <a:lnTo>
                    <a:pt x="328" y="458"/>
                  </a:lnTo>
                  <a:lnTo>
                    <a:pt x="323" y="459"/>
                  </a:lnTo>
                  <a:lnTo>
                    <a:pt x="317" y="459"/>
                  </a:lnTo>
                  <a:lnTo>
                    <a:pt x="315" y="460"/>
                  </a:lnTo>
                  <a:lnTo>
                    <a:pt x="314" y="459"/>
                  </a:lnTo>
                  <a:lnTo>
                    <a:pt x="313" y="459"/>
                  </a:lnTo>
                  <a:lnTo>
                    <a:pt x="312" y="459"/>
                  </a:lnTo>
                  <a:lnTo>
                    <a:pt x="312" y="458"/>
                  </a:lnTo>
                  <a:lnTo>
                    <a:pt x="310" y="458"/>
                  </a:lnTo>
                  <a:lnTo>
                    <a:pt x="310" y="457"/>
                  </a:lnTo>
                  <a:lnTo>
                    <a:pt x="309" y="457"/>
                  </a:lnTo>
                  <a:lnTo>
                    <a:pt x="308" y="456"/>
                  </a:lnTo>
                  <a:lnTo>
                    <a:pt x="307" y="454"/>
                  </a:lnTo>
                  <a:lnTo>
                    <a:pt x="306" y="454"/>
                  </a:lnTo>
                  <a:lnTo>
                    <a:pt x="306" y="453"/>
                  </a:lnTo>
                  <a:lnTo>
                    <a:pt x="305" y="453"/>
                  </a:lnTo>
                  <a:lnTo>
                    <a:pt x="304" y="452"/>
                  </a:lnTo>
                  <a:lnTo>
                    <a:pt x="304" y="451"/>
                  </a:lnTo>
                  <a:lnTo>
                    <a:pt x="302" y="451"/>
                  </a:lnTo>
                  <a:lnTo>
                    <a:pt x="301" y="450"/>
                  </a:lnTo>
                  <a:lnTo>
                    <a:pt x="300" y="449"/>
                  </a:lnTo>
                  <a:lnTo>
                    <a:pt x="299" y="449"/>
                  </a:lnTo>
                  <a:lnTo>
                    <a:pt x="299" y="448"/>
                  </a:lnTo>
                  <a:lnTo>
                    <a:pt x="298" y="448"/>
                  </a:lnTo>
                  <a:lnTo>
                    <a:pt x="298" y="446"/>
                  </a:lnTo>
                  <a:lnTo>
                    <a:pt x="295" y="445"/>
                  </a:lnTo>
                  <a:lnTo>
                    <a:pt x="288" y="439"/>
                  </a:lnTo>
                  <a:lnTo>
                    <a:pt x="287" y="439"/>
                  </a:lnTo>
                  <a:lnTo>
                    <a:pt x="285" y="436"/>
                  </a:lnTo>
                  <a:lnTo>
                    <a:pt x="284" y="436"/>
                  </a:lnTo>
                  <a:lnTo>
                    <a:pt x="284" y="435"/>
                  </a:lnTo>
                  <a:lnTo>
                    <a:pt x="281" y="432"/>
                  </a:lnTo>
                  <a:lnTo>
                    <a:pt x="280" y="431"/>
                  </a:lnTo>
                  <a:lnTo>
                    <a:pt x="279" y="429"/>
                  </a:lnTo>
                  <a:lnTo>
                    <a:pt x="276" y="428"/>
                  </a:lnTo>
                  <a:lnTo>
                    <a:pt x="274" y="426"/>
                  </a:lnTo>
                  <a:lnTo>
                    <a:pt x="272" y="424"/>
                  </a:lnTo>
                  <a:lnTo>
                    <a:pt x="270" y="423"/>
                  </a:lnTo>
                  <a:lnTo>
                    <a:pt x="267" y="421"/>
                  </a:lnTo>
                  <a:lnTo>
                    <a:pt x="266" y="420"/>
                  </a:lnTo>
                  <a:lnTo>
                    <a:pt x="264" y="420"/>
                  </a:lnTo>
                  <a:lnTo>
                    <a:pt x="261" y="417"/>
                  </a:lnTo>
                  <a:lnTo>
                    <a:pt x="255" y="414"/>
                  </a:lnTo>
                  <a:lnTo>
                    <a:pt x="252" y="411"/>
                  </a:lnTo>
                  <a:lnTo>
                    <a:pt x="246" y="408"/>
                  </a:lnTo>
                  <a:lnTo>
                    <a:pt x="231" y="399"/>
                  </a:lnTo>
                  <a:lnTo>
                    <a:pt x="229" y="398"/>
                  </a:lnTo>
                  <a:lnTo>
                    <a:pt x="228" y="397"/>
                  </a:lnTo>
                  <a:lnTo>
                    <a:pt x="227" y="397"/>
                  </a:lnTo>
                  <a:lnTo>
                    <a:pt x="226" y="397"/>
                  </a:lnTo>
                  <a:lnTo>
                    <a:pt x="226" y="395"/>
                  </a:lnTo>
                  <a:lnTo>
                    <a:pt x="224" y="395"/>
                  </a:lnTo>
                  <a:lnTo>
                    <a:pt x="223" y="395"/>
                  </a:lnTo>
                  <a:lnTo>
                    <a:pt x="222" y="394"/>
                  </a:lnTo>
                  <a:lnTo>
                    <a:pt x="220" y="394"/>
                  </a:lnTo>
                  <a:lnTo>
                    <a:pt x="216" y="393"/>
                  </a:lnTo>
                  <a:lnTo>
                    <a:pt x="213" y="393"/>
                  </a:lnTo>
                  <a:lnTo>
                    <a:pt x="212" y="392"/>
                  </a:lnTo>
                  <a:lnTo>
                    <a:pt x="211" y="392"/>
                  </a:lnTo>
                  <a:lnTo>
                    <a:pt x="210" y="392"/>
                  </a:lnTo>
                  <a:lnTo>
                    <a:pt x="207" y="391"/>
                  </a:lnTo>
                  <a:lnTo>
                    <a:pt x="206" y="391"/>
                  </a:lnTo>
                  <a:lnTo>
                    <a:pt x="205" y="391"/>
                  </a:lnTo>
                  <a:lnTo>
                    <a:pt x="204" y="391"/>
                  </a:lnTo>
                  <a:lnTo>
                    <a:pt x="203" y="391"/>
                  </a:lnTo>
                  <a:lnTo>
                    <a:pt x="201" y="390"/>
                  </a:lnTo>
                  <a:lnTo>
                    <a:pt x="200" y="390"/>
                  </a:lnTo>
                  <a:lnTo>
                    <a:pt x="196" y="390"/>
                  </a:lnTo>
                  <a:lnTo>
                    <a:pt x="195" y="390"/>
                  </a:lnTo>
                  <a:lnTo>
                    <a:pt x="192" y="389"/>
                  </a:lnTo>
                  <a:lnTo>
                    <a:pt x="188" y="389"/>
                  </a:lnTo>
                  <a:lnTo>
                    <a:pt x="186" y="387"/>
                  </a:lnTo>
                  <a:lnTo>
                    <a:pt x="181" y="386"/>
                  </a:lnTo>
                  <a:lnTo>
                    <a:pt x="179" y="385"/>
                  </a:lnTo>
                  <a:lnTo>
                    <a:pt x="178" y="385"/>
                  </a:lnTo>
                  <a:lnTo>
                    <a:pt x="178" y="384"/>
                  </a:lnTo>
                  <a:lnTo>
                    <a:pt x="177" y="384"/>
                  </a:lnTo>
                  <a:lnTo>
                    <a:pt x="175" y="383"/>
                  </a:lnTo>
                  <a:lnTo>
                    <a:pt x="173" y="383"/>
                  </a:lnTo>
                  <a:lnTo>
                    <a:pt x="172" y="383"/>
                  </a:lnTo>
                  <a:lnTo>
                    <a:pt x="168" y="381"/>
                  </a:lnTo>
                  <a:lnTo>
                    <a:pt x="167" y="381"/>
                  </a:lnTo>
                  <a:lnTo>
                    <a:pt x="164" y="379"/>
                  </a:lnTo>
                  <a:lnTo>
                    <a:pt x="162" y="378"/>
                  </a:lnTo>
                  <a:lnTo>
                    <a:pt x="159" y="377"/>
                  </a:lnTo>
                  <a:lnTo>
                    <a:pt x="158" y="377"/>
                  </a:lnTo>
                  <a:lnTo>
                    <a:pt x="157" y="376"/>
                  </a:lnTo>
                  <a:lnTo>
                    <a:pt x="155" y="376"/>
                  </a:lnTo>
                  <a:lnTo>
                    <a:pt x="154" y="375"/>
                  </a:lnTo>
                  <a:lnTo>
                    <a:pt x="150" y="374"/>
                  </a:lnTo>
                  <a:lnTo>
                    <a:pt x="149" y="374"/>
                  </a:lnTo>
                  <a:lnTo>
                    <a:pt x="146" y="373"/>
                  </a:lnTo>
                  <a:lnTo>
                    <a:pt x="142" y="372"/>
                  </a:lnTo>
                  <a:lnTo>
                    <a:pt x="140" y="372"/>
                  </a:lnTo>
                  <a:lnTo>
                    <a:pt x="137" y="370"/>
                  </a:lnTo>
                  <a:lnTo>
                    <a:pt x="134" y="369"/>
                  </a:lnTo>
                  <a:lnTo>
                    <a:pt x="130" y="368"/>
                  </a:lnTo>
                  <a:lnTo>
                    <a:pt x="129" y="367"/>
                  </a:lnTo>
                  <a:lnTo>
                    <a:pt x="128" y="367"/>
                  </a:lnTo>
                  <a:lnTo>
                    <a:pt x="125" y="365"/>
                  </a:lnTo>
                  <a:lnTo>
                    <a:pt x="123" y="364"/>
                  </a:lnTo>
                  <a:lnTo>
                    <a:pt x="119" y="361"/>
                  </a:lnTo>
                  <a:lnTo>
                    <a:pt x="118" y="361"/>
                  </a:lnTo>
                  <a:lnTo>
                    <a:pt x="117" y="361"/>
                  </a:lnTo>
                  <a:lnTo>
                    <a:pt x="112" y="359"/>
                  </a:lnTo>
                  <a:lnTo>
                    <a:pt x="110" y="358"/>
                  </a:lnTo>
                  <a:lnTo>
                    <a:pt x="109" y="358"/>
                  </a:lnTo>
                  <a:lnTo>
                    <a:pt x="107" y="357"/>
                  </a:lnTo>
                  <a:lnTo>
                    <a:pt x="104" y="356"/>
                  </a:lnTo>
                  <a:lnTo>
                    <a:pt x="102" y="354"/>
                  </a:lnTo>
                  <a:lnTo>
                    <a:pt x="101" y="353"/>
                  </a:lnTo>
                  <a:lnTo>
                    <a:pt x="99" y="352"/>
                  </a:lnTo>
                  <a:lnTo>
                    <a:pt x="98" y="352"/>
                  </a:lnTo>
                  <a:lnTo>
                    <a:pt x="95" y="351"/>
                  </a:lnTo>
                  <a:lnTo>
                    <a:pt x="93" y="350"/>
                  </a:lnTo>
                  <a:lnTo>
                    <a:pt x="92" y="349"/>
                  </a:lnTo>
                  <a:lnTo>
                    <a:pt x="91" y="349"/>
                  </a:lnTo>
                  <a:lnTo>
                    <a:pt x="90" y="349"/>
                  </a:lnTo>
                  <a:lnTo>
                    <a:pt x="86" y="348"/>
                  </a:lnTo>
                  <a:lnTo>
                    <a:pt x="85" y="348"/>
                  </a:lnTo>
                  <a:lnTo>
                    <a:pt x="84" y="348"/>
                  </a:lnTo>
                  <a:lnTo>
                    <a:pt x="82" y="348"/>
                  </a:lnTo>
                  <a:lnTo>
                    <a:pt x="81" y="347"/>
                  </a:lnTo>
                  <a:lnTo>
                    <a:pt x="77" y="345"/>
                  </a:lnTo>
                  <a:lnTo>
                    <a:pt x="75" y="345"/>
                  </a:lnTo>
                  <a:lnTo>
                    <a:pt x="74" y="345"/>
                  </a:lnTo>
                  <a:lnTo>
                    <a:pt x="72" y="344"/>
                  </a:lnTo>
                  <a:lnTo>
                    <a:pt x="69" y="344"/>
                  </a:lnTo>
                  <a:lnTo>
                    <a:pt x="67" y="344"/>
                  </a:lnTo>
                  <a:lnTo>
                    <a:pt x="57" y="341"/>
                  </a:lnTo>
                  <a:lnTo>
                    <a:pt x="52" y="340"/>
                  </a:lnTo>
                  <a:lnTo>
                    <a:pt x="50" y="339"/>
                  </a:lnTo>
                  <a:lnTo>
                    <a:pt x="47" y="339"/>
                  </a:lnTo>
                  <a:lnTo>
                    <a:pt x="44" y="339"/>
                  </a:lnTo>
                  <a:lnTo>
                    <a:pt x="42" y="337"/>
                  </a:lnTo>
                  <a:lnTo>
                    <a:pt x="39" y="336"/>
                  </a:lnTo>
                  <a:lnTo>
                    <a:pt x="37" y="335"/>
                  </a:lnTo>
                  <a:lnTo>
                    <a:pt x="32" y="334"/>
                  </a:lnTo>
                  <a:lnTo>
                    <a:pt x="30" y="333"/>
                  </a:lnTo>
                  <a:lnTo>
                    <a:pt x="28" y="332"/>
                  </a:lnTo>
                  <a:lnTo>
                    <a:pt x="24" y="329"/>
                  </a:lnTo>
                  <a:lnTo>
                    <a:pt x="23" y="328"/>
                  </a:lnTo>
                  <a:lnTo>
                    <a:pt x="21" y="327"/>
                  </a:lnTo>
                  <a:lnTo>
                    <a:pt x="18" y="326"/>
                  </a:lnTo>
                  <a:lnTo>
                    <a:pt x="17" y="325"/>
                  </a:lnTo>
                  <a:lnTo>
                    <a:pt x="16" y="325"/>
                  </a:lnTo>
                  <a:lnTo>
                    <a:pt x="14" y="323"/>
                  </a:lnTo>
                  <a:lnTo>
                    <a:pt x="11" y="320"/>
                  </a:lnTo>
                  <a:lnTo>
                    <a:pt x="9" y="319"/>
                  </a:lnTo>
                  <a:lnTo>
                    <a:pt x="9" y="318"/>
                  </a:lnTo>
                  <a:lnTo>
                    <a:pt x="8" y="318"/>
                  </a:lnTo>
                  <a:lnTo>
                    <a:pt x="7" y="317"/>
                  </a:lnTo>
                  <a:lnTo>
                    <a:pt x="6" y="315"/>
                  </a:lnTo>
                  <a:lnTo>
                    <a:pt x="5" y="315"/>
                  </a:lnTo>
                  <a:lnTo>
                    <a:pt x="5" y="314"/>
                  </a:lnTo>
                  <a:lnTo>
                    <a:pt x="4" y="312"/>
                  </a:lnTo>
                  <a:lnTo>
                    <a:pt x="3" y="311"/>
                  </a:lnTo>
                  <a:lnTo>
                    <a:pt x="3" y="310"/>
                  </a:lnTo>
                  <a:lnTo>
                    <a:pt x="2" y="310"/>
                  </a:lnTo>
                  <a:lnTo>
                    <a:pt x="2" y="309"/>
                  </a:lnTo>
                  <a:lnTo>
                    <a:pt x="0" y="308"/>
                  </a:lnTo>
                  <a:lnTo>
                    <a:pt x="0" y="307"/>
                  </a:lnTo>
                  <a:lnTo>
                    <a:pt x="0" y="306"/>
                  </a:lnTo>
                  <a:lnTo>
                    <a:pt x="0" y="302"/>
                  </a:lnTo>
                  <a:lnTo>
                    <a:pt x="0" y="293"/>
                  </a:lnTo>
                  <a:lnTo>
                    <a:pt x="0" y="291"/>
                  </a:lnTo>
                  <a:lnTo>
                    <a:pt x="0" y="286"/>
                  </a:lnTo>
                  <a:lnTo>
                    <a:pt x="0" y="283"/>
                  </a:lnTo>
                  <a:lnTo>
                    <a:pt x="2" y="272"/>
                  </a:lnTo>
                  <a:lnTo>
                    <a:pt x="2" y="270"/>
                  </a:lnTo>
                  <a:lnTo>
                    <a:pt x="2" y="268"/>
                  </a:lnTo>
                  <a:lnTo>
                    <a:pt x="2" y="266"/>
                  </a:lnTo>
                  <a:lnTo>
                    <a:pt x="3" y="265"/>
                  </a:lnTo>
                  <a:lnTo>
                    <a:pt x="6" y="261"/>
                  </a:lnTo>
                  <a:lnTo>
                    <a:pt x="7" y="260"/>
                  </a:lnTo>
                  <a:lnTo>
                    <a:pt x="9" y="259"/>
                  </a:lnTo>
                  <a:lnTo>
                    <a:pt x="11" y="258"/>
                  </a:lnTo>
                  <a:lnTo>
                    <a:pt x="13" y="256"/>
                  </a:lnTo>
                  <a:lnTo>
                    <a:pt x="14" y="255"/>
                  </a:lnTo>
                  <a:lnTo>
                    <a:pt x="15" y="253"/>
                  </a:lnTo>
                  <a:lnTo>
                    <a:pt x="16" y="253"/>
                  </a:lnTo>
                  <a:lnTo>
                    <a:pt x="17" y="252"/>
                  </a:lnTo>
                  <a:lnTo>
                    <a:pt x="20" y="251"/>
                  </a:lnTo>
                  <a:lnTo>
                    <a:pt x="22" y="249"/>
                  </a:lnTo>
                  <a:lnTo>
                    <a:pt x="23" y="248"/>
                  </a:lnTo>
                  <a:lnTo>
                    <a:pt x="24" y="248"/>
                  </a:lnTo>
                  <a:lnTo>
                    <a:pt x="25" y="247"/>
                  </a:lnTo>
                  <a:lnTo>
                    <a:pt x="28" y="245"/>
                  </a:lnTo>
                  <a:lnTo>
                    <a:pt x="29" y="244"/>
                  </a:lnTo>
                  <a:lnTo>
                    <a:pt x="35" y="239"/>
                  </a:lnTo>
                  <a:lnTo>
                    <a:pt x="37" y="239"/>
                  </a:lnTo>
                  <a:lnTo>
                    <a:pt x="40" y="234"/>
                  </a:lnTo>
                  <a:lnTo>
                    <a:pt x="41" y="233"/>
                  </a:lnTo>
                  <a:lnTo>
                    <a:pt x="42" y="232"/>
                  </a:lnTo>
                  <a:lnTo>
                    <a:pt x="43" y="231"/>
                  </a:lnTo>
                  <a:lnTo>
                    <a:pt x="47" y="228"/>
                  </a:lnTo>
                  <a:lnTo>
                    <a:pt x="49" y="226"/>
                  </a:lnTo>
                  <a:lnTo>
                    <a:pt x="51" y="225"/>
                  </a:lnTo>
                  <a:lnTo>
                    <a:pt x="51" y="224"/>
                  </a:lnTo>
                  <a:lnTo>
                    <a:pt x="52" y="224"/>
                  </a:lnTo>
                  <a:lnTo>
                    <a:pt x="55" y="222"/>
                  </a:lnTo>
                  <a:lnTo>
                    <a:pt x="57" y="220"/>
                  </a:lnTo>
                  <a:lnTo>
                    <a:pt x="58" y="219"/>
                  </a:lnTo>
                  <a:lnTo>
                    <a:pt x="60" y="217"/>
                  </a:lnTo>
                  <a:lnTo>
                    <a:pt x="63" y="216"/>
                  </a:lnTo>
                  <a:lnTo>
                    <a:pt x="64" y="215"/>
                  </a:lnTo>
                  <a:lnTo>
                    <a:pt x="68" y="210"/>
                  </a:lnTo>
                  <a:lnTo>
                    <a:pt x="71" y="209"/>
                  </a:lnTo>
                  <a:lnTo>
                    <a:pt x="71" y="208"/>
                  </a:lnTo>
                  <a:lnTo>
                    <a:pt x="73" y="208"/>
                  </a:lnTo>
                  <a:lnTo>
                    <a:pt x="73" y="207"/>
                  </a:lnTo>
                  <a:lnTo>
                    <a:pt x="75" y="206"/>
                  </a:lnTo>
                  <a:lnTo>
                    <a:pt x="77" y="203"/>
                  </a:lnTo>
                  <a:lnTo>
                    <a:pt x="78" y="202"/>
                  </a:lnTo>
                  <a:lnTo>
                    <a:pt x="81" y="200"/>
                  </a:lnTo>
                  <a:lnTo>
                    <a:pt x="82" y="200"/>
                  </a:lnTo>
                  <a:lnTo>
                    <a:pt x="83" y="197"/>
                  </a:lnTo>
                  <a:lnTo>
                    <a:pt x="86" y="192"/>
                  </a:lnTo>
                  <a:lnTo>
                    <a:pt x="87" y="191"/>
                  </a:lnTo>
                  <a:lnTo>
                    <a:pt x="89" y="191"/>
                  </a:lnTo>
                  <a:lnTo>
                    <a:pt x="89" y="190"/>
                  </a:lnTo>
                  <a:lnTo>
                    <a:pt x="90" y="190"/>
                  </a:lnTo>
                  <a:lnTo>
                    <a:pt x="90" y="189"/>
                  </a:lnTo>
                  <a:lnTo>
                    <a:pt x="92" y="188"/>
                  </a:lnTo>
                  <a:lnTo>
                    <a:pt x="99" y="185"/>
                  </a:lnTo>
                  <a:lnTo>
                    <a:pt x="109" y="182"/>
                  </a:lnTo>
                  <a:lnTo>
                    <a:pt x="111" y="182"/>
                  </a:lnTo>
                  <a:lnTo>
                    <a:pt x="118" y="181"/>
                  </a:lnTo>
                  <a:lnTo>
                    <a:pt x="120" y="180"/>
                  </a:lnTo>
                  <a:lnTo>
                    <a:pt x="124" y="178"/>
                  </a:lnTo>
                  <a:lnTo>
                    <a:pt x="127" y="177"/>
                  </a:lnTo>
                  <a:lnTo>
                    <a:pt x="135" y="175"/>
                  </a:lnTo>
                  <a:lnTo>
                    <a:pt x="137" y="175"/>
                  </a:lnTo>
                  <a:lnTo>
                    <a:pt x="138" y="174"/>
                  </a:lnTo>
                  <a:lnTo>
                    <a:pt x="141" y="174"/>
                  </a:lnTo>
                  <a:lnTo>
                    <a:pt x="147" y="172"/>
                  </a:lnTo>
                  <a:lnTo>
                    <a:pt x="150" y="170"/>
                  </a:lnTo>
                  <a:lnTo>
                    <a:pt x="151" y="170"/>
                  </a:lnTo>
                  <a:lnTo>
                    <a:pt x="153" y="169"/>
                  </a:lnTo>
                  <a:lnTo>
                    <a:pt x="155" y="168"/>
                  </a:lnTo>
                  <a:lnTo>
                    <a:pt x="157" y="167"/>
                  </a:lnTo>
                  <a:lnTo>
                    <a:pt x="160" y="166"/>
                  </a:lnTo>
                  <a:lnTo>
                    <a:pt x="161" y="165"/>
                  </a:lnTo>
                  <a:lnTo>
                    <a:pt x="162" y="164"/>
                  </a:lnTo>
                  <a:lnTo>
                    <a:pt x="163" y="163"/>
                  </a:lnTo>
                  <a:lnTo>
                    <a:pt x="166" y="161"/>
                  </a:lnTo>
                  <a:lnTo>
                    <a:pt x="172" y="152"/>
                  </a:lnTo>
                  <a:lnTo>
                    <a:pt x="175" y="150"/>
                  </a:lnTo>
                  <a:lnTo>
                    <a:pt x="176" y="150"/>
                  </a:lnTo>
                  <a:lnTo>
                    <a:pt x="177" y="148"/>
                  </a:lnTo>
                  <a:lnTo>
                    <a:pt x="179" y="147"/>
                  </a:lnTo>
                  <a:lnTo>
                    <a:pt x="183" y="144"/>
                  </a:lnTo>
                  <a:lnTo>
                    <a:pt x="185" y="143"/>
                  </a:lnTo>
                  <a:lnTo>
                    <a:pt x="188" y="141"/>
                  </a:lnTo>
                  <a:lnTo>
                    <a:pt x="189" y="141"/>
                  </a:lnTo>
                  <a:lnTo>
                    <a:pt x="192" y="140"/>
                  </a:lnTo>
                  <a:lnTo>
                    <a:pt x="193" y="140"/>
                  </a:lnTo>
                  <a:lnTo>
                    <a:pt x="194" y="139"/>
                  </a:lnTo>
                  <a:lnTo>
                    <a:pt x="195" y="138"/>
                  </a:lnTo>
                  <a:lnTo>
                    <a:pt x="196" y="136"/>
                  </a:lnTo>
                  <a:lnTo>
                    <a:pt x="197" y="135"/>
                  </a:lnTo>
                  <a:lnTo>
                    <a:pt x="198" y="134"/>
                  </a:lnTo>
                  <a:lnTo>
                    <a:pt x="200" y="133"/>
                  </a:lnTo>
                  <a:lnTo>
                    <a:pt x="201" y="132"/>
                  </a:lnTo>
                  <a:lnTo>
                    <a:pt x="204" y="127"/>
                  </a:lnTo>
                  <a:lnTo>
                    <a:pt x="204" y="126"/>
                  </a:lnTo>
                  <a:lnTo>
                    <a:pt x="205" y="125"/>
                  </a:lnTo>
                  <a:lnTo>
                    <a:pt x="209" y="121"/>
                  </a:lnTo>
                  <a:lnTo>
                    <a:pt x="212" y="117"/>
                  </a:lnTo>
                  <a:lnTo>
                    <a:pt x="213" y="115"/>
                  </a:lnTo>
                  <a:lnTo>
                    <a:pt x="214" y="114"/>
                  </a:lnTo>
                  <a:lnTo>
                    <a:pt x="216" y="113"/>
                  </a:lnTo>
                  <a:lnTo>
                    <a:pt x="220" y="108"/>
                  </a:lnTo>
                  <a:lnTo>
                    <a:pt x="221" y="108"/>
                  </a:lnTo>
                  <a:lnTo>
                    <a:pt x="224" y="105"/>
                  </a:lnTo>
                  <a:lnTo>
                    <a:pt x="226" y="103"/>
                  </a:lnTo>
                  <a:lnTo>
                    <a:pt x="227" y="103"/>
                  </a:lnTo>
                  <a:lnTo>
                    <a:pt x="228" y="103"/>
                  </a:lnTo>
                  <a:lnTo>
                    <a:pt x="230" y="103"/>
                  </a:lnTo>
                  <a:lnTo>
                    <a:pt x="233" y="103"/>
                  </a:lnTo>
                  <a:lnTo>
                    <a:pt x="236" y="105"/>
                  </a:lnTo>
                  <a:lnTo>
                    <a:pt x="236" y="103"/>
                  </a:lnTo>
                  <a:lnTo>
                    <a:pt x="236" y="102"/>
                  </a:lnTo>
                  <a:lnTo>
                    <a:pt x="235" y="101"/>
                  </a:lnTo>
                  <a:lnTo>
                    <a:pt x="233" y="101"/>
                  </a:lnTo>
                  <a:lnTo>
                    <a:pt x="232" y="101"/>
                  </a:lnTo>
                  <a:lnTo>
                    <a:pt x="230" y="100"/>
                  </a:lnTo>
                  <a:lnTo>
                    <a:pt x="229" y="99"/>
                  </a:lnTo>
                  <a:lnTo>
                    <a:pt x="228" y="97"/>
                  </a:lnTo>
                  <a:lnTo>
                    <a:pt x="227" y="96"/>
                  </a:lnTo>
                  <a:lnTo>
                    <a:pt x="227" y="93"/>
                  </a:lnTo>
                  <a:lnTo>
                    <a:pt x="226" y="92"/>
                  </a:lnTo>
                  <a:lnTo>
                    <a:pt x="226" y="91"/>
                  </a:lnTo>
                  <a:lnTo>
                    <a:pt x="226" y="90"/>
                  </a:lnTo>
                  <a:lnTo>
                    <a:pt x="226" y="89"/>
                  </a:lnTo>
                  <a:lnTo>
                    <a:pt x="227" y="89"/>
                  </a:lnTo>
                  <a:lnTo>
                    <a:pt x="227" y="88"/>
                  </a:lnTo>
                  <a:lnTo>
                    <a:pt x="227" y="86"/>
                  </a:lnTo>
                  <a:lnTo>
                    <a:pt x="227" y="85"/>
                  </a:lnTo>
                  <a:lnTo>
                    <a:pt x="227" y="84"/>
                  </a:lnTo>
                  <a:lnTo>
                    <a:pt x="226" y="83"/>
                  </a:lnTo>
                  <a:lnTo>
                    <a:pt x="224" y="82"/>
                  </a:lnTo>
                  <a:lnTo>
                    <a:pt x="223" y="82"/>
                  </a:lnTo>
                  <a:lnTo>
                    <a:pt x="223" y="81"/>
                  </a:lnTo>
                  <a:lnTo>
                    <a:pt x="222" y="80"/>
                  </a:lnTo>
                  <a:lnTo>
                    <a:pt x="222" y="79"/>
                  </a:lnTo>
                  <a:lnTo>
                    <a:pt x="223" y="79"/>
                  </a:lnTo>
                  <a:lnTo>
                    <a:pt x="223" y="77"/>
                  </a:lnTo>
                  <a:lnTo>
                    <a:pt x="223" y="76"/>
                  </a:lnTo>
                  <a:lnTo>
                    <a:pt x="224" y="75"/>
                  </a:lnTo>
                  <a:lnTo>
                    <a:pt x="224" y="74"/>
                  </a:lnTo>
                  <a:lnTo>
                    <a:pt x="226" y="73"/>
                  </a:lnTo>
                  <a:lnTo>
                    <a:pt x="227" y="72"/>
                  </a:lnTo>
                  <a:lnTo>
                    <a:pt x="227" y="71"/>
                  </a:lnTo>
                  <a:lnTo>
                    <a:pt x="228" y="71"/>
                  </a:lnTo>
                  <a:lnTo>
                    <a:pt x="228" y="69"/>
                  </a:lnTo>
                  <a:lnTo>
                    <a:pt x="229" y="69"/>
                  </a:lnTo>
                  <a:lnTo>
                    <a:pt x="229" y="68"/>
                  </a:lnTo>
                  <a:lnTo>
                    <a:pt x="228" y="68"/>
                  </a:lnTo>
                  <a:lnTo>
                    <a:pt x="228" y="67"/>
                  </a:lnTo>
                  <a:lnTo>
                    <a:pt x="228" y="66"/>
                  </a:lnTo>
                  <a:lnTo>
                    <a:pt x="227" y="63"/>
                  </a:lnTo>
                  <a:lnTo>
                    <a:pt x="227" y="61"/>
                  </a:lnTo>
                  <a:lnTo>
                    <a:pt x="226" y="61"/>
                  </a:lnTo>
                  <a:lnTo>
                    <a:pt x="226" y="60"/>
                  </a:lnTo>
                  <a:lnTo>
                    <a:pt x="226" y="59"/>
                  </a:lnTo>
                  <a:lnTo>
                    <a:pt x="226" y="58"/>
                  </a:lnTo>
                  <a:lnTo>
                    <a:pt x="226" y="57"/>
                  </a:lnTo>
                  <a:lnTo>
                    <a:pt x="224" y="57"/>
                  </a:lnTo>
                  <a:lnTo>
                    <a:pt x="224" y="56"/>
                  </a:lnTo>
                  <a:lnTo>
                    <a:pt x="224" y="55"/>
                  </a:lnTo>
                  <a:lnTo>
                    <a:pt x="223" y="55"/>
                  </a:lnTo>
                  <a:lnTo>
                    <a:pt x="223" y="54"/>
                  </a:lnTo>
                  <a:lnTo>
                    <a:pt x="222" y="52"/>
                  </a:lnTo>
                  <a:lnTo>
                    <a:pt x="221" y="52"/>
                  </a:lnTo>
                  <a:lnTo>
                    <a:pt x="220" y="52"/>
                  </a:lnTo>
                  <a:lnTo>
                    <a:pt x="219" y="52"/>
                  </a:lnTo>
                  <a:lnTo>
                    <a:pt x="218" y="52"/>
                  </a:lnTo>
                  <a:lnTo>
                    <a:pt x="218" y="51"/>
                  </a:lnTo>
                  <a:lnTo>
                    <a:pt x="216" y="51"/>
                  </a:lnTo>
                  <a:lnTo>
                    <a:pt x="215" y="51"/>
                  </a:lnTo>
                  <a:lnTo>
                    <a:pt x="215" y="50"/>
                  </a:lnTo>
                  <a:lnTo>
                    <a:pt x="214" y="48"/>
                  </a:lnTo>
                  <a:lnTo>
                    <a:pt x="213" y="48"/>
                  </a:lnTo>
                  <a:lnTo>
                    <a:pt x="213" y="47"/>
                  </a:lnTo>
                  <a:lnTo>
                    <a:pt x="213" y="46"/>
                  </a:lnTo>
                  <a:lnTo>
                    <a:pt x="213" y="44"/>
                  </a:lnTo>
                  <a:lnTo>
                    <a:pt x="213" y="43"/>
                  </a:lnTo>
                  <a:lnTo>
                    <a:pt x="212" y="42"/>
                  </a:lnTo>
                  <a:lnTo>
                    <a:pt x="212" y="41"/>
                  </a:lnTo>
                  <a:lnTo>
                    <a:pt x="212" y="40"/>
                  </a:lnTo>
                  <a:lnTo>
                    <a:pt x="211" y="39"/>
                  </a:lnTo>
                  <a:lnTo>
                    <a:pt x="211" y="38"/>
                  </a:lnTo>
                  <a:lnTo>
                    <a:pt x="210" y="35"/>
                  </a:lnTo>
                  <a:lnTo>
                    <a:pt x="209" y="34"/>
                  </a:lnTo>
                  <a:lnTo>
                    <a:pt x="209" y="33"/>
                  </a:lnTo>
                  <a:lnTo>
                    <a:pt x="207" y="33"/>
                  </a:lnTo>
                  <a:lnTo>
                    <a:pt x="206" y="33"/>
                  </a:lnTo>
                  <a:lnTo>
                    <a:pt x="205" y="33"/>
                  </a:lnTo>
                  <a:lnTo>
                    <a:pt x="204" y="33"/>
                  </a:lnTo>
                  <a:lnTo>
                    <a:pt x="203" y="33"/>
                  </a:lnTo>
                  <a:lnTo>
                    <a:pt x="203" y="32"/>
                  </a:lnTo>
                  <a:lnTo>
                    <a:pt x="203" y="31"/>
                  </a:lnTo>
                  <a:lnTo>
                    <a:pt x="202" y="31"/>
                  </a:lnTo>
                  <a:lnTo>
                    <a:pt x="202" y="30"/>
                  </a:lnTo>
                  <a:lnTo>
                    <a:pt x="202" y="29"/>
                  </a:lnTo>
                  <a:lnTo>
                    <a:pt x="203" y="29"/>
                  </a:lnTo>
                  <a:lnTo>
                    <a:pt x="204" y="27"/>
                  </a:lnTo>
                  <a:lnTo>
                    <a:pt x="205" y="26"/>
                  </a:lnTo>
                  <a:lnTo>
                    <a:pt x="206" y="26"/>
                  </a:lnTo>
                  <a:lnTo>
                    <a:pt x="207" y="25"/>
                  </a:lnTo>
                  <a:lnTo>
                    <a:pt x="209" y="25"/>
                  </a:lnTo>
                  <a:lnTo>
                    <a:pt x="210" y="25"/>
                  </a:lnTo>
                  <a:lnTo>
                    <a:pt x="210" y="24"/>
                  </a:lnTo>
                  <a:lnTo>
                    <a:pt x="211" y="24"/>
                  </a:lnTo>
                  <a:lnTo>
                    <a:pt x="212" y="24"/>
                  </a:lnTo>
                  <a:lnTo>
                    <a:pt x="212" y="23"/>
                  </a:lnTo>
                  <a:lnTo>
                    <a:pt x="213" y="23"/>
                  </a:lnTo>
                  <a:lnTo>
                    <a:pt x="214" y="22"/>
                  </a:lnTo>
                  <a:lnTo>
                    <a:pt x="215" y="21"/>
                  </a:lnTo>
                  <a:lnTo>
                    <a:pt x="216" y="21"/>
                  </a:lnTo>
                  <a:lnTo>
                    <a:pt x="218" y="19"/>
                  </a:lnTo>
                  <a:lnTo>
                    <a:pt x="219" y="19"/>
                  </a:lnTo>
                  <a:lnTo>
                    <a:pt x="219" y="18"/>
                  </a:lnTo>
                  <a:lnTo>
                    <a:pt x="220" y="18"/>
                  </a:lnTo>
                  <a:lnTo>
                    <a:pt x="220" y="17"/>
                  </a:lnTo>
                  <a:lnTo>
                    <a:pt x="221" y="16"/>
                  </a:lnTo>
                  <a:lnTo>
                    <a:pt x="221" y="15"/>
                  </a:lnTo>
                  <a:lnTo>
                    <a:pt x="220" y="15"/>
                  </a:lnTo>
                  <a:lnTo>
                    <a:pt x="220" y="14"/>
                  </a:lnTo>
                  <a:lnTo>
                    <a:pt x="219" y="14"/>
                  </a:lnTo>
                  <a:lnTo>
                    <a:pt x="218" y="14"/>
                  </a:lnTo>
                  <a:lnTo>
                    <a:pt x="216" y="14"/>
                  </a:lnTo>
                  <a:lnTo>
                    <a:pt x="215" y="14"/>
                  </a:lnTo>
                  <a:lnTo>
                    <a:pt x="215" y="13"/>
                  </a:lnTo>
                  <a:lnTo>
                    <a:pt x="215" y="11"/>
                  </a:lnTo>
                  <a:lnTo>
                    <a:pt x="215" y="10"/>
                  </a:lnTo>
                  <a:lnTo>
                    <a:pt x="215" y="9"/>
                  </a:lnTo>
                  <a:lnTo>
                    <a:pt x="215" y="8"/>
                  </a:lnTo>
                  <a:lnTo>
                    <a:pt x="215" y="7"/>
                  </a:lnTo>
                  <a:lnTo>
                    <a:pt x="215" y="6"/>
                  </a:lnTo>
                  <a:lnTo>
                    <a:pt x="215" y="5"/>
                  </a:lnTo>
                  <a:lnTo>
                    <a:pt x="215" y="4"/>
                  </a:lnTo>
                  <a:lnTo>
                    <a:pt x="215" y="2"/>
                  </a:lnTo>
                  <a:lnTo>
                    <a:pt x="216" y="2"/>
                  </a:lnTo>
                  <a:lnTo>
                    <a:pt x="216" y="1"/>
                  </a:lnTo>
                  <a:lnTo>
                    <a:pt x="216" y="0"/>
                  </a:lnTo>
                  <a:lnTo>
                    <a:pt x="220" y="0"/>
                  </a:lnTo>
                  <a:lnTo>
                    <a:pt x="226" y="1"/>
                  </a:lnTo>
                  <a:lnTo>
                    <a:pt x="227" y="1"/>
                  </a:lnTo>
                  <a:lnTo>
                    <a:pt x="230" y="2"/>
                  </a:lnTo>
                  <a:lnTo>
                    <a:pt x="231" y="2"/>
                  </a:lnTo>
                  <a:lnTo>
                    <a:pt x="232" y="2"/>
                  </a:lnTo>
                  <a:lnTo>
                    <a:pt x="256" y="7"/>
                  </a:lnTo>
                  <a:lnTo>
                    <a:pt x="290" y="13"/>
                  </a:lnTo>
                  <a:lnTo>
                    <a:pt x="309" y="16"/>
                  </a:lnTo>
                  <a:lnTo>
                    <a:pt x="357" y="24"/>
                  </a:lnTo>
                  <a:lnTo>
                    <a:pt x="358" y="25"/>
                  </a:lnTo>
                  <a:lnTo>
                    <a:pt x="359" y="25"/>
                  </a:lnTo>
                  <a:lnTo>
                    <a:pt x="360" y="25"/>
                  </a:lnTo>
                  <a:lnTo>
                    <a:pt x="360" y="26"/>
                  </a:lnTo>
                  <a:lnTo>
                    <a:pt x="361" y="32"/>
                  </a:lnTo>
                  <a:lnTo>
                    <a:pt x="362" y="46"/>
                  </a:lnTo>
                  <a:lnTo>
                    <a:pt x="362" y="54"/>
                  </a:lnTo>
                  <a:lnTo>
                    <a:pt x="364" y="58"/>
                  </a:lnTo>
                  <a:lnTo>
                    <a:pt x="366" y="86"/>
                  </a:lnTo>
                  <a:lnTo>
                    <a:pt x="366" y="90"/>
                  </a:lnTo>
                  <a:lnTo>
                    <a:pt x="367" y="101"/>
                  </a:lnTo>
                  <a:lnTo>
                    <a:pt x="367" y="103"/>
                  </a:lnTo>
                  <a:lnTo>
                    <a:pt x="368" y="118"/>
                  </a:lnTo>
                  <a:lnTo>
                    <a:pt x="369" y="121"/>
                  </a:lnTo>
                  <a:lnTo>
                    <a:pt x="369" y="122"/>
                  </a:lnTo>
                  <a:lnTo>
                    <a:pt x="369" y="123"/>
                  </a:lnTo>
                  <a:lnTo>
                    <a:pt x="370" y="124"/>
                  </a:lnTo>
                  <a:lnTo>
                    <a:pt x="371" y="124"/>
                  </a:lnTo>
                  <a:lnTo>
                    <a:pt x="371" y="125"/>
                  </a:lnTo>
                  <a:lnTo>
                    <a:pt x="373" y="125"/>
                  </a:lnTo>
                  <a:lnTo>
                    <a:pt x="374" y="125"/>
                  </a:lnTo>
                  <a:lnTo>
                    <a:pt x="375" y="125"/>
                  </a:lnTo>
                  <a:lnTo>
                    <a:pt x="376" y="126"/>
                  </a:lnTo>
                  <a:lnTo>
                    <a:pt x="382" y="130"/>
                  </a:lnTo>
                  <a:lnTo>
                    <a:pt x="383" y="130"/>
                  </a:lnTo>
                  <a:lnTo>
                    <a:pt x="384" y="131"/>
                  </a:lnTo>
                  <a:lnTo>
                    <a:pt x="385" y="131"/>
                  </a:lnTo>
                  <a:lnTo>
                    <a:pt x="386" y="132"/>
                  </a:lnTo>
                  <a:lnTo>
                    <a:pt x="387" y="133"/>
                  </a:lnTo>
                  <a:lnTo>
                    <a:pt x="388" y="133"/>
                  </a:lnTo>
                  <a:lnTo>
                    <a:pt x="390" y="134"/>
                  </a:lnTo>
                  <a:lnTo>
                    <a:pt x="392" y="134"/>
                  </a:lnTo>
                  <a:lnTo>
                    <a:pt x="393" y="135"/>
                  </a:lnTo>
                  <a:lnTo>
                    <a:pt x="393" y="136"/>
                  </a:lnTo>
                  <a:lnTo>
                    <a:pt x="394" y="136"/>
                  </a:lnTo>
                  <a:lnTo>
                    <a:pt x="395" y="136"/>
                  </a:lnTo>
                  <a:lnTo>
                    <a:pt x="396" y="136"/>
                  </a:lnTo>
                  <a:lnTo>
                    <a:pt x="399" y="136"/>
                  </a:lnTo>
                  <a:lnTo>
                    <a:pt x="400" y="136"/>
                  </a:lnTo>
                  <a:lnTo>
                    <a:pt x="402" y="136"/>
                  </a:lnTo>
                  <a:lnTo>
                    <a:pt x="404" y="134"/>
                  </a:lnTo>
                  <a:lnTo>
                    <a:pt x="405" y="134"/>
                  </a:lnTo>
                  <a:lnTo>
                    <a:pt x="407" y="134"/>
                  </a:lnTo>
                  <a:lnTo>
                    <a:pt x="408" y="134"/>
                  </a:lnTo>
                  <a:lnTo>
                    <a:pt x="410" y="136"/>
                  </a:lnTo>
                  <a:lnTo>
                    <a:pt x="416" y="141"/>
                  </a:lnTo>
                  <a:lnTo>
                    <a:pt x="426" y="141"/>
                  </a:lnTo>
                  <a:lnTo>
                    <a:pt x="427" y="141"/>
                  </a:lnTo>
                  <a:lnTo>
                    <a:pt x="427" y="142"/>
                  </a:lnTo>
                  <a:lnTo>
                    <a:pt x="428" y="143"/>
                  </a:lnTo>
                  <a:lnTo>
                    <a:pt x="429" y="147"/>
                  </a:lnTo>
                  <a:lnTo>
                    <a:pt x="429" y="148"/>
                  </a:lnTo>
                  <a:lnTo>
                    <a:pt x="430" y="149"/>
                  </a:lnTo>
                  <a:lnTo>
                    <a:pt x="435" y="153"/>
                  </a:lnTo>
                  <a:lnTo>
                    <a:pt x="435" y="155"/>
                  </a:lnTo>
                  <a:lnTo>
                    <a:pt x="436" y="156"/>
                  </a:lnTo>
                  <a:lnTo>
                    <a:pt x="436" y="157"/>
                  </a:lnTo>
                  <a:lnTo>
                    <a:pt x="437" y="158"/>
                  </a:lnTo>
                  <a:lnTo>
                    <a:pt x="437" y="159"/>
                  </a:lnTo>
                  <a:lnTo>
                    <a:pt x="439" y="163"/>
                  </a:lnTo>
                  <a:lnTo>
                    <a:pt x="439" y="164"/>
                  </a:lnTo>
                  <a:lnTo>
                    <a:pt x="438" y="165"/>
                  </a:lnTo>
                  <a:lnTo>
                    <a:pt x="439" y="166"/>
                  </a:lnTo>
                  <a:lnTo>
                    <a:pt x="439" y="167"/>
                  </a:lnTo>
                  <a:lnTo>
                    <a:pt x="439" y="168"/>
                  </a:lnTo>
                  <a:lnTo>
                    <a:pt x="439" y="169"/>
                  </a:lnTo>
                  <a:lnTo>
                    <a:pt x="438" y="169"/>
                  </a:lnTo>
                  <a:lnTo>
                    <a:pt x="439" y="170"/>
                  </a:lnTo>
                  <a:lnTo>
                    <a:pt x="439" y="172"/>
                  </a:lnTo>
                  <a:lnTo>
                    <a:pt x="442" y="177"/>
                  </a:lnTo>
                  <a:lnTo>
                    <a:pt x="444" y="178"/>
                  </a:lnTo>
                  <a:lnTo>
                    <a:pt x="444" y="180"/>
                  </a:lnTo>
                  <a:lnTo>
                    <a:pt x="448" y="182"/>
                  </a:lnTo>
                  <a:lnTo>
                    <a:pt x="453" y="183"/>
                  </a:lnTo>
                  <a:lnTo>
                    <a:pt x="454" y="183"/>
                  </a:lnTo>
                  <a:lnTo>
                    <a:pt x="461" y="184"/>
                  </a:lnTo>
                  <a:lnTo>
                    <a:pt x="462" y="184"/>
                  </a:lnTo>
                  <a:lnTo>
                    <a:pt x="463" y="184"/>
                  </a:lnTo>
                  <a:lnTo>
                    <a:pt x="464" y="184"/>
                  </a:lnTo>
                  <a:lnTo>
                    <a:pt x="465" y="185"/>
                  </a:lnTo>
                  <a:lnTo>
                    <a:pt x="467" y="185"/>
                  </a:lnTo>
                  <a:lnTo>
                    <a:pt x="468" y="185"/>
                  </a:lnTo>
                  <a:lnTo>
                    <a:pt x="469" y="185"/>
                  </a:lnTo>
                  <a:lnTo>
                    <a:pt x="470" y="185"/>
                  </a:lnTo>
                  <a:lnTo>
                    <a:pt x="471" y="185"/>
                  </a:lnTo>
                  <a:lnTo>
                    <a:pt x="472" y="186"/>
                  </a:lnTo>
                  <a:lnTo>
                    <a:pt x="473" y="186"/>
                  </a:lnTo>
                  <a:lnTo>
                    <a:pt x="474" y="188"/>
                  </a:lnTo>
                  <a:lnTo>
                    <a:pt x="476" y="188"/>
                  </a:lnTo>
                  <a:lnTo>
                    <a:pt x="477" y="188"/>
                  </a:lnTo>
                  <a:lnTo>
                    <a:pt x="478" y="186"/>
                  </a:lnTo>
                  <a:lnTo>
                    <a:pt x="479" y="186"/>
                  </a:lnTo>
                  <a:lnTo>
                    <a:pt x="480" y="186"/>
                  </a:lnTo>
                  <a:lnTo>
                    <a:pt x="482" y="186"/>
                  </a:lnTo>
                  <a:lnTo>
                    <a:pt x="482" y="188"/>
                  </a:lnTo>
                  <a:lnTo>
                    <a:pt x="483" y="188"/>
                  </a:lnTo>
                  <a:lnTo>
                    <a:pt x="485" y="189"/>
                  </a:lnTo>
                  <a:lnTo>
                    <a:pt x="486" y="190"/>
                  </a:lnTo>
                  <a:lnTo>
                    <a:pt x="487" y="190"/>
                  </a:lnTo>
                  <a:lnTo>
                    <a:pt x="486" y="190"/>
                  </a:lnTo>
                  <a:lnTo>
                    <a:pt x="486" y="191"/>
                  </a:lnTo>
                  <a:lnTo>
                    <a:pt x="487" y="192"/>
                  </a:lnTo>
                  <a:lnTo>
                    <a:pt x="486" y="193"/>
                  </a:lnTo>
                  <a:lnTo>
                    <a:pt x="486" y="194"/>
                  </a:lnTo>
                  <a:lnTo>
                    <a:pt x="487" y="194"/>
                  </a:lnTo>
                  <a:lnTo>
                    <a:pt x="488" y="193"/>
                  </a:lnTo>
                  <a:lnTo>
                    <a:pt x="489" y="193"/>
                  </a:lnTo>
                  <a:lnTo>
                    <a:pt x="491" y="193"/>
                  </a:lnTo>
                  <a:lnTo>
                    <a:pt x="494" y="193"/>
                  </a:lnTo>
                  <a:lnTo>
                    <a:pt x="495" y="192"/>
                  </a:lnTo>
                  <a:lnTo>
                    <a:pt x="495" y="191"/>
                  </a:lnTo>
                  <a:lnTo>
                    <a:pt x="496" y="190"/>
                  </a:lnTo>
                  <a:lnTo>
                    <a:pt x="496" y="189"/>
                  </a:lnTo>
                  <a:lnTo>
                    <a:pt x="497" y="188"/>
                  </a:lnTo>
                  <a:lnTo>
                    <a:pt x="498" y="188"/>
                  </a:lnTo>
                  <a:lnTo>
                    <a:pt x="499" y="188"/>
                  </a:lnTo>
                  <a:lnTo>
                    <a:pt x="500" y="188"/>
                  </a:lnTo>
                  <a:lnTo>
                    <a:pt x="502" y="186"/>
                  </a:lnTo>
                  <a:lnTo>
                    <a:pt x="503" y="185"/>
                  </a:lnTo>
                  <a:lnTo>
                    <a:pt x="504" y="186"/>
                  </a:lnTo>
                  <a:lnTo>
                    <a:pt x="505" y="185"/>
                  </a:lnTo>
                  <a:lnTo>
                    <a:pt x="506" y="184"/>
                  </a:lnTo>
                  <a:lnTo>
                    <a:pt x="507" y="183"/>
                  </a:lnTo>
                  <a:lnTo>
                    <a:pt x="508" y="183"/>
                  </a:lnTo>
                  <a:lnTo>
                    <a:pt x="508" y="182"/>
                  </a:lnTo>
                  <a:lnTo>
                    <a:pt x="510" y="182"/>
                  </a:lnTo>
                  <a:lnTo>
                    <a:pt x="511" y="181"/>
                  </a:lnTo>
                  <a:lnTo>
                    <a:pt x="512" y="181"/>
                  </a:lnTo>
                  <a:lnTo>
                    <a:pt x="512" y="182"/>
                  </a:lnTo>
                  <a:lnTo>
                    <a:pt x="514" y="182"/>
                  </a:lnTo>
                  <a:lnTo>
                    <a:pt x="514" y="183"/>
                  </a:lnTo>
                  <a:lnTo>
                    <a:pt x="515" y="183"/>
                  </a:lnTo>
                  <a:lnTo>
                    <a:pt x="516" y="183"/>
                  </a:lnTo>
                  <a:lnTo>
                    <a:pt x="517" y="183"/>
                  </a:lnTo>
                  <a:lnTo>
                    <a:pt x="517" y="184"/>
                  </a:lnTo>
                  <a:lnTo>
                    <a:pt x="519" y="185"/>
                  </a:lnTo>
                  <a:lnTo>
                    <a:pt x="520" y="185"/>
                  </a:lnTo>
                  <a:lnTo>
                    <a:pt x="521" y="186"/>
                  </a:lnTo>
                  <a:lnTo>
                    <a:pt x="522" y="186"/>
                  </a:lnTo>
                  <a:lnTo>
                    <a:pt x="523" y="185"/>
                  </a:lnTo>
                  <a:lnTo>
                    <a:pt x="524" y="185"/>
                  </a:lnTo>
                  <a:lnTo>
                    <a:pt x="525" y="185"/>
                  </a:lnTo>
                  <a:lnTo>
                    <a:pt x="525" y="186"/>
                  </a:lnTo>
                  <a:lnTo>
                    <a:pt x="525" y="188"/>
                  </a:lnTo>
                  <a:lnTo>
                    <a:pt x="526" y="186"/>
                  </a:lnTo>
                  <a:lnTo>
                    <a:pt x="526" y="185"/>
                  </a:lnTo>
                  <a:lnTo>
                    <a:pt x="528" y="185"/>
                  </a:lnTo>
                  <a:lnTo>
                    <a:pt x="529" y="184"/>
                  </a:lnTo>
                  <a:lnTo>
                    <a:pt x="530" y="184"/>
                  </a:lnTo>
                  <a:lnTo>
                    <a:pt x="530" y="183"/>
                  </a:lnTo>
                  <a:lnTo>
                    <a:pt x="531" y="183"/>
                  </a:lnTo>
                  <a:lnTo>
                    <a:pt x="532" y="183"/>
                  </a:lnTo>
                  <a:lnTo>
                    <a:pt x="532" y="184"/>
                  </a:lnTo>
                  <a:lnTo>
                    <a:pt x="532" y="185"/>
                  </a:lnTo>
                  <a:lnTo>
                    <a:pt x="532" y="186"/>
                  </a:lnTo>
                  <a:lnTo>
                    <a:pt x="532" y="188"/>
                  </a:lnTo>
                  <a:lnTo>
                    <a:pt x="531" y="189"/>
                  </a:lnTo>
                  <a:lnTo>
                    <a:pt x="530" y="190"/>
                  </a:lnTo>
                  <a:lnTo>
                    <a:pt x="530" y="191"/>
                  </a:lnTo>
                  <a:lnTo>
                    <a:pt x="530" y="192"/>
                  </a:lnTo>
                  <a:lnTo>
                    <a:pt x="531" y="192"/>
                  </a:lnTo>
                  <a:lnTo>
                    <a:pt x="531" y="193"/>
                  </a:lnTo>
                  <a:lnTo>
                    <a:pt x="532" y="194"/>
                  </a:lnTo>
                  <a:lnTo>
                    <a:pt x="532" y="195"/>
                  </a:lnTo>
                  <a:lnTo>
                    <a:pt x="532" y="197"/>
                  </a:lnTo>
                  <a:lnTo>
                    <a:pt x="533" y="197"/>
                  </a:lnTo>
                  <a:lnTo>
                    <a:pt x="536" y="195"/>
                  </a:lnTo>
                  <a:lnTo>
                    <a:pt x="537" y="195"/>
                  </a:lnTo>
                  <a:lnTo>
                    <a:pt x="537" y="197"/>
                  </a:lnTo>
                  <a:lnTo>
                    <a:pt x="537" y="198"/>
                  </a:lnTo>
                  <a:lnTo>
                    <a:pt x="537" y="199"/>
                  </a:lnTo>
                  <a:lnTo>
                    <a:pt x="538" y="200"/>
                  </a:lnTo>
                  <a:lnTo>
                    <a:pt x="539" y="201"/>
                  </a:lnTo>
                  <a:lnTo>
                    <a:pt x="540" y="201"/>
                  </a:lnTo>
                  <a:lnTo>
                    <a:pt x="541" y="201"/>
                  </a:lnTo>
                  <a:lnTo>
                    <a:pt x="542" y="202"/>
                  </a:lnTo>
                  <a:lnTo>
                    <a:pt x="543" y="202"/>
                  </a:lnTo>
                  <a:lnTo>
                    <a:pt x="545" y="203"/>
                  </a:lnTo>
                  <a:lnTo>
                    <a:pt x="545" y="205"/>
                  </a:lnTo>
                  <a:lnTo>
                    <a:pt x="545" y="206"/>
                  </a:lnTo>
                  <a:lnTo>
                    <a:pt x="543" y="207"/>
                  </a:lnTo>
                  <a:lnTo>
                    <a:pt x="542" y="207"/>
                  </a:lnTo>
                  <a:lnTo>
                    <a:pt x="540" y="207"/>
                  </a:lnTo>
                  <a:lnTo>
                    <a:pt x="540" y="208"/>
                  </a:lnTo>
                  <a:lnTo>
                    <a:pt x="539" y="209"/>
                  </a:lnTo>
                  <a:lnTo>
                    <a:pt x="540" y="209"/>
                  </a:lnTo>
                  <a:lnTo>
                    <a:pt x="541" y="210"/>
                  </a:lnTo>
                  <a:lnTo>
                    <a:pt x="542" y="210"/>
                  </a:lnTo>
                  <a:lnTo>
                    <a:pt x="543" y="210"/>
                  </a:lnTo>
                  <a:lnTo>
                    <a:pt x="546" y="211"/>
                  </a:lnTo>
                  <a:lnTo>
                    <a:pt x="547" y="211"/>
                  </a:lnTo>
                  <a:lnTo>
                    <a:pt x="548" y="214"/>
                  </a:lnTo>
                  <a:lnTo>
                    <a:pt x="549" y="214"/>
                  </a:lnTo>
                  <a:lnTo>
                    <a:pt x="549" y="215"/>
                  </a:lnTo>
                  <a:lnTo>
                    <a:pt x="549" y="216"/>
                  </a:lnTo>
                  <a:lnTo>
                    <a:pt x="549" y="217"/>
                  </a:lnTo>
                  <a:lnTo>
                    <a:pt x="550" y="217"/>
                  </a:lnTo>
                  <a:lnTo>
                    <a:pt x="550" y="219"/>
                  </a:lnTo>
                  <a:lnTo>
                    <a:pt x="549" y="219"/>
                  </a:lnTo>
                  <a:lnTo>
                    <a:pt x="549" y="220"/>
                  </a:lnTo>
                  <a:lnTo>
                    <a:pt x="550" y="220"/>
                  </a:lnTo>
                  <a:lnTo>
                    <a:pt x="551" y="220"/>
                  </a:lnTo>
                  <a:lnTo>
                    <a:pt x="552" y="220"/>
                  </a:lnTo>
                  <a:lnTo>
                    <a:pt x="554" y="220"/>
                  </a:lnTo>
                  <a:lnTo>
                    <a:pt x="554" y="222"/>
                  </a:lnTo>
                  <a:lnTo>
                    <a:pt x="552" y="222"/>
                  </a:lnTo>
                  <a:lnTo>
                    <a:pt x="554" y="223"/>
                  </a:lnTo>
                  <a:lnTo>
                    <a:pt x="554" y="224"/>
                  </a:lnTo>
                  <a:lnTo>
                    <a:pt x="554" y="225"/>
                  </a:lnTo>
                  <a:lnTo>
                    <a:pt x="555" y="225"/>
                  </a:lnTo>
                  <a:lnTo>
                    <a:pt x="556" y="225"/>
                  </a:lnTo>
                  <a:lnTo>
                    <a:pt x="557" y="225"/>
                  </a:lnTo>
                  <a:lnTo>
                    <a:pt x="557" y="226"/>
                  </a:lnTo>
                  <a:lnTo>
                    <a:pt x="558" y="226"/>
                  </a:lnTo>
                  <a:lnTo>
                    <a:pt x="559" y="227"/>
                  </a:lnTo>
                  <a:lnTo>
                    <a:pt x="560" y="228"/>
                  </a:lnTo>
                  <a:lnTo>
                    <a:pt x="562" y="228"/>
                  </a:lnTo>
                  <a:lnTo>
                    <a:pt x="563" y="228"/>
                  </a:lnTo>
                  <a:lnTo>
                    <a:pt x="565" y="230"/>
                  </a:lnTo>
                  <a:lnTo>
                    <a:pt x="565" y="228"/>
                  </a:lnTo>
                  <a:lnTo>
                    <a:pt x="565" y="230"/>
                  </a:lnTo>
                  <a:lnTo>
                    <a:pt x="566" y="231"/>
                  </a:lnTo>
                  <a:lnTo>
                    <a:pt x="567" y="230"/>
                  </a:lnTo>
                  <a:lnTo>
                    <a:pt x="568" y="228"/>
                  </a:lnTo>
                  <a:lnTo>
                    <a:pt x="569" y="228"/>
                  </a:lnTo>
                  <a:lnTo>
                    <a:pt x="569" y="230"/>
                  </a:lnTo>
                  <a:lnTo>
                    <a:pt x="568" y="231"/>
                  </a:lnTo>
                  <a:lnTo>
                    <a:pt x="567" y="231"/>
                  </a:lnTo>
                  <a:lnTo>
                    <a:pt x="567" y="232"/>
                  </a:lnTo>
                  <a:lnTo>
                    <a:pt x="568" y="233"/>
                  </a:lnTo>
                  <a:lnTo>
                    <a:pt x="571" y="235"/>
                  </a:lnTo>
                  <a:lnTo>
                    <a:pt x="574" y="238"/>
                  </a:lnTo>
                  <a:lnTo>
                    <a:pt x="573" y="242"/>
                  </a:lnTo>
                  <a:lnTo>
                    <a:pt x="573" y="243"/>
                  </a:lnTo>
                  <a:lnTo>
                    <a:pt x="573" y="244"/>
                  </a:lnTo>
                  <a:lnTo>
                    <a:pt x="574" y="245"/>
                  </a:lnTo>
                  <a:lnTo>
                    <a:pt x="574" y="247"/>
                  </a:lnTo>
                  <a:lnTo>
                    <a:pt x="574" y="248"/>
                  </a:lnTo>
                  <a:lnTo>
                    <a:pt x="574" y="249"/>
                  </a:lnTo>
                  <a:lnTo>
                    <a:pt x="574" y="250"/>
                  </a:lnTo>
                  <a:lnTo>
                    <a:pt x="575" y="251"/>
                  </a:lnTo>
                  <a:lnTo>
                    <a:pt x="575" y="252"/>
                  </a:lnTo>
                  <a:lnTo>
                    <a:pt x="576" y="252"/>
                  </a:lnTo>
                  <a:lnTo>
                    <a:pt x="576" y="253"/>
                  </a:lnTo>
                  <a:lnTo>
                    <a:pt x="575" y="253"/>
                  </a:lnTo>
                  <a:lnTo>
                    <a:pt x="576" y="255"/>
                  </a:lnTo>
                  <a:lnTo>
                    <a:pt x="577" y="255"/>
                  </a:lnTo>
                  <a:lnTo>
                    <a:pt x="576" y="255"/>
                  </a:lnTo>
                  <a:lnTo>
                    <a:pt x="577" y="256"/>
                  </a:lnTo>
                  <a:lnTo>
                    <a:pt x="579" y="256"/>
                  </a:lnTo>
                  <a:lnTo>
                    <a:pt x="580" y="256"/>
                  </a:lnTo>
                  <a:lnTo>
                    <a:pt x="582" y="256"/>
                  </a:lnTo>
                  <a:lnTo>
                    <a:pt x="583" y="256"/>
                  </a:lnTo>
                  <a:lnTo>
                    <a:pt x="584" y="256"/>
                  </a:lnTo>
                  <a:lnTo>
                    <a:pt x="585" y="257"/>
                  </a:lnTo>
                  <a:lnTo>
                    <a:pt x="586" y="257"/>
                  </a:lnTo>
                  <a:lnTo>
                    <a:pt x="586" y="258"/>
                  </a:lnTo>
                  <a:lnTo>
                    <a:pt x="588" y="259"/>
                  </a:lnTo>
                  <a:lnTo>
                    <a:pt x="589" y="258"/>
                  </a:lnTo>
                  <a:lnTo>
                    <a:pt x="591" y="257"/>
                  </a:lnTo>
                  <a:lnTo>
                    <a:pt x="592" y="258"/>
                  </a:lnTo>
                  <a:lnTo>
                    <a:pt x="592" y="259"/>
                  </a:lnTo>
                  <a:lnTo>
                    <a:pt x="592" y="260"/>
                  </a:lnTo>
                  <a:lnTo>
                    <a:pt x="593" y="261"/>
                  </a:lnTo>
                  <a:lnTo>
                    <a:pt x="593" y="262"/>
                  </a:lnTo>
                  <a:lnTo>
                    <a:pt x="593" y="264"/>
                  </a:lnTo>
                  <a:lnTo>
                    <a:pt x="593" y="265"/>
                  </a:lnTo>
                  <a:lnTo>
                    <a:pt x="593" y="266"/>
                  </a:lnTo>
                  <a:lnTo>
                    <a:pt x="594" y="267"/>
                  </a:lnTo>
                  <a:lnTo>
                    <a:pt x="595" y="268"/>
                  </a:lnTo>
                  <a:lnTo>
                    <a:pt x="595" y="269"/>
                  </a:lnTo>
                  <a:lnTo>
                    <a:pt x="594" y="270"/>
                  </a:lnTo>
                  <a:lnTo>
                    <a:pt x="593" y="272"/>
                  </a:lnTo>
                  <a:lnTo>
                    <a:pt x="593" y="273"/>
                  </a:lnTo>
                  <a:lnTo>
                    <a:pt x="594" y="273"/>
                  </a:lnTo>
                  <a:lnTo>
                    <a:pt x="595" y="275"/>
                  </a:lnTo>
                  <a:lnTo>
                    <a:pt x="597" y="276"/>
                  </a:lnTo>
                  <a:lnTo>
                    <a:pt x="598" y="277"/>
                  </a:lnTo>
                  <a:lnTo>
                    <a:pt x="599" y="277"/>
                  </a:lnTo>
                  <a:lnTo>
                    <a:pt x="602" y="280"/>
                  </a:lnTo>
                  <a:lnTo>
                    <a:pt x="603" y="281"/>
                  </a:lnTo>
                  <a:lnTo>
                    <a:pt x="605" y="282"/>
                  </a:lnTo>
                  <a:lnTo>
                    <a:pt x="606" y="282"/>
                  </a:lnTo>
                  <a:lnTo>
                    <a:pt x="607" y="283"/>
                  </a:lnTo>
                  <a:lnTo>
                    <a:pt x="608" y="284"/>
                  </a:lnTo>
                  <a:lnTo>
                    <a:pt x="609" y="284"/>
                  </a:lnTo>
                  <a:lnTo>
                    <a:pt x="611" y="284"/>
                  </a:lnTo>
                  <a:lnTo>
                    <a:pt x="612" y="284"/>
                  </a:lnTo>
                  <a:lnTo>
                    <a:pt x="614" y="285"/>
                  </a:lnTo>
                  <a:lnTo>
                    <a:pt x="615" y="285"/>
                  </a:lnTo>
                  <a:lnTo>
                    <a:pt x="617" y="285"/>
                  </a:lnTo>
                  <a:lnTo>
                    <a:pt x="617" y="286"/>
                  </a:lnTo>
                  <a:lnTo>
                    <a:pt x="618" y="287"/>
                  </a:lnTo>
                  <a:lnTo>
                    <a:pt x="618" y="290"/>
                  </a:lnTo>
                  <a:lnTo>
                    <a:pt x="619" y="291"/>
                  </a:lnTo>
                  <a:lnTo>
                    <a:pt x="620" y="293"/>
                  </a:lnTo>
                  <a:lnTo>
                    <a:pt x="622" y="294"/>
                  </a:lnTo>
                  <a:lnTo>
                    <a:pt x="623" y="295"/>
                  </a:lnTo>
                  <a:lnTo>
                    <a:pt x="624" y="298"/>
                  </a:lnTo>
                  <a:lnTo>
                    <a:pt x="625" y="299"/>
                  </a:lnTo>
                  <a:lnTo>
                    <a:pt x="625" y="300"/>
                  </a:lnTo>
                  <a:lnTo>
                    <a:pt x="626" y="300"/>
                  </a:lnTo>
                  <a:lnTo>
                    <a:pt x="627" y="301"/>
                  </a:lnTo>
                  <a:lnTo>
                    <a:pt x="627" y="302"/>
                  </a:lnTo>
                  <a:lnTo>
                    <a:pt x="627" y="303"/>
                  </a:lnTo>
                  <a:lnTo>
                    <a:pt x="628" y="305"/>
                  </a:lnTo>
                  <a:lnTo>
                    <a:pt x="628" y="306"/>
                  </a:lnTo>
                  <a:lnTo>
                    <a:pt x="628" y="308"/>
                  </a:lnTo>
                  <a:lnTo>
                    <a:pt x="629" y="309"/>
                  </a:lnTo>
                  <a:lnTo>
                    <a:pt x="629" y="310"/>
                  </a:lnTo>
                  <a:lnTo>
                    <a:pt x="629" y="311"/>
                  </a:lnTo>
                  <a:lnTo>
                    <a:pt x="629" y="314"/>
                  </a:lnTo>
                  <a:lnTo>
                    <a:pt x="628" y="314"/>
                  </a:lnTo>
                  <a:lnTo>
                    <a:pt x="629" y="315"/>
                  </a:lnTo>
                  <a:lnTo>
                    <a:pt x="629" y="316"/>
                  </a:lnTo>
                  <a:lnTo>
                    <a:pt x="632" y="316"/>
                  </a:lnTo>
                  <a:lnTo>
                    <a:pt x="634" y="316"/>
                  </a:lnTo>
                  <a:lnTo>
                    <a:pt x="635" y="316"/>
                  </a:lnTo>
                  <a:lnTo>
                    <a:pt x="636" y="316"/>
                  </a:lnTo>
                  <a:lnTo>
                    <a:pt x="637" y="315"/>
                  </a:lnTo>
                  <a:lnTo>
                    <a:pt x="638" y="317"/>
                  </a:lnTo>
                  <a:lnTo>
                    <a:pt x="640" y="318"/>
                  </a:lnTo>
                  <a:lnTo>
                    <a:pt x="641" y="319"/>
                  </a:lnTo>
                  <a:lnTo>
                    <a:pt x="641" y="320"/>
                  </a:lnTo>
                  <a:lnTo>
                    <a:pt x="642" y="322"/>
                  </a:lnTo>
                  <a:lnTo>
                    <a:pt x="642" y="324"/>
                  </a:lnTo>
                  <a:lnTo>
                    <a:pt x="642" y="325"/>
                  </a:lnTo>
                  <a:lnTo>
                    <a:pt x="643" y="328"/>
                  </a:lnTo>
                  <a:lnTo>
                    <a:pt x="651" y="342"/>
                  </a:lnTo>
                  <a:lnTo>
                    <a:pt x="650" y="345"/>
                  </a:lnTo>
                  <a:lnTo>
                    <a:pt x="650" y="347"/>
                  </a:lnTo>
                  <a:lnTo>
                    <a:pt x="650" y="349"/>
                  </a:lnTo>
                  <a:lnTo>
                    <a:pt x="651" y="350"/>
                  </a:lnTo>
                  <a:lnTo>
                    <a:pt x="651" y="352"/>
                  </a:lnTo>
                  <a:lnTo>
                    <a:pt x="651" y="354"/>
                  </a:lnTo>
                  <a:lnTo>
                    <a:pt x="651" y="356"/>
                  </a:lnTo>
                  <a:lnTo>
                    <a:pt x="651" y="357"/>
                  </a:lnTo>
                  <a:lnTo>
                    <a:pt x="652" y="358"/>
                  </a:lnTo>
                  <a:lnTo>
                    <a:pt x="655" y="359"/>
                  </a:lnTo>
                  <a:lnTo>
                    <a:pt x="657" y="360"/>
                  </a:lnTo>
                  <a:lnTo>
                    <a:pt x="658" y="361"/>
                  </a:lnTo>
                  <a:lnTo>
                    <a:pt x="659" y="364"/>
                  </a:lnTo>
                  <a:lnTo>
                    <a:pt x="660" y="364"/>
                  </a:lnTo>
                  <a:lnTo>
                    <a:pt x="660" y="365"/>
                  </a:lnTo>
                  <a:lnTo>
                    <a:pt x="659" y="366"/>
                  </a:lnTo>
                  <a:lnTo>
                    <a:pt x="659" y="367"/>
                  </a:lnTo>
                  <a:lnTo>
                    <a:pt x="660" y="368"/>
                  </a:lnTo>
                  <a:lnTo>
                    <a:pt x="660" y="369"/>
                  </a:lnTo>
                  <a:lnTo>
                    <a:pt x="660" y="370"/>
                  </a:lnTo>
                  <a:lnTo>
                    <a:pt x="661" y="372"/>
                  </a:lnTo>
                  <a:lnTo>
                    <a:pt x="661" y="373"/>
                  </a:lnTo>
                  <a:lnTo>
                    <a:pt x="661" y="374"/>
                  </a:lnTo>
                  <a:lnTo>
                    <a:pt x="661" y="375"/>
                  </a:lnTo>
                  <a:lnTo>
                    <a:pt x="662" y="377"/>
                  </a:lnTo>
                  <a:lnTo>
                    <a:pt x="662" y="378"/>
                  </a:lnTo>
                  <a:lnTo>
                    <a:pt x="662" y="379"/>
                  </a:lnTo>
                  <a:lnTo>
                    <a:pt x="663" y="382"/>
                  </a:lnTo>
                  <a:lnTo>
                    <a:pt x="665" y="385"/>
                  </a:lnTo>
                  <a:lnTo>
                    <a:pt x="666" y="386"/>
                  </a:lnTo>
                  <a:lnTo>
                    <a:pt x="668" y="392"/>
                  </a:lnTo>
                  <a:lnTo>
                    <a:pt x="669" y="394"/>
                  </a:lnTo>
                  <a:lnTo>
                    <a:pt x="669" y="395"/>
                  </a:lnTo>
                  <a:lnTo>
                    <a:pt x="670" y="395"/>
                  </a:lnTo>
                  <a:lnTo>
                    <a:pt x="670" y="397"/>
                  </a:lnTo>
                  <a:lnTo>
                    <a:pt x="669" y="398"/>
                  </a:lnTo>
                  <a:lnTo>
                    <a:pt x="669" y="399"/>
                  </a:lnTo>
                  <a:lnTo>
                    <a:pt x="668" y="400"/>
                  </a:lnTo>
                  <a:lnTo>
                    <a:pt x="668" y="402"/>
                  </a:lnTo>
                  <a:lnTo>
                    <a:pt x="668" y="403"/>
                  </a:lnTo>
                  <a:lnTo>
                    <a:pt x="669" y="406"/>
                  </a:lnTo>
                  <a:lnTo>
                    <a:pt x="669" y="408"/>
                  </a:lnTo>
                  <a:lnTo>
                    <a:pt x="668" y="409"/>
                  </a:lnTo>
                  <a:lnTo>
                    <a:pt x="669" y="410"/>
                  </a:lnTo>
                  <a:lnTo>
                    <a:pt x="670" y="411"/>
                  </a:lnTo>
                  <a:lnTo>
                    <a:pt x="671" y="414"/>
                  </a:lnTo>
                  <a:lnTo>
                    <a:pt x="670" y="414"/>
                  </a:lnTo>
                  <a:lnTo>
                    <a:pt x="670" y="416"/>
                  </a:lnTo>
                  <a:lnTo>
                    <a:pt x="670" y="417"/>
                  </a:lnTo>
                  <a:lnTo>
                    <a:pt x="671" y="417"/>
                  </a:lnTo>
                  <a:lnTo>
                    <a:pt x="672" y="418"/>
                  </a:lnTo>
                  <a:lnTo>
                    <a:pt x="672" y="419"/>
                  </a:lnTo>
                  <a:lnTo>
                    <a:pt x="671" y="419"/>
                  </a:lnTo>
                  <a:lnTo>
                    <a:pt x="671" y="420"/>
                  </a:lnTo>
                  <a:lnTo>
                    <a:pt x="671" y="421"/>
                  </a:lnTo>
                  <a:lnTo>
                    <a:pt x="672" y="423"/>
                  </a:lnTo>
                  <a:lnTo>
                    <a:pt x="672" y="424"/>
                  </a:lnTo>
                  <a:lnTo>
                    <a:pt x="674" y="426"/>
                  </a:lnTo>
                  <a:lnTo>
                    <a:pt x="674" y="427"/>
                  </a:lnTo>
                  <a:lnTo>
                    <a:pt x="675" y="428"/>
                  </a:lnTo>
                  <a:lnTo>
                    <a:pt x="676" y="429"/>
                  </a:lnTo>
                  <a:lnTo>
                    <a:pt x="677" y="429"/>
                  </a:lnTo>
                  <a:lnTo>
                    <a:pt x="678" y="429"/>
                  </a:lnTo>
                  <a:lnTo>
                    <a:pt x="679" y="429"/>
                  </a:lnTo>
                  <a:lnTo>
                    <a:pt x="680" y="429"/>
                  </a:lnTo>
                  <a:lnTo>
                    <a:pt x="680" y="431"/>
                  </a:lnTo>
                  <a:lnTo>
                    <a:pt x="679" y="431"/>
                  </a:lnTo>
                  <a:lnTo>
                    <a:pt x="679" y="432"/>
                  </a:lnTo>
                  <a:lnTo>
                    <a:pt x="680" y="432"/>
                  </a:lnTo>
                  <a:lnTo>
                    <a:pt x="680" y="433"/>
                  </a:lnTo>
                  <a:lnTo>
                    <a:pt x="679" y="433"/>
                  </a:lnTo>
                  <a:lnTo>
                    <a:pt x="679" y="434"/>
                  </a:lnTo>
                  <a:lnTo>
                    <a:pt x="679" y="435"/>
                  </a:lnTo>
                  <a:lnTo>
                    <a:pt x="680" y="436"/>
                  </a:lnTo>
                  <a:lnTo>
                    <a:pt x="680" y="437"/>
                  </a:lnTo>
                  <a:lnTo>
                    <a:pt x="680" y="439"/>
                  </a:lnTo>
                  <a:lnTo>
                    <a:pt x="681" y="440"/>
                  </a:lnTo>
                  <a:lnTo>
                    <a:pt x="681" y="441"/>
                  </a:lnTo>
                  <a:lnTo>
                    <a:pt x="684" y="442"/>
                  </a:lnTo>
                  <a:lnTo>
                    <a:pt x="685" y="443"/>
                  </a:lnTo>
                  <a:lnTo>
                    <a:pt x="685" y="444"/>
                  </a:lnTo>
                  <a:lnTo>
                    <a:pt x="685" y="445"/>
                  </a:lnTo>
                  <a:lnTo>
                    <a:pt x="685" y="446"/>
                  </a:lnTo>
                  <a:lnTo>
                    <a:pt x="686" y="448"/>
                  </a:lnTo>
                  <a:lnTo>
                    <a:pt x="688" y="448"/>
                  </a:lnTo>
                  <a:lnTo>
                    <a:pt x="689" y="448"/>
                  </a:lnTo>
                  <a:lnTo>
                    <a:pt x="691" y="448"/>
                  </a:lnTo>
                  <a:lnTo>
                    <a:pt x="691" y="449"/>
                  </a:lnTo>
                  <a:lnTo>
                    <a:pt x="691" y="450"/>
                  </a:lnTo>
                  <a:lnTo>
                    <a:pt x="692" y="452"/>
                  </a:lnTo>
                  <a:lnTo>
                    <a:pt x="694" y="453"/>
                  </a:lnTo>
                  <a:lnTo>
                    <a:pt x="695" y="454"/>
                  </a:lnTo>
                  <a:lnTo>
                    <a:pt x="695" y="456"/>
                  </a:lnTo>
                  <a:lnTo>
                    <a:pt x="696" y="457"/>
                  </a:lnTo>
                  <a:lnTo>
                    <a:pt x="696" y="456"/>
                  </a:lnTo>
                  <a:lnTo>
                    <a:pt x="697" y="456"/>
                  </a:lnTo>
                  <a:lnTo>
                    <a:pt x="698" y="456"/>
                  </a:lnTo>
                  <a:lnTo>
                    <a:pt x="698" y="457"/>
                  </a:lnTo>
                  <a:lnTo>
                    <a:pt x="698" y="459"/>
                  </a:lnTo>
                  <a:lnTo>
                    <a:pt x="697" y="460"/>
                  </a:lnTo>
                  <a:lnTo>
                    <a:pt x="697" y="461"/>
                  </a:lnTo>
                  <a:lnTo>
                    <a:pt x="698" y="461"/>
                  </a:lnTo>
                  <a:lnTo>
                    <a:pt x="698" y="462"/>
                  </a:lnTo>
                  <a:lnTo>
                    <a:pt x="697" y="462"/>
                  </a:lnTo>
                  <a:lnTo>
                    <a:pt x="697" y="464"/>
                  </a:lnTo>
                  <a:lnTo>
                    <a:pt x="698" y="464"/>
                  </a:lnTo>
                  <a:lnTo>
                    <a:pt x="700" y="466"/>
                  </a:lnTo>
                  <a:lnTo>
                    <a:pt x="701" y="466"/>
                  </a:lnTo>
                  <a:lnTo>
                    <a:pt x="702" y="466"/>
                  </a:lnTo>
                  <a:lnTo>
                    <a:pt x="702" y="467"/>
                  </a:lnTo>
                  <a:lnTo>
                    <a:pt x="703" y="467"/>
                  </a:lnTo>
                  <a:lnTo>
                    <a:pt x="704" y="469"/>
                  </a:lnTo>
                  <a:lnTo>
                    <a:pt x="704" y="470"/>
                  </a:lnTo>
                  <a:lnTo>
                    <a:pt x="705" y="470"/>
                  </a:lnTo>
                  <a:lnTo>
                    <a:pt x="705" y="471"/>
                  </a:lnTo>
                  <a:lnTo>
                    <a:pt x="706" y="471"/>
                  </a:lnTo>
                  <a:lnTo>
                    <a:pt x="708" y="471"/>
                  </a:lnTo>
                  <a:lnTo>
                    <a:pt x="708" y="473"/>
                  </a:lnTo>
                  <a:lnTo>
                    <a:pt x="706" y="474"/>
                  </a:lnTo>
                  <a:lnTo>
                    <a:pt x="706" y="475"/>
                  </a:lnTo>
                  <a:lnTo>
                    <a:pt x="708" y="475"/>
                  </a:lnTo>
                  <a:lnTo>
                    <a:pt x="709" y="475"/>
                  </a:lnTo>
                  <a:lnTo>
                    <a:pt x="709" y="476"/>
                  </a:lnTo>
                  <a:lnTo>
                    <a:pt x="709" y="477"/>
                  </a:lnTo>
                  <a:lnTo>
                    <a:pt x="709" y="478"/>
                  </a:lnTo>
                  <a:lnTo>
                    <a:pt x="709" y="479"/>
                  </a:lnTo>
                  <a:lnTo>
                    <a:pt x="710" y="479"/>
                  </a:lnTo>
                  <a:lnTo>
                    <a:pt x="711" y="478"/>
                  </a:lnTo>
                  <a:lnTo>
                    <a:pt x="711" y="479"/>
                  </a:lnTo>
                  <a:lnTo>
                    <a:pt x="711" y="481"/>
                  </a:lnTo>
                  <a:lnTo>
                    <a:pt x="712" y="482"/>
                  </a:lnTo>
                  <a:lnTo>
                    <a:pt x="712" y="483"/>
                  </a:lnTo>
                  <a:lnTo>
                    <a:pt x="713" y="483"/>
                  </a:lnTo>
                  <a:lnTo>
                    <a:pt x="713" y="484"/>
                  </a:lnTo>
                  <a:lnTo>
                    <a:pt x="714" y="485"/>
                  </a:lnTo>
                  <a:lnTo>
                    <a:pt x="714" y="486"/>
                  </a:lnTo>
                  <a:lnTo>
                    <a:pt x="715" y="487"/>
                  </a:lnTo>
                  <a:lnTo>
                    <a:pt x="717" y="487"/>
                  </a:lnTo>
                  <a:lnTo>
                    <a:pt x="718" y="486"/>
                  </a:lnTo>
                  <a:lnTo>
                    <a:pt x="718" y="487"/>
                  </a:lnTo>
                  <a:lnTo>
                    <a:pt x="719" y="487"/>
                  </a:lnTo>
                  <a:lnTo>
                    <a:pt x="719" y="489"/>
                  </a:lnTo>
                  <a:lnTo>
                    <a:pt x="719" y="490"/>
                  </a:lnTo>
                  <a:lnTo>
                    <a:pt x="720" y="490"/>
                  </a:lnTo>
                  <a:lnTo>
                    <a:pt x="721" y="490"/>
                  </a:lnTo>
                  <a:lnTo>
                    <a:pt x="721" y="491"/>
                  </a:lnTo>
                  <a:lnTo>
                    <a:pt x="722" y="490"/>
                  </a:lnTo>
                  <a:lnTo>
                    <a:pt x="723" y="490"/>
                  </a:lnTo>
                  <a:lnTo>
                    <a:pt x="723" y="491"/>
                  </a:lnTo>
                  <a:lnTo>
                    <a:pt x="722" y="492"/>
                  </a:lnTo>
                  <a:lnTo>
                    <a:pt x="723" y="493"/>
                  </a:lnTo>
                  <a:lnTo>
                    <a:pt x="724" y="494"/>
                  </a:lnTo>
                  <a:lnTo>
                    <a:pt x="724" y="493"/>
                  </a:lnTo>
                  <a:lnTo>
                    <a:pt x="726" y="494"/>
                  </a:lnTo>
                  <a:lnTo>
                    <a:pt x="727" y="494"/>
                  </a:lnTo>
                  <a:lnTo>
                    <a:pt x="728" y="494"/>
                  </a:lnTo>
                  <a:lnTo>
                    <a:pt x="728" y="495"/>
                  </a:lnTo>
                  <a:lnTo>
                    <a:pt x="728" y="496"/>
                  </a:lnTo>
                  <a:lnTo>
                    <a:pt x="728" y="498"/>
                  </a:lnTo>
                  <a:lnTo>
                    <a:pt x="728" y="499"/>
                  </a:lnTo>
                  <a:lnTo>
                    <a:pt x="729" y="500"/>
                  </a:lnTo>
                  <a:lnTo>
                    <a:pt x="730" y="500"/>
                  </a:lnTo>
                  <a:lnTo>
                    <a:pt x="730" y="501"/>
                  </a:lnTo>
                  <a:lnTo>
                    <a:pt x="730" y="502"/>
                  </a:lnTo>
                  <a:lnTo>
                    <a:pt x="731" y="502"/>
                  </a:lnTo>
                  <a:lnTo>
                    <a:pt x="730" y="503"/>
                  </a:lnTo>
                  <a:lnTo>
                    <a:pt x="729" y="504"/>
                  </a:lnTo>
                  <a:lnTo>
                    <a:pt x="729" y="506"/>
                  </a:lnTo>
                  <a:lnTo>
                    <a:pt x="728" y="507"/>
                  </a:lnTo>
                  <a:lnTo>
                    <a:pt x="727" y="507"/>
                  </a:lnTo>
                  <a:lnTo>
                    <a:pt x="727" y="508"/>
                  </a:lnTo>
                  <a:lnTo>
                    <a:pt x="727" y="510"/>
                  </a:lnTo>
                  <a:lnTo>
                    <a:pt x="727" y="512"/>
                  </a:lnTo>
                  <a:lnTo>
                    <a:pt x="728" y="512"/>
                  </a:lnTo>
                  <a:lnTo>
                    <a:pt x="728" y="513"/>
                  </a:lnTo>
                  <a:lnTo>
                    <a:pt x="727" y="513"/>
                  </a:lnTo>
                  <a:lnTo>
                    <a:pt x="727" y="515"/>
                  </a:lnTo>
                  <a:lnTo>
                    <a:pt x="728" y="515"/>
                  </a:lnTo>
                  <a:lnTo>
                    <a:pt x="727" y="516"/>
                  </a:lnTo>
                  <a:lnTo>
                    <a:pt x="727" y="517"/>
                  </a:lnTo>
                  <a:lnTo>
                    <a:pt x="726" y="517"/>
                  </a:lnTo>
                  <a:lnTo>
                    <a:pt x="724" y="517"/>
                  </a:lnTo>
                  <a:lnTo>
                    <a:pt x="723" y="517"/>
                  </a:lnTo>
                  <a:lnTo>
                    <a:pt x="722" y="518"/>
                  </a:lnTo>
                  <a:lnTo>
                    <a:pt x="721" y="519"/>
                  </a:lnTo>
                  <a:lnTo>
                    <a:pt x="721" y="518"/>
                  </a:lnTo>
                  <a:lnTo>
                    <a:pt x="720" y="518"/>
                  </a:lnTo>
                  <a:lnTo>
                    <a:pt x="720" y="519"/>
                  </a:lnTo>
                  <a:lnTo>
                    <a:pt x="719" y="520"/>
                  </a:lnTo>
                  <a:lnTo>
                    <a:pt x="719" y="521"/>
                  </a:lnTo>
                  <a:lnTo>
                    <a:pt x="720" y="521"/>
                  </a:lnTo>
                  <a:lnTo>
                    <a:pt x="721" y="521"/>
                  </a:lnTo>
                  <a:lnTo>
                    <a:pt x="723" y="521"/>
                  </a:lnTo>
                  <a:lnTo>
                    <a:pt x="723" y="523"/>
                  </a:lnTo>
                  <a:lnTo>
                    <a:pt x="724" y="524"/>
                  </a:lnTo>
                  <a:lnTo>
                    <a:pt x="726" y="526"/>
                  </a:lnTo>
                  <a:lnTo>
                    <a:pt x="726" y="527"/>
                  </a:lnTo>
                  <a:lnTo>
                    <a:pt x="724" y="527"/>
                  </a:lnTo>
                  <a:lnTo>
                    <a:pt x="723" y="527"/>
                  </a:lnTo>
                  <a:lnTo>
                    <a:pt x="723" y="528"/>
                  </a:lnTo>
                  <a:lnTo>
                    <a:pt x="724" y="529"/>
                  </a:lnTo>
                  <a:lnTo>
                    <a:pt x="723" y="529"/>
                  </a:lnTo>
                  <a:lnTo>
                    <a:pt x="723" y="531"/>
                  </a:lnTo>
                  <a:lnTo>
                    <a:pt x="722" y="531"/>
                  </a:lnTo>
                  <a:lnTo>
                    <a:pt x="722" y="532"/>
                  </a:lnTo>
                  <a:lnTo>
                    <a:pt x="721" y="533"/>
                  </a:lnTo>
                  <a:lnTo>
                    <a:pt x="721" y="534"/>
                  </a:lnTo>
                  <a:lnTo>
                    <a:pt x="720" y="534"/>
                  </a:lnTo>
                  <a:lnTo>
                    <a:pt x="721" y="536"/>
                  </a:lnTo>
                  <a:lnTo>
                    <a:pt x="722" y="536"/>
                  </a:lnTo>
                  <a:lnTo>
                    <a:pt x="722" y="538"/>
                  </a:lnTo>
                  <a:lnTo>
                    <a:pt x="723" y="540"/>
                  </a:lnTo>
                  <a:lnTo>
                    <a:pt x="722" y="542"/>
                  </a:lnTo>
                  <a:lnTo>
                    <a:pt x="722" y="543"/>
                  </a:lnTo>
                  <a:lnTo>
                    <a:pt x="723" y="543"/>
                  </a:lnTo>
                  <a:lnTo>
                    <a:pt x="722" y="544"/>
                  </a:lnTo>
                  <a:lnTo>
                    <a:pt x="722" y="545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19" name="Freeform 664">
              <a:extLst>
                <a:ext uri="{FF2B5EF4-FFF2-40B4-BE49-F238E27FC236}">
                  <a16:creationId xmlns:a16="http://schemas.microsoft.com/office/drawing/2014/main" id="{22671282-A618-8046-7378-CFE242941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3688" y="2300288"/>
              <a:ext cx="946150" cy="1198563"/>
            </a:xfrm>
            <a:custGeom>
              <a:avLst/>
              <a:gdLst>
                <a:gd name="T0" fmla="*/ 461 w 596"/>
                <a:gd name="T1" fmla="*/ 491 h 755"/>
                <a:gd name="T2" fmla="*/ 362 w 596"/>
                <a:gd name="T3" fmla="*/ 558 h 755"/>
                <a:gd name="T4" fmla="*/ 148 w 596"/>
                <a:gd name="T5" fmla="*/ 699 h 755"/>
                <a:gd name="T6" fmla="*/ 81 w 596"/>
                <a:gd name="T7" fmla="*/ 727 h 755"/>
                <a:gd name="T8" fmla="*/ 49 w 596"/>
                <a:gd name="T9" fmla="*/ 738 h 755"/>
                <a:gd name="T10" fmla="*/ 20 w 596"/>
                <a:gd name="T11" fmla="*/ 750 h 755"/>
                <a:gd name="T12" fmla="*/ 2 w 596"/>
                <a:gd name="T13" fmla="*/ 720 h 755"/>
                <a:gd name="T14" fmla="*/ 24 w 596"/>
                <a:gd name="T15" fmla="*/ 662 h 755"/>
                <a:gd name="T16" fmla="*/ 28 w 596"/>
                <a:gd name="T17" fmla="*/ 643 h 755"/>
                <a:gd name="T18" fmla="*/ 35 w 596"/>
                <a:gd name="T19" fmla="*/ 628 h 755"/>
                <a:gd name="T20" fmla="*/ 27 w 596"/>
                <a:gd name="T21" fmla="*/ 618 h 755"/>
                <a:gd name="T22" fmla="*/ 44 w 596"/>
                <a:gd name="T23" fmla="*/ 611 h 755"/>
                <a:gd name="T24" fmla="*/ 53 w 596"/>
                <a:gd name="T25" fmla="*/ 596 h 755"/>
                <a:gd name="T26" fmla="*/ 55 w 596"/>
                <a:gd name="T27" fmla="*/ 578 h 755"/>
                <a:gd name="T28" fmla="*/ 59 w 596"/>
                <a:gd name="T29" fmla="*/ 562 h 755"/>
                <a:gd name="T30" fmla="*/ 69 w 596"/>
                <a:gd name="T31" fmla="*/ 545 h 755"/>
                <a:gd name="T32" fmla="*/ 67 w 596"/>
                <a:gd name="T33" fmla="*/ 527 h 755"/>
                <a:gd name="T34" fmla="*/ 59 w 596"/>
                <a:gd name="T35" fmla="*/ 509 h 755"/>
                <a:gd name="T36" fmla="*/ 56 w 596"/>
                <a:gd name="T37" fmla="*/ 485 h 755"/>
                <a:gd name="T38" fmla="*/ 41 w 596"/>
                <a:gd name="T39" fmla="*/ 467 h 755"/>
                <a:gd name="T40" fmla="*/ 37 w 596"/>
                <a:gd name="T41" fmla="*/ 441 h 755"/>
                <a:gd name="T42" fmla="*/ 40 w 596"/>
                <a:gd name="T43" fmla="*/ 424 h 755"/>
                <a:gd name="T44" fmla="*/ 86 w 596"/>
                <a:gd name="T45" fmla="*/ 407 h 755"/>
                <a:gd name="T46" fmla="*/ 91 w 596"/>
                <a:gd name="T47" fmla="*/ 355 h 755"/>
                <a:gd name="T48" fmla="*/ 110 w 596"/>
                <a:gd name="T49" fmla="*/ 334 h 755"/>
                <a:gd name="T50" fmla="*/ 107 w 596"/>
                <a:gd name="T51" fmla="*/ 314 h 755"/>
                <a:gd name="T52" fmla="*/ 116 w 596"/>
                <a:gd name="T53" fmla="*/ 274 h 755"/>
                <a:gd name="T54" fmla="*/ 122 w 596"/>
                <a:gd name="T55" fmla="*/ 233 h 755"/>
                <a:gd name="T56" fmla="*/ 123 w 596"/>
                <a:gd name="T57" fmla="*/ 175 h 755"/>
                <a:gd name="T58" fmla="*/ 138 w 596"/>
                <a:gd name="T59" fmla="*/ 141 h 755"/>
                <a:gd name="T60" fmla="*/ 138 w 596"/>
                <a:gd name="T61" fmla="*/ 113 h 755"/>
                <a:gd name="T62" fmla="*/ 148 w 596"/>
                <a:gd name="T63" fmla="*/ 49 h 755"/>
                <a:gd name="T64" fmla="*/ 150 w 596"/>
                <a:gd name="T65" fmla="*/ 5 h 755"/>
                <a:gd name="T66" fmla="*/ 184 w 596"/>
                <a:gd name="T67" fmla="*/ 14 h 755"/>
                <a:gd name="T68" fmla="*/ 225 w 596"/>
                <a:gd name="T69" fmla="*/ 25 h 755"/>
                <a:gd name="T70" fmla="*/ 261 w 596"/>
                <a:gd name="T71" fmla="*/ 42 h 755"/>
                <a:gd name="T72" fmla="*/ 300 w 596"/>
                <a:gd name="T73" fmla="*/ 56 h 755"/>
                <a:gd name="T74" fmla="*/ 333 w 596"/>
                <a:gd name="T75" fmla="*/ 64 h 755"/>
                <a:gd name="T76" fmla="*/ 373 w 596"/>
                <a:gd name="T77" fmla="*/ 81 h 755"/>
                <a:gd name="T78" fmla="*/ 414 w 596"/>
                <a:gd name="T79" fmla="*/ 112 h 755"/>
                <a:gd name="T80" fmla="*/ 436 w 596"/>
                <a:gd name="T81" fmla="*/ 130 h 755"/>
                <a:gd name="T82" fmla="*/ 463 w 596"/>
                <a:gd name="T83" fmla="*/ 132 h 755"/>
                <a:gd name="T84" fmla="*/ 472 w 596"/>
                <a:gd name="T85" fmla="*/ 150 h 755"/>
                <a:gd name="T86" fmla="*/ 483 w 596"/>
                <a:gd name="T87" fmla="*/ 164 h 755"/>
                <a:gd name="T88" fmla="*/ 494 w 596"/>
                <a:gd name="T89" fmla="*/ 180 h 755"/>
                <a:gd name="T90" fmla="*/ 493 w 596"/>
                <a:gd name="T91" fmla="*/ 200 h 755"/>
                <a:gd name="T92" fmla="*/ 491 w 596"/>
                <a:gd name="T93" fmla="*/ 216 h 755"/>
                <a:gd name="T94" fmla="*/ 495 w 596"/>
                <a:gd name="T95" fmla="*/ 234 h 755"/>
                <a:gd name="T96" fmla="*/ 510 w 596"/>
                <a:gd name="T97" fmla="*/ 229 h 755"/>
                <a:gd name="T98" fmla="*/ 518 w 596"/>
                <a:gd name="T99" fmla="*/ 251 h 755"/>
                <a:gd name="T100" fmla="*/ 513 w 596"/>
                <a:gd name="T101" fmla="*/ 265 h 755"/>
                <a:gd name="T102" fmla="*/ 511 w 596"/>
                <a:gd name="T103" fmla="*/ 280 h 755"/>
                <a:gd name="T104" fmla="*/ 519 w 596"/>
                <a:gd name="T105" fmla="*/ 289 h 755"/>
                <a:gd name="T106" fmla="*/ 530 w 596"/>
                <a:gd name="T107" fmla="*/ 298 h 755"/>
                <a:gd name="T108" fmla="*/ 538 w 596"/>
                <a:gd name="T109" fmla="*/ 316 h 755"/>
                <a:gd name="T110" fmla="*/ 545 w 596"/>
                <a:gd name="T111" fmla="*/ 332 h 755"/>
                <a:gd name="T112" fmla="*/ 556 w 596"/>
                <a:gd name="T113" fmla="*/ 347 h 755"/>
                <a:gd name="T114" fmla="*/ 565 w 596"/>
                <a:gd name="T115" fmla="*/ 361 h 755"/>
                <a:gd name="T116" fmla="*/ 572 w 596"/>
                <a:gd name="T117" fmla="*/ 374 h 755"/>
                <a:gd name="T118" fmla="*/ 589 w 596"/>
                <a:gd name="T119" fmla="*/ 383 h 755"/>
                <a:gd name="T120" fmla="*/ 587 w 596"/>
                <a:gd name="T121" fmla="*/ 392 h 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96" h="755">
                  <a:moveTo>
                    <a:pt x="596" y="399"/>
                  </a:moveTo>
                  <a:lnTo>
                    <a:pt x="594" y="400"/>
                  </a:lnTo>
                  <a:lnTo>
                    <a:pt x="581" y="409"/>
                  </a:lnTo>
                  <a:lnTo>
                    <a:pt x="563" y="422"/>
                  </a:lnTo>
                  <a:lnTo>
                    <a:pt x="548" y="432"/>
                  </a:lnTo>
                  <a:lnTo>
                    <a:pt x="530" y="443"/>
                  </a:lnTo>
                  <a:lnTo>
                    <a:pt x="522" y="449"/>
                  </a:lnTo>
                  <a:lnTo>
                    <a:pt x="521" y="450"/>
                  </a:lnTo>
                  <a:lnTo>
                    <a:pt x="515" y="453"/>
                  </a:lnTo>
                  <a:lnTo>
                    <a:pt x="502" y="462"/>
                  </a:lnTo>
                  <a:lnTo>
                    <a:pt x="497" y="465"/>
                  </a:lnTo>
                  <a:lnTo>
                    <a:pt x="495" y="467"/>
                  </a:lnTo>
                  <a:lnTo>
                    <a:pt x="494" y="467"/>
                  </a:lnTo>
                  <a:lnTo>
                    <a:pt x="494" y="468"/>
                  </a:lnTo>
                  <a:lnTo>
                    <a:pt x="487" y="473"/>
                  </a:lnTo>
                  <a:lnTo>
                    <a:pt x="472" y="483"/>
                  </a:lnTo>
                  <a:lnTo>
                    <a:pt x="461" y="491"/>
                  </a:lnTo>
                  <a:lnTo>
                    <a:pt x="445" y="501"/>
                  </a:lnTo>
                  <a:lnTo>
                    <a:pt x="442" y="503"/>
                  </a:lnTo>
                  <a:lnTo>
                    <a:pt x="435" y="508"/>
                  </a:lnTo>
                  <a:lnTo>
                    <a:pt x="429" y="512"/>
                  </a:lnTo>
                  <a:lnTo>
                    <a:pt x="427" y="514"/>
                  </a:lnTo>
                  <a:lnTo>
                    <a:pt x="426" y="515"/>
                  </a:lnTo>
                  <a:lnTo>
                    <a:pt x="417" y="520"/>
                  </a:lnTo>
                  <a:lnTo>
                    <a:pt x="416" y="522"/>
                  </a:lnTo>
                  <a:lnTo>
                    <a:pt x="411" y="524"/>
                  </a:lnTo>
                  <a:lnTo>
                    <a:pt x="409" y="526"/>
                  </a:lnTo>
                  <a:lnTo>
                    <a:pt x="408" y="526"/>
                  </a:lnTo>
                  <a:lnTo>
                    <a:pt x="407" y="527"/>
                  </a:lnTo>
                  <a:lnTo>
                    <a:pt x="389" y="539"/>
                  </a:lnTo>
                  <a:lnTo>
                    <a:pt x="376" y="548"/>
                  </a:lnTo>
                  <a:lnTo>
                    <a:pt x="367" y="553"/>
                  </a:lnTo>
                  <a:lnTo>
                    <a:pt x="364" y="556"/>
                  </a:lnTo>
                  <a:lnTo>
                    <a:pt x="362" y="558"/>
                  </a:lnTo>
                  <a:lnTo>
                    <a:pt x="310" y="591"/>
                  </a:lnTo>
                  <a:lnTo>
                    <a:pt x="305" y="594"/>
                  </a:lnTo>
                  <a:lnTo>
                    <a:pt x="290" y="604"/>
                  </a:lnTo>
                  <a:lnTo>
                    <a:pt x="289" y="606"/>
                  </a:lnTo>
                  <a:lnTo>
                    <a:pt x="281" y="610"/>
                  </a:lnTo>
                  <a:lnTo>
                    <a:pt x="273" y="616"/>
                  </a:lnTo>
                  <a:lnTo>
                    <a:pt x="269" y="618"/>
                  </a:lnTo>
                  <a:lnTo>
                    <a:pt x="263" y="623"/>
                  </a:lnTo>
                  <a:lnTo>
                    <a:pt x="260" y="625"/>
                  </a:lnTo>
                  <a:lnTo>
                    <a:pt x="234" y="642"/>
                  </a:lnTo>
                  <a:lnTo>
                    <a:pt x="195" y="667"/>
                  </a:lnTo>
                  <a:lnTo>
                    <a:pt x="176" y="679"/>
                  </a:lnTo>
                  <a:lnTo>
                    <a:pt x="175" y="681"/>
                  </a:lnTo>
                  <a:lnTo>
                    <a:pt x="173" y="682"/>
                  </a:lnTo>
                  <a:lnTo>
                    <a:pt x="168" y="685"/>
                  </a:lnTo>
                  <a:lnTo>
                    <a:pt x="152" y="695"/>
                  </a:lnTo>
                  <a:lnTo>
                    <a:pt x="148" y="699"/>
                  </a:lnTo>
                  <a:lnTo>
                    <a:pt x="119" y="717"/>
                  </a:lnTo>
                  <a:lnTo>
                    <a:pt x="113" y="721"/>
                  </a:lnTo>
                  <a:lnTo>
                    <a:pt x="106" y="726"/>
                  </a:lnTo>
                  <a:lnTo>
                    <a:pt x="102" y="728"/>
                  </a:lnTo>
                  <a:lnTo>
                    <a:pt x="101" y="729"/>
                  </a:lnTo>
                  <a:lnTo>
                    <a:pt x="99" y="731"/>
                  </a:lnTo>
                  <a:lnTo>
                    <a:pt x="98" y="731"/>
                  </a:lnTo>
                  <a:lnTo>
                    <a:pt x="97" y="732"/>
                  </a:lnTo>
                  <a:lnTo>
                    <a:pt x="95" y="733"/>
                  </a:lnTo>
                  <a:lnTo>
                    <a:pt x="91" y="735"/>
                  </a:lnTo>
                  <a:lnTo>
                    <a:pt x="90" y="736"/>
                  </a:lnTo>
                  <a:lnTo>
                    <a:pt x="89" y="734"/>
                  </a:lnTo>
                  <a:lnTo>
                    <a:pt x="88" y="734"/>
                  </a:lnTo>
                  <a:lnTo>
                    <a:pt x="88" y="733"/>
                  </a:lnTo>
                  <a:lnTo>
                    <a:pt x="87" y="733"/>
                  </a:lnTo>
                  <a:lnTo>
                    <a:pt x="83" y="729"/>
                  </a:lnTo>
                  <a:lnTo>
                    <a:pt x="81" y="727"/>
                  </a:lnTo>
                  <a:lnTo>
                    <a:pt x="79" y="726"/>
                  </a:lnTo>
                  <a:lnTo>
                    <a:pt x="76" y="725"/>
                  </a:lnTo>
                  <a:lnTo>
                    <a:pt x="75" y="725"/>
                  </a:lnTo>
                  <a:lnTo>
                    <a:pt x="74" y="725"/>
                  </a:lnTo>
                  <a:lnTo>
                    <a:pt x="73" y="724"/>
                  </a:lnTo>
                  <a:lnTo>
                    <a:pt x="72" y="724"/>
                  </a:lnTo>
                  <a:lnTo>
                    <a:pt x="70" y="725"/>
                  </a:lnTo>
                  <a:lnTo>
                    <a:pt x="65" y="726"/>
                  </a:lnTo>
                  <a:lnTo>
                    <a:pt x="64" y="727"/>
                  </a:lnTo>
                  <a:lnTo>
                    <a:pt x="62" y="727"/>
                  </a:lnTo>
                  <a:lnTo>
                    <a:pt x="59" y="729"/>
                  </a:lnTo>
                  <a:lnTo>
                    <a:pt x="56" y="732"/>
                  </a:lnTo>
                  <a:lnTo>
                    <a:pt x="56" y="733"/>
                  </a:lnTo>
                  <a:lnTo>
                    <a:pt x="55" y="734"/>
                  </a:lnTo>
                  <a:lnTo>
                    <a:pt x="52" y="736"/>
                  </a:lnTo>
                  <a:lnTo>
                    <a:pt x="50" y="737"/>
                  </a:lnTo>
                  <a:lnTo>
                    <a:pt x="49" y="738"/>
                  </a:lnTo>
                  <a:lnTo>
                    <a:pt x="47" y="740"/>
                  </a:lnTo>
                  <a:lnTo>
                    <a:pt x="46" y="741"/>
                  </a:lnTo>
                  <a:lnTo>
                    <a:pt x="45" y="743"/>
                  </a:lnTo>
                  <a:lnTo>
                    <a:pt x="44" y="745"/>
                  </a:lnTo>
                  <a:lnTo>
                    <a:pt x="43" y="749"/>
                  </a:lnTo>
                  <a:lnTo>
                    <a:pt x="41" y="751"/>
                  </a:lnTo>
                  <a:lnTo>
                    <a:pt x="43" y="753"/>
                  </a:lnTo>
                  <a:lnTo>
                    <a:pt x="41" y="754"/>
                  </a:lnTo>
                  <a:lnTo>
                    <a:pt x="40" y="754"/>
                  </a:lnTo>
                  <a:lnTo>
                    <a:pt x="39" y="755"/>
                  </a:lnTo>
                  <a:lnTo>
                    <a:pt x="36" y="754"/>
                  </a:lnTo>
                  <a:lnTo>
                    <a:pt x="35" y="754"/>
                  </a:lnTo>
                  <a:lnTo>
                    <a:pt x="33" y="754"/>
                  </a:lnTo>
                  <a:lnTo>
                    <a:pt x="27" y="753"/>
                  </a:lnTo>
                  <a:lnTo>
                    <a:pt x="27" y="752"/>
                  </a:lnTo>
                  <a:lnTo>
                    <a:pt x="23" y="750"/>
                  </a:lnTo>
                  <a:lnTo>
                    <a:pt x="20" y="750"/>
                  </a:lnTo>
                  <a:lnTo>
                    <a:pt x="18" y="748"/>
                  </a:lnTo>
                  <a:lnTo>
                    <a:pt x="13" y="745"/>
                  </a:lnTo>
                  <a:lnTo>
                    <a:pt x="11" y="745"/>
                  </a:lnTo>
                  <a:lnTo>
                    <a:pt x="9" y="744"/>
                  </a:lnTo>
                  <a:lnTo>
                    <a:pt x="7" y="744"/>
                  </a:lnTo>
                  <a:lnTo>
                    <a:pt x="6" y="744"/>
                  </a:lnTo>
                  <a:lnTo>
                    <a:pt x="3" y="742"/>
                  </a:lnTo>
                  <a:lnTo>
                    <a:pt x="2" y="742"/>
                  </a:lnTo>
                  <a:lnTo>
                    <a:pt x="1" y="741"/>
                  </a:lnTo>
                  <a:lnTo>
                    <a:pt x="1" y="738"/>
                  </a:lnTo>
                  <a:lnTo>
                    <a:pt x="1" y="737"/>
                  </a:lnTo>
                  <a:lnTo>
                    <a:pt x="0" y="737"/>
                  </a:lnTo>
                  <a:lnTo>
                    <a:pt x="0" y="732"/>
                  </a:lnTo>
                  <a:lnTo>
                    <a:pt x="0" y="731"/>
                  </a:lnTo>
                  <a:lnTo>
                    <a:pt x="1" y="725"/>
                  </a:lnTo>
                  <a:lnTo>
                    <a:pt x="1" y="723"/>
                  </a:lnTo>
                  <a:lnTo>
                    <a:pt x="2" y="720"/>
                  </a:lnTo>
                  <a:lnTo>
                    <a:pt x="2" y="719"/>
                  </a:lnTo>
                  <a:lnTo>
                    <a:pt x="2" y="715"/>
                  </a:lnTo>
                  <a:lnTo>
                    <a:pt x="3" y="715"/>
                  </a:lnTo>
                  <a:lnTo>
                    <a:pt x="3" y="710"/>
                  </a:lnTo>
                  <a:lnTo>
                    <a:pt x="3" y="708"/>
                  </a:lnTo>
                  <a:lnTo>
                    <a:pt x="4" y="704"/>
                  </a:lnTo>
                  <a:lnTo>
                    <a:pt x="9" y="695"/>
                  </a:lnTo>
                  <a:lnTo>
                    <a:pt x="9" y="694"/>
                  </a:lnTo>
                  <a:lnTo>
                    <a:pt x="10" y="692"/>
                  </a:lnTo>
                  <a:lnTo>
                    <a:pt x="11" y="688"/>
                  </a:lnTo>
                  <a:lnTo>
                    <a:pt x="13" y="681"/>
                  </a:lnTo>
                  <a:lnTo>
                    <a:pt x="14" y="678"/>
                  </a:lnTo>
                  <a:lnTo>
                    <a:pt x="16" y="671"/>
                  </a:lnTo>
                  <a:lnTo>
                    <a:pt x="18" y="668"/>
                  </a:lnTo>
                  <a:lnTo>
                    <a:pt x="19" y="667"/>
                  </a:lnTo>
                  <a:lnTo>
                    <a:pt x="22" y="663"/>
                  </a:lnTo>
                  <a:lnTo>
                    <a:pt x="24" y="662"/>
                  </a:lnTo>
                  <a:lnTo>
                    <a:pt x="27" y="662"/>
                  </a:lnTo>
                  <a:lnTo>
                    <a:pt x="28" y="660"/>
                  </a:lnTo>
                  <a:lnTo>
                    <a:pt x="29" y="659"/>
                  </a:lnTo>
                  <a:lnTo>
                    <a:pt x="29" y="658"/>
                  </a:lnTo>
                  <a:lnTo>
                    <a:pt x="28" y="654"/>
                  </a:lnTo>
                  <a:lnTo>
                    <a:pt x="27" y="653"/>
                  </a:lnTo>
                  <a:lnTo>
                    <a:pt x="27" y="652"/>
                  </a:lnTo>
                  <a:lnTo>
                    <a:pt x="23" y="650"/>
                  </a:lnTo>
                  <a:lnTo>
                    <a:pt x="23" y="649"/>
                  </a:lnTo>
                  <a:lnTo>
                    <a:pt x="24" y="649"/>
                  </a:lnTo>
                  <a:lnTo>
                    <a:pt x="24" y="648"/>
                  </a:lnTo>
                  <a:lnTo>
                    <a:pt x="24" y="646"/>
                  </a:lnTo>
                  <a:lnTo>
                    <a:pt x="26" y="646"/>
                  </a:lnTo>
                  <a:lnTo>
                    <a:pt x="27" y="645"/>
                  </a:lnTo>
                  <a:lnTo>
                    <a:pt x="27" y="644"/>
                  </a:lnTo>
                  <a:lnTo>
                    <a:pt x="27" y="643"/>
                  </a:lnTo>
                  <a:lnTo>
                    <a:pt x="28" y="643"/>
                  </a:lnTo>
                  <a:lnTo>
                    <a:pt x="29" y="642"/>
                  </a:lnTo>
                  <a:lnTo>
                    <a:pt x="30" y="641"/>
                  </a:lnTo>
                  <a:lnTo>
                    <a:pt x="30" y="640"/>
                  </a:lnTo>
                  <a:lnTo>
                    <a:pt x="30" y="639"/>
                  </a:lnTo>
                  <a:lnTo>
                    <a:pt x="30" y="637"/>
                  </a:lnTo>
                  <a:lnTo>
                    <a:pt x="30" y="636"/>
                  </a:lnTo>
                  <a:lnTo>
                    <a:pt x="29" y="635"/>
                  </a:lnTo>
                  <a:lnTo>
                    <a:pt x="29" y="634"/>
                  </a:lnTo>
                  <a:lnTo>
                    <a:pt x="30" y="634"/>
                  </a:lnTo>
                  <a:lnTo>
                    <a:pt x="30" y="633"/>
                  </a:lnTo>
                  <a:lnTo>
                    <a:pt x="31" y="633"/>
                  </a:lnTo>
                  <a:lnTo>
                    <a:pt x="32" y="632"/>
                  </a:lnTo>
                  <a:lnTo>
                    <a:pt x="32" y="631"/>
                  </a:lnTo>
                  <a:lnTo>
                    <a:pt x="32" y="629"/>
                  </a:lnTo>
                  <a:lnTo>
                    <a:pt x="33" y="629"/>
                  </a:lnTo>
                  <a:lnTo>
                    <a:pt x="33" y="628"/>
                  </a:lnTo>
                  <a:lnTo>
                    <a:pt x="35" y="628"/>
                  </a:lnTo>
                  <a:lnTo>
                    <a:pt x="36" y="628"/>
                  </a:lnTo>
                  <a:lnTo>
                    <a:pt x="36" y="627"/>
                  </a:lnTo>
                  <a:lnTo>
                    <a:pt x="36" y="626"/>
                  </a:lnTo>
                  <a:lnTo>
                    <a:pt x="36" y="625"/>
                  </a:lnTo>
                  <a:lnTo>
                    <a:pt x="35" y="624"/>
                  </a:lnTo>
                  <a:lnTo>
                    <a:pt x="33" y="623"/>
                  </a:lnTo>
                  <a:lnTo>
                    <a:pt x="33" y="621"/>
                  </a:lnTo>
                  <a:lnTo>
                    <a:pt x="33" y="620"/>
                  </a:lnTo>
                  <a:lnTo>
                    <a:pt x="32" y="620"/>
                  </a:lnTo>
                  <a:lnTo>
                    <a:pt x="31" y="620"/>
                  </a:lnTo>
                  <a:lnTo>
                    <a:pt x="30" y="620"/>
                  </a:lnTo>
                  <a:lnTo>
                    <a:pt x="29" y="620"/>
                  </a:lnTo>
                  <a:lnTo>
                    <a:pt x="28" y="620"/>
                  </a:lnTo>
                  <a:lnTo>
                    <a:pt x="27" y="619"/>
                  </a:lnTo>
                  <a:lnTo>
                    <a:pt x="26" y="619"/>
                  </a:lnTo>
                  <a:lnTo>
                    <a:pt x="26" y="618"/>
                  </a:lnTo>
                  <a:lnTo>
                    <a:pt x="27" y="618"/>
                  </a:lnTo>
                  <a:lnTo>
                    <a:pt x="27" y="617"/>
                  </a:lnTo>
                  <a:lnTo>
                    <a:pt x="28" y="617"/>
                  </a:lnTo>
                  <a:lnTo>
                    <a:pt x="28" y="616"/>
                  </a:lnTo>
                  <a:lnTo>
                    <a:pt x="29" y="616"/>
                  </a:lnTo>
                  <a:lnTo>
                    <a:pt x="30" y="616"/>
                  </a:lnTo>
                  <a:lnTo>
                    <a:pt x="30" y="615"/>
                  </a:lnTo>
                  <a:lnTo>
                    <a:pt x="31" y="615"/>
                  </a:lnTo>
                  <a:lnTo>
                    <a:pt x="32" y="615"/>
                  </a:lnTo>
                  <a:lnTo>
                    <a:pt x="33" y="615"/>
                  </a:lnTo>
                  <a:lnTo>
                    <a:pt x="35" y="615"/>
                  </a:lnTo>
                  <a:lnTo>
                    <a:pt x="36" y="614"/>
                  </a:lnTo>
                  <a:lnTo>
                    <a:pt x="37" y="614"/>
                  </a:lnTo>
                  <a:lnTo>
                    <a:pt x="38" y="614"/>
                  </a:lnTo>
                  <a:lnTo>
                    <a:pt x="40" y="612"/>
                  </a:lnTo>
                  <a:lnTo>
                    <a:pt x="41" y="612"/>
                  </a:lnTo>
                  <a:lnTo>
                    <a:pt x="43" y="611"/>
                  </a:lnTo>
                  <a:lnTo>
                    <a:pt x="44" y="611"/>
                  </a:lnTo>
                  <a:lnTo>
                    <a:pt x="45" y="611"/>
                  </a:lnTo>
                  <a:lnTo>
                    <a:pt x="46" y="611"/>
                  </a:lnTo>
                  <a:lnTo>
                    <a:pt x="47" y="610"/>
                  </a:lnTo>
                  <a:lnTo>
                    <a:pt x="48" y="610"/>
                  </a:lnTo>
                  <a:lnTo>
                    <a:pt x="49" y="610"/>
                  </a:lnTo>
                  <a:lnTo>
                    <a:pt x="49" y="609"/>
                  </a:lnTo>
                  <a:lnTo>
                    <a:pt x="49" y="608"/>
                  </a:lnTo>
                  <a:lnTo>
                    <a:pt x="49" y="607"/>
                  </a:lnTo>
                  <a:lnTo>
                    <a:pt x="49" y="606"/>
                  </a:lnTo>
                  <a:lnTo>
                    <a:pt x="50" y="606"/>
                  </a:lnTo>
                  <a:lnTo>
                    <a:pt x="50" y="604"/>
                  </a:lnTo>
                  <a:lnTo>
                    <a:pt x="50" y="603"/>
                  </a:lnTo>
                  <a:lnTo>
                    <a:pt x="52" y="602"/>
                  </a:lnTo>
                  <a:lnTo>
                    <a:pt x="52" y="600"/>
                  </a:lnTo>
                  <a:lnTo>
                    <a:pt x="52" y="599"/>
                  </a:lnTo>
                  <a:lnTo>
                    <a:pt x="53" y="598"/>
                  </a:lnTo>
                  <a:lnTo>
                    <a:pt x="53" y="596"/>
                  </a:lnTo>
                  <a:lnTo>
                    <a:pt x="53" y="595"/>
                  </a:lnTo>
                  <a:lnTo>
                    <a:pt x="54" y="594"/>
                  </a:lnTo>
                  <a:lnTo>
                    <a:pt x="54" y="593"/>
                  </a:lnTo>
                  <a:lnTo>
                    <a:pt x="54" y="592"/>
                  </a:lnTo>
                  <a:lnTo>
                    <a:pt x="55" y="592"/>
                  </a:lnTo>
                  <a:lnTo>
                    <a:pt x="55" y="591"/>
                  </a:lnTo>
                  <a:lnTo>
                    <a:pt x="55" y="590"/>
                  </a:lnTo>
                  <a:lnTo>
                    <a:pt x="55" y="589"/>
                  </a:lnTo>
                  <a:lnTo>
                    <a:pt x="54" y="587"/>
                  </a:lnTo>
                  <a:lnTo>
                    <a:pt x="54" y="586"/>
                  </a:lnTo>
                  <a:lnTo>
                    <a:pt x="54" y="584"/>
                  </a:lnTo>
                  <a:lnTo>
                    <a:pt x="54" y="583"/>
                  </a:lnTo>
                  <a:lnTo>
                    <a:pt x="54" y="582"/>
                  </a:lnTo>
                  <a:lnTo>
                    <a:pt x="54" y="581"/>
                  </a:lnTo>
                  <a:lnTo>
                    <a:pt x="54" y="579"/>
                  </a:lnTo>
                  <a:lnTo>
                    <a:pt x="54" y="578"/>
                  </a:lnTo>
                  <a:lnTo>
                    <a:pt x="55" y="578"/>
                  </a:lnTo>
                  <a:lnTo>
                    <a:pt x="55" y="577"/>
                  </a:lnTo>
                  <a:lnTo>
                    <a:pt x="55" y="576"/>
                  </a:lnTo>
                  <a:lnTo>
                    <a:pt x="56" y="576"/>
                  </a:lnTo>
                  <a:lnTo>
                    <a:pt x="57" y="575"/>
                  </a:lnTo>
                  <a:lnTo>
                    <a:pt x="58" y="575"/>
                  </a:lnTo>
                  <a:lnTo>
                    <a:pt x="58" y="574"/>
                  </a:lnTo>
                  <a:lnTo>
                    <a:pt x="59" y="574"/>
                  </a:lnTo>
                  <a:lnTo>
                    <a:pt x="59" y="573"/>
                  </a:lnTo>
                  <a:lnTo>
                    <a:pt x="59" y="572"/>
                  </a:lnTo>
                  <a:lnTo>
                    <a:pt x="58" y="572"/>
                  </a:lnTo>
                  <a:lnTo>
                    <a:pt x="58" y="570"/>
                  </a:lnTo>
                  <a:lnTo>
                    <a:pt x="59" y="568"/>
                  </a:lnTo>
                  <a:lnTo>
                    <a:pt x="59" y="567"/>
                  </a:lnTo>
                  <a:lnTo>
                    <a:pt x="59" y="566"/>
                  </a:lnTo>
                  <a:lnTo>
                    <a:pt x="59" y="565"/>
                  </a:lnTo>
                  <a:lnTo>
                    <a:pt x="59" y="564"/>
                  </a:lnTo>
                  <a:lnTo>
                    <a:pt x="59" y="562"/>
                  </a:lnTo>
                  <a:lnTo>
                    <a:pt x="59" y="561"/>
                  </a:lnTo>
                  <a:lnTo>
                    <a:pt x="61" y="561"/>
                  </a:lnTo>
                  <a:lnTo>
                    <a:pt x="61" y="560"/>
                  </a:lnTo>
                  <a:lnTo>
                    <a:pt x="62" y="559"/>
                  </a:lnTo>
                  <a:lnTo>
                    <a:pt x="63" y="558"/>
                  </a:lnTo>
                  <a:lnTo>
                    <a:pt x="64" y="557"/>
                  </a:lnTo>
                  <a:lnTo>
                    <a:pt x="65" y="556"/>
                  </a:lnTo>
                  <a:lnTo>
                    <a:pt x="65" y="554"/>
                  </a:lnTo>
                  <a:lnTo>
                    <a:pt x="66" y="554"/>
                  </a:lnTo>
                  <a:lnTo>
                    <a:pt x="66" y="553"/>
                  </a:lnTo>
                  <a:lnTo>
                    <a:pt x="66" y="552"/>
                  </a:lnTo>
                  <a:lnTo>
                    <a:pt x="67" y="552"/>
                  </a:lnTo>
                  <a:lnTo>
                    <a:pt x="67" y="551"/>
                  </a:lnTo>
                  <a:lnTo>
                    <a:pt x="67" y="550"/>
                  </a:lnTo>
                  <a:lnTo>
                    <a:pt x="67" y="549"/>
                  </a:lnTo>
                  <a:lnTo>
                    <a:pt x="67" y="548"/>
                  </a:lnTo>
                  <a:lnTo>
                    <a:pt x="69" y="545"/>
                  </a:lnTo>
                  <a:lnTo>
                    <a:pt x="69" y="543"/>
                  </a:lnTo>
                  <a:lnTo>
                    <a:pt x="69" y="542"/>
                  </a:lnTo>
                  <a:lnTo>
                    <a:pt x="69" y="541"/>
                  </a:lnTo>
                  <a:lnTo>
                    <a:pt x="70" y="540"/>
                  </a:lnTo>
                  <a:lnTo>
                    <a:pt x="70" y="539"/>
                  </a:lnTo>
                  <a:lnTo>
                    <a:pt x="70" y="537"/>
                  </a:lnTo>
                  <a:lnTo>
                    <a:pt x="70" y="536"/>
                  </a:lnTo>
                  <a:lnTo>
                    <a:pt x="70" y="535"/>
                  </a:lnTo>
                  <a:lnTo>
                    <a:pt x="70" y="534"/>
                  </a:lnTo>
                  <a:lnTo>
                    <a:pt x="69" y="534"/>
                  </a:lnTo>
                  <a:lnTo>
                    <a:pt x="69" y="533"/>
                  </a:lnTo>
                  <a:lnTo>
                    <a:pt x="69" y="532"/>
                  </a:lnTo>
                  <a:lnTo>
                    <a:pt x="69" y="531"/>
                  </a:lnTo>
                  <a:lnTo>
                    <a:pt x="67" y="531"/>
                  </a:lnTo>
                  <a:lnTo>
                    <a:pt x="67" y="529"/>
                  </a:lnTo>
                  <a:lnTo>
                    <a:pt x="67" y="528"/>
                  </a:lnTo>
                  <a:lnTo>
                    <a:pt x="67" y="527"/>
                  </a:lnTo>
                  <a:lnTo>
                    <a:pt x="66" y="526"/>
                  </a:lnTo>
                  <a:lnTo>
                    <a:pt x="65" y="525"/>
                  </a:lnTo>
                  <a:lnTo>
                    <a:pt x="65" y="524"/>
                  </a:lnTo>
                  <a:lnTo>
                    <a:pt x="65" y="523"/>
                  </a:lnTo>
                  <a:lnTo>
                    <a:pt x="64" y="520"/>
                  </a:lnTo>
                  <a:lnTo>
                    <a:pt x="63" y="519"/>
                  </a:lnTo>
                  <a:lnTo>
                    <a:pt x="63" y="518"/>
                  </a:lnTo>
                  <a:lnTo>
                    <a:pt x="63" y="517"/>
                  </a:lnTo>
                  <a:lnTo>
                    <a:pt x="62" y="517"/>
                  </a:lnTo>
                  <a:lnTo>
                    <a:pt x="62" y="516"/>
                  </a:lnTo>
                  <a:lnTo>
                    <a:pt x="61" y="515"/>
                  </a:lnTo>
                  <a:lnTo>
                    <a:pt x="61" y="514"/>
                  </a:lnTo>
                  <a:lnTo>
                    <a:pt x="61" y="512"/>
                  </a:lnTo>
                  <a:lnTo>
                    <a:pt x="61" y="511"/>
                  </a:lnTo>
                  <a:lnTo>
                    <a:pt x="61" y="510"/>
                  </a:lnTo>
                  <a:lnTo>
                    <a:pt x="61" y="509"/>
                  </a:lnTo>
                  <a:lnTo>
                    <a:pt x="59" y="509"/>
                  </a:lnTo>
                  <a:lnTo>
                    <a:pt x="59" y="508"/>
                  </a:lnTo>
                  <a:lnTo>
                    <a:pt x="61" y="507"/>
                  </a:lnTo>
                  <a:lnTo>
                    <a:pt x="61" y="506"/>
                  </a:lnTo>
                  <a:lnTo>
                    <a:pt x="59" y="504"/>
                  </a:lnTo>
                  <a:lnTo>
                    <a:pt x="59" y="503"/>
                  </a:lnTo>
                  <a:lnTo>
                    <a:pt x="59" y="502"/>
                  </a:lnTo>
                  <a:lnTo>
                    <a:pt x="59" y="501"/>
                  </a:lnTo>
                  <a:lnTo>
                    <a:pt x="58" y="500"/>
                  </a:lnTo>
                  <a:lnTo>
                    <a:pt x="58" y="499"/>
                  </a:lnTo>
                  <a:lnTo>
                    <a:pt x="57" y="498"/>
                  </a:lnTo>
                  <a:lnTo>
                    <a:pt x="57" y="497"/>
                  </a:lnTo>
                  <a:lnTo>
                    <a:pt x="56" y="494"/>
                  </a:lnTo>
                  <a:lnTo>
                    <a:pt x="56" y="491"/>
                  </a:lnTo>
                  <a:lnTo>
                    <a:pt x="56" y="489"/>
                  </a:lnTo>
                  <a:lnTo>
                    <a:pt x="56" y="487"/>
                  </a:lnTo>
                  <a:lnTo>
                    <a:pt x="56" y="486"/>
                  </a:lnTo>
                  <a:lnTo>
                    <a:pt x="56" y="485"/>
                  </a:lnTo>
                  <a:lnTo>
                    <a:pt x="55" y="484"/>
                  </a:lnTo>
                  <a:lnTo>
                    <a:pt x="55" y="483"/>
                  </a:lnTo>
                  <a:lnTo>
                    <a:pt x="54" y="482"/>
                  </a:lnTo>
                  <a:lnTo>
                    <a:pt x="53" y="481"/>
                  </a:lnTo>
                  <a:lnTo>
                    <a:pt x="50" y="480"/>
                  </a:lnTo>
                  <a:lnTo>
                    <a:pt x="49" y="480"/>
                  </a:lnTo>
                  <a:lnTo>
                    <a:pt x="48" y="480"/>
                  </a:lnTo>
                  <a:lnTo>
                    <a:pt x="47" y="480"/>
                  </a:lnTo>
                  <a:lnTo>
                    <a:pt x="47" y="478"/>
                  </a:lnTo>
                  <a:lnTo>
                    <a:pt x="47" y="477"/>
                  </a:lnTo>
                  <a:lnTo>
                    <a:pt x="46" y="477"/>
                  </a:lnTo>
                  <a:lnTo>
                    <a:pt x="46" y="476"/>
                  </a:lnTo>
                  <a:lnTo>
                    <a:pt x="45" y="475"/>
                  </a:lnTo>
                  <a:lnTo>
                    <a:pt x="45" y="474"/>
                  </a:lnTo>
                  <a:lnTo>
                    <a:pt x="44" y="472"/>
                  </a:lnTo>
                  <a:lnTo>
                    <a:pt x="43" y="469"/>
                  </a:lnTo>
                  <a:lnTo>
                    <a:pt x="41" y="467"/>
                  </a:lnTo>
                  <a:lnTo>
                    <a:pt x="41" y="466"/>
                  </a:lnTo>
                  <a:lnTo>
                    <a:pt x="41" y="461"/>
                  </a:lnTo>
                  <a:lnTo>
                    <a:pt x="40" y="460"/>
                  </a:lnTo>
                  <a:lnTo>
                    <a:pt x="40" y="459"/>
                  </a:lnTo>
                  <a:lnTo>
                    <a:pt x="40" y="457"/>
                  </a:lnTo>
                  <a:lnTo>
                    <a:pt x="40" y="456"/>
                  </a:lnTo>
                  <a:lnTo>
                    <a:pt x="40" y="455"/>
                  </a:lnTo>
                  <a:lnTo>
                    <a:pt x="40" y="453"/>
                  </a:lnTo>
                  <a:lnTo>
                    <a:pt x="40" y="452"/>
                  </a:lnTo>
                  <a:lnTo>
                    <a:pt x="39" y="450"/>
                  </a:lnTo>
                  <a:lnTo>
                    <a:pt x="39" y="449"/>
                  </a:lnTo>
                  <a:lnTo>
                    <a:pt x="39" y="448"/>
                  </a:lnTo>
                  <a:lnTo>
                    <a:pt x="38" y="447"/>
                  </a:lnTo>
                  <a:lnTo>
                    <a:pt x="38" y="445"/>
                  </a:lnTo>
                  <a:lnTo>
                    <a:pt x="38" y="444"/>
                  </a:lnTo>
                  <a:lnTo>
                    <a:pt x="38" y="443"/>
                  </a:lnTo>
                  <a:lnTo>
                    <a:pt x="37" y="441"/>
                  </a:lnTo>
                  <a:lnTo>
                    <a:pt x="37" y="440"/>
                  </a:lnTo>
                  <a:lnTo>
                    <a:pt x="36" y="439"/>
                  </a:lnTo>
                  <a:lnTo>
                    <a:pt x="36" y="437"/>
                  </a:lnTo>
                  <a:lnTo>
                    <a:pt x="36" y="436"/>
                  </a:lnTo>
                  <a:lnTo>
                    <a:pt x="36" y="435"/>
                  </a:lnTo>
                  <a:lnTo>
                    <a:pt x="36" y="434"/>
                  </a:lnTo>
                  <a:lnTo>
                    <a:pt x="36" y="433"/>
                  </a:lnTo>
                  <a:lnTo>
                    <a:pt x="37" y="432"/>
                  </a:lnTo>
                  <a:lnTo>
                    <a:pt x="37" y="431"/>
                  </a:lnTo>
                  <a:lnTo>
                    <a:pt x="38" y="431"/>
                  </a:lnTo>
                  <a:lnTo>
                    <a:pt x="38" y="430"/>
                  </a:lnTo>
                  <a:lnTo>
                    <a:pt x="38" y="428"/>
                  </a:lnTo>
                  <a:lnTo>
                    <a:pt x="38" y="427"/>
                  </a:lnTo>
                  <a:lnTo>
                    <a:pt x="38" y="426"/>
                  </a:lnTo>
                  <a:lnTo>
                    <a:pt x="39" y="425"/>
                  </a:lnTo>
                  <a:lnTo>
                    <a:pt x="40" y="425"/>
                  </a:lnTo>
                  <a:lnTo>
                    <a:pt x="40" y="424"/>
                  </a:lnTo>
                  <a:lnTo>
                    <a:pt x="43" y="425"/>
                  </a:lnTo>
                  <a:lnTo>
                    <a:pt x="47" y="426"/>
                  </a:lnTo>
                  <a:lnTo>
                    <a:pt x="49" y="427"/>
                  </a:lnTo>
                  <a:lnTo>
                    <a:pt x="52" y="428"/>
                  </a:lnTo>
                  <a:lnTo>
                    <a:pt x="53" y="430"/>
                  </a:lnTo>
                  <a:lnTo>
                    <a:pt x="54" y="431"/>
                  </a:lnTo>
                  <a:lnTo>
                    <a:pt x="62" y="427"/>
                  </a:lnTo>
                  <a:lnTo>
                    <a:pt x="63" y="427"/>
                  </a:lnTo>
                  <a:lnTo>
                    <a:pt x="66" y="426"/>
                  </a:lnTo>
                  <a:lnTo>
                    <a:pt x="69" y="425"/>
                  </a:lnTo>
                  <a:lnTo>
                    <a:pt x="71" y="424"/>
                  </a:lnTo>
                  <a:lnTo>
                    <a:pt x="79" y="416"/>
                  </a:lnTo>
                  <a:lnTo>
                    <a:pt x="82" y="412"/>
                  </a:lnTo>
                  <a:lnTo>
                    <a:pt x="83" y="411"/>
                  </a:lnTo>
                  <a:lnTo>
                    <a:pt x="84" y="409"/>
                  </a:lnTo>
                  <a:lnTo>
                    <a:pt x="86" y="408"/>
                  </a:lnTo>
                  <a:lnTo>
                    <a:pt x="86" y="407"/>
                  </a:lnTo>
                  <a:lnTo>
                    <a:pt x="86" y="405"/>
                  </a:lnTo>
                  <a:lnTo>
                    <a:pt x="86" y="402"/>
                  </a:lnTo>
                  <a:lnTo>
                    <a:pt x="87" y="395"/>
                  </a:lnTo>
                  <a:lnTo>
                    <a:pt x="87" y="393"/>
                  </a:lnTo>
                  <a:lnTo>
                    <a:pt x="87" y="391"/>
                  </a:lnTo>
                  <a:lnTo>
                    <a:pt x="87" y="384"/>
                  </a:lnTo>
                  <a:lnTo>
                    <a:pt x="87" y="382"/>
                  </a:lnTo>
                  <a:lnTo>
                    <a:pt x="87" y="381"/>
                  </a:lnTo>
                  <a:lnTo>
                    <a:pt x="87" y="377"/>
                  </a:lnTo>
                  <a:lnTo>
                    <a:pt x="87" y="376"/>
                  </a:lnTo>
                  <a:lnTo>
                    <a:pt x="87" y="373"/>
                  </a:lnTo>
                  <a:lnTo>
                    <a:pt x="87" y="365"/>
                  </a:lnTo>
                  <a:lnTo>
                    <a:pt x="87" y="359"/>
                  </a:lnTo>
                  <a:lnTo>
                    <a:pt x="87" y="353"/>
                  </a:lnTo>
                  <a:lnTo>
                    <a:pt x="89" y="353"/>
                  </a:lnTo>
                  <a:lnTo>
                    <a:pt x="90" y="355"/>
                  </a:lnTo>
                  <a:lnTo>
                    <a:pt x="91" y="355"/>
                  </a:lnTo>
                  <a:lnTo>
                    <a:pt x="93" y="356"/>
                  </a:lnTo>
                  <a:lnTo>
                    <a:pt x="96" y="356"/>
                  </a:lnTo>
                  <a:lnTo>
                    <a:pt x="101" y="357"/>
                  </a:lnTo>
                  <a:lnTo>
                    <a:pt x="104" y="357"/>
                  </a:lnTo>
                  <a:lnTo>
                    <a:pt x="104" y="356"/>
                  </a:lnTo>
                  <a:lnTo>
                    <a:pt x="105" y="355"/>
                  </a:lnTo>
                  <a:lnTo>
                    <a:pt x="105" y="353"/>
                  </a:lnTo>
                  <a:lnTo>
                    <a:pt x="106" y="349"/>
                  </a:lnTo>
                  <a:lnTo>
                    <a:pt x="106" y="348"/>
                  </a:lnTo>
                  <a:lnTo>
                    <a:pt x="107" y="345"/>
                  </a:lnTo>
                  <a:lnTo>
                    <a:pt x="107" y="344"/>
                  </a:lnTo>
                  <a:lnTo>
                    <a:pt x="108" y="341"/>
                  </a:lnTo>
                  <a:lnTo>
                    <a:pt x="108" y="340"/>
                  </a:lnTo>
                  <a:lnTo>
                    <a:pt x="109" y="338"/>
                  </a:lnTo>
                  <a:lnTo>
                    <a:pt x="109" y="336"/>
                  </a:lnTo>
                  <a:lnTo>
                    <a:pt x="110" y="335"/>
                  </a:lnTo>
                  <a:lnTo>
                    <a:pt x="110" y="334"/>
                  </a:lnTo>
                  <a:lnTo>
                    <a:pt x="110" y="333"/>
                  </a:lnTo>
                  <a:lnTo>
                    <a:pt x="110" y="332"/>
                  </a:lnTo>
                  <a:lnTo>
                    <a:pt x="110" y="331"/>
                  </a:lnTo>
                  <a:lnTo>
                    <a:pt x="110" y="330"/>
                  </a:lnTo>
                  <a:lnTo>
                    <a:pt x="109" y="328"/>
                  </a:lnTo>
                  <a:lnTo>
                    <a:pt x="109" y="327"/>
                  </a:lnTo>
                  <a:lnTo>
                    <a:pt x="109" y="326"/>
                  </a:lnTo>
                  <a:lnTo>
                    <a:pt x="109" y="325"/>
                  </a:lnTo>
                  <a:lnTo>
                    <a:pt x="108" y="325"/>
                  </a:lnTo>
                  <a:lnTo>
                    <a:pt x="108" y="324"/>
                  </a:lnTo>
                  <a:lnTo>
                    <a:pt x="108" y="322"/>
                  </a:lnTo>
                  <a:lnTo>
                    <a:pt x="107" y="322"/>
                  </a:lnTo>
                  <a:lnTo>
                    <a:pt x="107" y="321"/>
                  </a:lnTo>
                  <a:lnTo>
                    <a:pt x="107" y="318"/>
                  </a:lnTo>
                  <a:lnTo>
                    <a:pt x="107" y="317"/>
                  </a:lnTo>
                  <a:lnTo>
                    <a:pt x="107" y="316"/>
                  </a:lnTo>
                  <a:lnTo>
                    <a:pt x="107" y="314"/>
                  </a:lnTo>
                  <a:lnTo>
                    <a:pt x="110" y="303"/>
                  </a:lnTo>
                  <a:lnTo>
                    <a:pt x="112" y="302"/>
                  </a:lnTo>
                  <a:lnTo>
                    <a:pt x="112" y="301"/>
                  </a:lnTo>
                  <a:lnTo>
                    <a:pt x="112" y="300"/>
                  </a:lnTo>
                  <a:lnTo>
                    <a:pt x="110" y="297"/>
                  </a:lnTo>
                  <a:lnTo>
                    <a:pt x="110" y="296"/>
                  </a:lnTo>
                  <a:lnTo>
                    <a:pt x="108" y="291"/>
                  </a:lnTo>
                  <a:lnTo>
                    <a:pt x="108" y="290"/>
                  </a:lnTo>
                  <a:lnTo>
                    <a:pt x="108" y="289"/>
                  </a:lnTo>
                  <a:lnTo>
                    <a:pt x="108" y="288"/>
                  </a:lnTo>
                  <a:lnTo>
                    <a:pt x="108" y="286"/>
                  </a:lnTo>
                  <a:lnTo>
                    <a:pt x="109" y="285"/>
                  </a:lnTo>
                  <a:lnTo>
                    <a:pt x="109" y="284"/>
                  </a:lnTo>
                  <a:lnTo>
                    <a:pt x="112" y="282"/>
                  </a:lnTo>
                  <a:lnTo>
                    <a:pt x="113" y="280"/>
                  </a:lnTo>
                  <a:lnTo>
                    <a:pt x="114" y="278"/>
                  </a:lnTo>
                  <a:lnTo>
                    <a:pt x="116" y="274"/>
                  </a:lnTo>
                  <a:lnTo>
                    <a:pt x="117" y="273"/>
                  </a:lnTo>
                  <a:lnTo>
                    <a:pt x="118" y="272"/>
                  </a:lnTo>
                  <a:lnTo>
                    <a:pt x="118" y="271"/>
                  </a:lnTo>
                  <a:lnTo>
                    <a:pt x="118" y="269"/>
                  </a:lnTo>
                  <a:lnTo>
                    <a:pt x="118" y="268"/>
                  </a:lnTo>
                  <a:lnTo>
                    <a:pt x="118" y="267"/>
                  </a:lnTo>
                  <a:lnTo>
                    <a:pt x="118" y="266"/>
                  </a:lnTo>
                  <a:lnTo>
                    <a:pt x="118" y="261"/>
                  </a:lnTo>
                  <a:lnTo>
                    <a:pt x="118" y="258"/>
                  </a:lnTo>
                  <a:lnTo>
                    <a:pt x="118" y="257"/>
                  </a:lnTo>
                  <a:lnTo>
                    <a:pt x="118" y="255"/>
                  </a:lnTo>
                  <a:lnTo>
                    <a:pt x="118" y="253"/>
                  </a:lnTo>
                  <a:lnTo>
                    <a:pt x="118" y="250"/>
                  </a:lnTo>
                  <a:lnTo>
                    <a:pt x="118" y="248"/>
                  </a:lnTo>
                  <a:lnTo>
                    <a:pt x="119" y="246"/>
                  </a:lnTo>
                  <a:lnTo>
                    <a:pt x="121" y="239"/>
                  </a:lnTo>
                  <a:lnTo>
                    <a:pt x="122" y="233"/>
                  </a:lnTo>
                  <a:lnTo>
                    <a:pt x="122" y="232"/>
                  </a:lnTo>
                  <a:lnTo>
                    <a:pt x="122" y="229"/>
                  </a:lnTo>
                  <a:lnTo>
                    <a:pt x="123" y="226"/>
                  </a:lnTo>
                  <a:lnTo>
                    <a:pt x="123" y="225"/>
                  </a:lnTo>
                  <a:lnTo>
                    <a:pt x="122" y="224"/>
                  </a:lnTo>
                  <a:lnTo>
                    <a:pt x="122" y="221"/>
                  </a:lnTo>
                  <a:lnTo>
                    <a:pt x="122" y="219"/>
                  </a:lnTo>
                  <a:lnTo>
                    <a:pt x="122" y="214"/>
                  </a:lnTo>
                  <a:lnTo>
                    <a:pt x="122" y="213"/>
                  </a:lnTo>
                  <a:lnTo>
                    <a:pt x="122" y="209"/>
                  </a:lnTo>
                  <a:lnTo>
                    <a:pt x="121" y="204"/>
                  </a:lnTo>
                  <a:lnTo>
                    <a:pt x="121" y="200"/>
                  </a:lnTo>
                  <a:lnTo>
                    <a:pt x="121" y="198"/>
                  </a:lnTo>
                  <a:lnTo>
                    <a:pt x="121" y="197"/>
                  </a:lnTo>
                  <a:lnTo>
                    <a:pt x="121" y="194"/>
                  </a:lnTo>
                  <a:lnTo>
                    <a:pt x="121" y="191"/>
                  </a:lnTo>
                  <a:lnTo>
                    <a:pt x="123" y="175"/>
                  </a:lnTo>
                  <a:lnTo>
                    <a:pt x="123" y="168"/>
                  </a:lnTo>
                  <a:lnTo>
                    <a:pt x="123" y="165"/>
                  </a:lnTo>
                  <a:lnTo>
                    <a:pt x="124" y="164"/>
                  </a:lnTo>
                  <a:lnTo>
                    <a:pt x="124" y="162"/>
                  </a:lnTo>
                  <a:lnTo>
                    <a:pt x="124" y="160"/>
                  </a:lnTo>
                  <a:lnTo>
                    <a:pt x="125" y="159"/>
                  </a:lnTo>
                  <a:lnTo>
                    <a:pt x="127" y="157"/>
                  </a:lnTo>
                  <a:lnTo>
                    <a:pt x="129" y="155"/>
                  </a:lnTo>
                  <a:lnTo>
                    <a:pt x="130" y="154"/>
                  </a:lnTo>
                  <a:lnTo>
                    <a:pt x="132" y="151"/>
                  </a:lnTo>
                  <a:lnTo>
                    <a:pt x="132" y="150"/>
                  </a:lnTo>
                  <a:lnTo>
                    <a:pt x="133" y="149"/>
                  </a:lnTo>
                  <a:lnTo>
                    <a:pt x="133" y="148"/>
                  </a:lnTo>
                  <a:lnTo>
                    <a:pt x="135" y="144"/>
                  </a:lnTo>
                  <a:lnTo>
                    <a:pt x="136" y="143"/>
                  </a:lnTo>
                  <a:lnTo>
                    <a:pt x="136" y="142"/>
                  </a:lnTo>
                  <a:lnTo>
                    <a:pt x="138" y="141"/>
                  </a:lnTo>
                  <a:lnTo>
                    <a:pt x="139" y="139"/>
                  </a:lnTo>
                  <a:lnTo>
                    <a:pt x="139" y="138"/>
                  </a:lnTo>
                  <a:lnTo>
                    <a:pt x="139" y="137"/>
                  </a:lnTo>
                  <a:lnTo>
                    <a:pt x="140" y="134"/>
                  </a:lnTo>
                  <a:lnTo>
                    <a:pt x="140" y="133"/>
                  </a:lnTo>
                  <a:lnTo>
                    <a:pt x="140" y="132"/>
                  </a:lnTo>
                  <a:lnTo>
                    <a:pt x="140" y="131"/>
                  </a:lnTo>
                  <a:lnTo>
                    <a:pt x="140" y="130"/>
                  </a:lnTo>
                  <a:lnTo>
                    <a:pt x="140" y="129"/>
                  </a:lnTo>
                  <a:lnTo>
                    <a:pt x="140" y="126"/>
                  </a:lnTo>
                  <a:lnTo>
                    <a:pt x="140" y="125"/>
                  </a:lnTo>
                  <a:lnTo>
                    <a:pt x="139" y="124"/>
                  </a:lnTo>
                  <a:lnTo>
                    <a:pt x="139" y="123"/>
                  </a:lnTo>
                  <a:lnTo>
                    <a:pt x="139" y="119"/>
                  </a:lnTo>
                  <a:lnTo>
                    <a:pt x="139" y="117"/>
                  </a:lnTo>
                  <a:lnTo>
                    <a:pt x="139" y="116"/>
                  </a:lnTo>
                  <a:lnTo>
                    <a:pt x="138" y="113"/>
                  </a:lnTo>
                  <a:lnTo>
                    <a:pt x="138" y="110"/>
                  </a:lnTo>
                  <a:lnTo>
                    <a:pt x="138" y="109"/>
                  </a:lnTo>
                  <a:lnTo>
                    <a:pt x="138" y="108"/>
                  </a:lnTo>
                  <a:lnTo>
                    <a:pt x="138" y="106"/>
                  </a:lnTo>
                  <a:lnTo>
                    <a:pt x="139" y="105"/>
                  </a:lnTo>
                  <a:lnTo>
                    <a:pt x="139" y="102"/>
                  </a:lnTo>
                  <a:lnTo>
                    <a:pt x="139" y="100"/>
                  </a:lnTo>
                  <a:lnTo>
                    <a:pt x="139" y="99"/>
                  </a:lnTo>
                  <a:lnTo>
                    <a:pt x="140" y="99"/>
                  </a:lnTo>
                  <a:lnTo>
                    <a:pt x="140" y="98"/>
                  </a:lnTo>
                  <a:lnTo>
                    <a:pt x="141" y="87"/>
                  </a:lnTo>
                  <a:lnTo>
                    <a:pt x="142" y="79"/>
                  </a:lnTo>
                  <a:lnTo>
                    <a:pt x="143" y="73"/>
                  </a:lnTo>
                  <a:lnTo>
                    <a:pt x="144" y="68"/>
                  </a:lnTo>
                  <a:lnTo>
                    <a:pt x="147" y="56"/>
                  </a:lnTo>
                  <a:lnTo>
                    <a:pt x="148" y="50"/>
                  </a:lnTo>
                  <a:lnTo>
                    <a:pt x="148" y="49"/>
                  </a:lnTo>
                  <a:lnTo>
                    <a:pt x="148" y="47"/>
                  </a:lnTo>
                  <a:lnTo>
                    <a:pt x="148" y="46"/>
                  </a:lnTo>
                  <a:lnTo>
                    <a:pt x="148" y="45"/>
                  </a:lnTo>
                  <a:lnTo>
                    <a:pt x="149" y="40"/>
                  </a:lnTo>
                  <a:lnTo>
                    <a:pt x="149" y="39"/>
                  </a:lnTo>
                  <a:lnTo>
                    <a:pt x="149" y="38"/>
                  </a:lnTo>
                  <a:lnTo>
                    <a:pt x="150" y="37"/>
                  </a:lnTo>
                  <a:lnTo>
                    <a:pt x="150" y="35"/>
                  </a:lnTo>
                  <a:lnTo>
                    <a:pt x="150" y="34"/>
                  </a:lnTo>
                  <a:lnTo>
                    <a:pt x="150" y="32"/>
                  </a:lnTo>
                  <a:lnTo>
                    <a:pt x="150" y="31"/>
                  </a:lnTo>
                  <a:lnTo>
                    <a:pt x="150" y="27"/>
                  </a:lnTo>
                  <a:lnTo>
                    <a:pt x="151" y="10"/>
                  </a:lnTo>
                  <a:lnTo>
                    <a:pt x="151" y="7"/>
                  </a:lnTo>
                  <a:lnTo>
                    <a:pt x="151" y="6"/>
                  </a:lnTo>
                  <a:lnTo>
                    <a:pt x="151" y="5"/>
                  </a:lnTo>
                  <a:lnTo>
                    <a:pt x="150" y="5"/>
                  </a:lnTo>
                  <a:lnTo>
                    <a:pt x="150" y="4"/>
                  </a:lnTo>
                  <a:lnTo>
                    <a:pt x="150" y="2"/>
                  </a:lnTo>
                  <a:lnTo>
                    <a:pt x="149" y="2"/>
                  </a:lnTo>
                  <a:lnTo>
                    <a:pt x="148" y="0"/>
                  </a:lnTo>
                  <a:lnTo>
                    <a:pt x="150" y="1"/>
                  </a:lnTo>
                  <a:lnTo>
                    <a:pt x="151" y="2"/>
                  </a:lnTo>
                  <a:lnTo>
                    <a:pt x="155" y="5"/>
                  </a:lnTo>
                  <a:lnTo>
                    <a:pt x="157" y="6"/>
                  </a:lnTo>
                  <a:lnTo>
                    <a:pt x="159" y="7"/>
                  </a:lnTo>
                  <a:lnTo>
                    <a:pt x="164" y="8"/>
                  </a:lnTo>
                  <a:lnTo>
                    <a:pt x="166" y="9"/>
                  </a:lnTo>
                  <a:lnTo>
                    <a:pt x="169" y="10"/>
                  </a:lnTo>
                  <a:lnTo>
                    <a:pt x="171" y="12"/>
                  </a:lnTo>
                  <a:lnTo>
                    <a:pt x="174" y="12"/>
                  </a:lnTo>
                  <a:lnTo>
                    <a:pt x="177" y="12"/>
                  </a:lnTo>
                  <a:lnTo>
                    <a:pt x="179" y="13"/>
                  </a:lnTo>
                  <a:lnTo>
                    <a:pt x="184" y="14"/>
                  </a:lnTo>
                  <a:lnTo>
                    <a:pt x="194" y="17"/>
                  </a:lnTo>
                  <a:lnTo>
                    <a:pt x="196" y="17"/>
                  </a:lnTo>
                  <a:lnTo>
                    <a:pt x="199" y="17"/>
                  </a:lnTo>
                  <a:lnTo>
                    <a:pt x="201" y="18"/>
                  </a:lnTo>
                  <a:lnTo>
                    <a:pt x="202" y="18"/>
                  </a:lnTo>
                  <a:lnTo>
                    <a:pt x="204" y="18"/>
                  </a:lnTo>
                  <a:lnTo>
                    <a:pt x="208" y="20"/>
                  </a:lnTo>
                  <a:lnTo>
                    <a:pt x="209" y="21"/>
                  </a:lnTo>
                  <a:lnTo>
                    <a:pt x="211" y="21"/>
                  </a:lnTo>
                  <a:lnTo>
                    <a:pt x="212" y="21"/>
                  </a:lnTo>
                  <a:lnTo>
                    <a:pt x="213" y="21"/>
                  </a:lnTo>
                  <a:lnTo>
                    <a:pt x="217" y="22"/>
                  </a:lnTo>
                  <a:lnTo>
                    <a:pt x="218" y="22"/>
                  </a:lnTo>
                  <a:lnTo>
                    <a:pt x="219" y="22"/>
                  </a:lnTo>
                  <a:lnTo>
                    <a:pt x="220" y="23"/>
                  </a:lnTo>
                  <a:lnTo>
                    <a:pt x="222" y="24"/>
                  </a:lnTo>
                  <a:lnTo>
                    <a:pt x="225" y="25"/>
                  </a:lnTo>
                  <a:lnTo>
                    <a:pt x="226" y="25"/>
                  </a:lnTo>
                  <a:lnTo>
                    <a:pt x="228" y="26"/>
                  </a:lnTo>
                  <a:lnTo>
                    <a:pt x="229" y="27"/>
                  </a:lnTo>
                  <a:lnTo>
                    <a:pt x="231" y="29"/>
                  </a:lnTo>
                  <a:lnTo>
                    <a:pt x="234" y="30"/>
                  </a:lnTo>
                  <a:lnTo>
                    <a:pt x="236" y="31"/>
                  </a:lnTo>
                  <a:lnTo>
                    <a:pt x="237" y="31"/>
                  </a:lnTo>
                  <a:lnTo>
                    <a:pt x="239" y="32"/>
                  </a:lnTo>
                  <a:lnTo>
                    <a:pt x="244" y="34"/>
                  </a:lnTo>
                  <a:lnTo>
                    <a:pt x="245" y="34"/>
                  </a:lnTo>
                  <a:lnTo>
                    <a:pt x="246" y="34"/>
                  </a:lnTo>
                  <a:lnTo>
                    <a:pt x="250" y="37"/>
                  </a:lnTo>
                  <a:lnTo>
                    <a:pt x="252" y="38"/>
                  </a:lnTo>
                  <a:lnTo>
                    <a:pt x="255" y="40"/>
                  </a:lnTo>
                  <a:lnTo>
                    <a:pt x="256" y="40"/>
                  </a:lnTo>
                  <a:lnTo>
                    <a:pt x="257" y="41"/>
                  </a:lnTo>
                  <a:lnTo>
                    <a:pt x="261" y="42"/>
                  </a:lnTo>
                  <a:lnTo>
                    <a:pt x="264" y="43"/>
                  </a:lnTo>
                  <a:lnTo>
                    <a:pt x="267" y="45"/>
                  </a:lnTo>
                  <a:lnTo>
                    <a:pt x="269" y="45"/>
                  </a:lnTo>
                  <a:lnTo>
                    <a:pt x="273" y="46"/>
                  </a:lnTo>
                  <a:lnTo>
                    <a:pt x="276" y="47"/>
                  </a:lnTo>
                  <a:lnTo>
                    <a:pt x="277" y="47"/>
                  </a:lnTo>
                  <a:lnTo>
                    <a:pt x="281" y="48"/>
                  </a:lnTo>
                  <a:lnTo>
                    <a:pt x="282" y="49"/>
                  </a:lnTo>
                  <a:lnTo>
                    <a:pt x="284" y="49"/>
                  </a:lnTo>
                  <a:lnTo>
                    <a:pt x="285" y="50"/>
                  </a:lnTo>
                  <a:lnTo>
                    <a:pt x="286" y="50"/>
                  </a:lnTo>
                  <a:lnTo>
                    <a:pt x="289" y="51"/>
                  </a:lnTo>
                  <a:lnTo>
                    <a:pt x="291" y="52"/>
                  </a:lnTo>
                  <a:lnTo>
                    <a:pt x="294" y="54"/>
                  </a:lnTo>
                  <a:lnTo>
                    <a:pt x="295" y="54"/>
                  </a:lnTo>
                  <a:lnTo>
                    <a:pt x="299" y="56"/>
                  </a:lnTo>
                  <a:lnTo>
                    <a:pt x="300" y="56"/>
                  </a:lnTo>
                  <a:lnTo>
                    <a:pt x="302" y="56"/>
                  </a:lnTo>
                  <a:lnTo>
                    <a:pt x="304" y="57"/>
                  </a:lnTo>
                  <a:lnTo>
                    <a:pt x="305" y="57"/>
                  </a:lnTo>
                  <a:lnTo>
                    <a:pt x="305" y="58"/>
                  </a:lnTo>
                  <a:lnTo>
                    <a:pt x="306" y="58"/>
                  </a:lnTo>
                  <a:lnTo>
                    <a:pt x="308" y="59"/>
                  </a:lnTo>
                  <a:lnTo>
                    <a:pt x="313" y="60"/>
                  </a:lnTo>
                  <a:lnTo>
                    <a:pt x="315" y="62"/>
                  </a:lnTo>
                  <a:lnTo>
                    <a:pt x="319" y="62"/>
                  </a:lnTo>
                  <a:lnTo>
                    <a:pt x="322" y="63"/>
                  </a:lnTo>
                  <a:lnTo>
                    <a:pt x="323" y="63"/>
                  </a:lnTo>
                  <a:lnTo>
                    <a:pt x="327" y="63"/>
                  </a:lnTo>
                  <a:lnTo>
                    <a:pt x="328" y="63"/>
                  </a:lnTo>
                  <a:lnTo>
                    <a:pt x="330" y="64"/>
                  </a:lnTo>
                  <a:lnTo>
                    <a:pt x="331" y="64"/>
                  </a:lnTo>
                  <a:lnTo>
                    <a:pt x="332" y="64"/>
                  </a:lnTo>
                  <a:lnTo>
                    <a:pt x="333" y="64"/>
                  </a:lnTo>
                  <a:lnTo>
                    <a:pt x="334" y="64"/>
                  </a:lnTo>
                  <a:lnTo>
                    <a:pt x="337" y="65"/>
                  </a:lnTo>
                  <a:lnTo>
                    <a:pt x="338" y="65"/>
                  </a:lnTo>
                  <a:lnTo>
                    <a:pt x="339" y="65"/>
                  </a:lnTo>
                  <a:lnTo>
                    <a:pt x="340" y="66"/>
                  </a:lnTo>
                  <a:lnTo>
                    <a:pt x="343" y="66"/>
                  </a:lnTo>
                  <a:lnTo>
                    <a:pt x="347" y="67"/>
                  </a:lnTo>
                  <a:lnTo>
                    <a:pt x="349" y="67"/>
                  </a:lnTo>
                  <a:lnTo>
                    <a:pt x="350" y="68"/>
                  </a:lnTo>
                  <a:lnTo>
                    <a:pt x="351" y="68"/>
                  </a:lnTo>
                  <a:lnTo>
                    <a:pt x="353" y="68"/>
                  </a:lnTo>
                  <a:lnTo>
                    <a:pt x="353" y="70"/>
                  </a:lnTo>
                  <a:lnTo>
                    <a:pt x="354" y="70"/>
                  </a:lnTo>
                  <a:lnTo>
                    <a:pt x="355" y="70"/>
                  </a:lnTo>
                  <a:lnTo>
                    <a:pt x="356" y="71"/>
                  </a:lnTo>
                  <a:lnTo>
                    <a:pt x="358" y="72"/>
                  </a:lnTo>
                  <a:lnTo>
                    <a:pt x="373" y="81"/>
                  </a:lnTo>
                  <a:lnTo>
                    <a:pt x="379" y="84"/>
                  </a:lnTo>
                  <a:lnTo>
                    <a:pt x="382" y="87"/>
                  </a:lnTo>
                  <a:lnTo>
                    <a:pt x="388" y="90"/>
                  </a:lnTo>
                  <a:lnTo>
                    <a:pt x="391" y="93"/>
                  </a:lnTo>
                  <a:lnTo>
                    <a:pt x="393" y="93"/>
                  </a:lnTo>
                  <a:lnTo>
                    <a:pt x="394" y="94"/>
                  </a:lnTo>
                  <a:lnTo>
                    <a:pt x="397" y="96"/>
                  </a:lnTo>
                  <a:lnTo>
                    <a:pt x="399" y="97"/>
                  </a:lnTo>
                  <a:lnTo>
                    <a:pt x="401" y="99"/>
                  </a:lnTo>
                  <a:lnTo>
                    <a:pt x="403" y="101"/>
                  </a:lnTo>
                  <a:lnTo>
                    <a:pt x="406" y="102"/>
                  </a:lnTo>
                  <a:lnTo>
                    <a:pt x="407" y="104"/>
                  </a:lnTo>
                  <a:lnTo>
                    <a:pt x="408" y="105"/>
                  </a:lnTo>
                  <a:lnTo>
                    <a:pt x="411" y="108"/>
                  </a:lnTo>
                  <a:lnTo>
                    <a:pt x="411" y="109"/>
                  </a:lnTo>
                  <a:lnTo>
                    <a:pt x="412" y="109"/>
                  </a:lnTo>
                  <a:lnTo>
                    <a:pt x="414" y="112"/>
                  </a:lnTo>
                  <a:lnTo>
                    <a:pt x="415" y="112"/>
                  </a:lnTo>
                  <a:lnTo>
                    <a:pt x="422" y="118"/>
                  </a:lnTo>
                  <a:lnTo>
                    <a:pt x="425" y="119"/>
                  </a:lnTo>
                  <a:lnTo>
                    <a:pt x="425" y="121"/>
                  </a:lnTo>
                  <a:lnTo>
                    <a:pt x="426" y="121"/>
                  </a:lnTo>
                  <a:lnTo>
                    <a:pt x="426" y="122"/>
                  </a:lnTo>
                  <a:lnTo>
                    <a:pt x="427" y="122"/>
                  </a:lnTo>
                  <a:lnTo>
                    <a:pt x="428" y="123"/>
                  </a:lnTo>
                  <a:lnTo>
                    <a:pt x="429" y="124"/>
                  </a:lnTo>
                  <a:lnTo>
                    <a:pt x="431" y="124"/>
                  </a:lnTo>
                  <a:lnTo>
                    <a:pt x="431" y="125"/>
                  </a:lnTo>
                  <a:lnTo>
                    <a:pt x="432" y="126"/>
                  </a:lnTo>
                  <a:lnTo>
                    <a:pt x="433" y="126"/>
                  </a:lnTo>
                  <a:lnTo>
                    <a:pt x="433" y="127"/>
                  </a:lnTo>
                  <a:lnTo>
                    <a:pt x="434" y="127"/>
                  </a:lnTo>
                  <a:lnTo>
                    <a:pt x="435" y="129"/>
                  </a:lnTo>
                  <a:lnTo>
                    <a:pt x="436" y="130"/>
                  </a:lnTo>
                  <a:lnTo>
                    <a:pt x="437" y="130"/>
                  </a:lnTo>
                  <a:lnTo>
                    <a:pt x="437" y="131"/>
                  </a:lnTo>
                  <a:lnTo>
                    <a:pt x="439" y="131"/>
                  </a:lnTo>
                  <a:lnTo>
                    <a:pt x="439" y="132"/>
                  </a:lnTo>
                  <a:lnTo>
                    <a:pt x="440" y="132"/>
                  </a:lnTo>
                  <a:lnTo>
                    <a:pt x="441" y="132"/>
                  </a:lnTo>
                  <a:lnTo>
                    <a:pt x="442" y="133"/>
                  </a:lnTo>
                  <a:lnTo>
                    <a:pt x="444" y="132"/>
                  </a:lnTo>
                  <a:lnTo>
                    <a:pt x="450" y="132"/>
                  </a:lnTo>
                  <a:lnTo>
                    <a:pt x="455" y="131"/>
                  </a:lnTo>
                  <a:lnTo>
                    <a:pt x="458" y="131"/>
                  </a:lnTo>
                  <a:lnTo>
                    <a:pt x="459" y="131"/>
                  </a:lnTo>
                  <a:lnTo>
                    <a:pt x="460" y="130"/>
                  </a:lnTo>
                  <a:lnTo>
                    <a:pt x="462" y="129"/>
                  </a:lnTo>
                  <a:lnTo>
                    <a:pt x="462" y="130"/>
                  </a:lnTo>
                  <a:lnTo>
                    <a:pt x="463" y="131"/>
                  </a:lnTo>
                  <a:lnTo>
                    <a:pt x="463" y="132"/>
                  </a:lnTo>
                  <a:lnTo>
                    <a:pt x="463" y="133"/>
                  </a:lnTo>
                  <a:lnTo>
                    <a:pt x="465" y="134"/>
                  </a:lnTo>
                  <a:lnTo>
                    <a:pt x="465" y="135"/>
                  </a:lnTo>
                  <a:lnTo>
                    <a:pt x="465" y="137"/>
                  </a:lnTo>
                  <a:lnTo>
                    <a:pt x="466" y="138"/>
                  </a:lnTo>
                  <a:lnTo>
                    <a:pt x="467" y="139"/>
                  </a:lnTo>
                  <a:lnTo>
                    <a:pt x="468" y="140"/>
                  </a:lnTo>
                  <a:lnTo>
                    <a:pt x="469" y="140"/>
                  </a:lnTo>
                  <a:lnTo>
                    <a:pt x="469" y="141"/>
                  </a:lnTo>
                  <a:lnTo>
                    <a:pt x="470" y="143"/>
                  </a:lnTo>
                  <a:lnTo>
                    <a:pt x="470" y="144"/>
                  </a:lnTo>
                  <a:lnTo>
                    <a:pt x="471" y="144"/>
                  </a:lnTo>
                  <a:lnTo>
                    <a:pt x="471" y="146"/>
                  </a:lnTo>
                  <a:lnTo>
                    <a:pt x="472" y="147"/>
                  </a:lnTo>
                  <a:lnTo>
                    <a:pt x="472" y="148"/>
                  </a:lnTo>
                  <a:lnTo>
                    <a:pt x="472" y="149"/>
                  </a:lnTo>
                  <a:lnTo>
                    <a:pt x="472" y="150"/>
                  </a:lnTo>
                  <a:lnTo>
                    <a:pt x="474" y="151"/>
                  </a:lnTo>
                  <a:lnTo>
                    <a:pt x="474" y="152"/>
                  </a:lnTo>
                  <a:lnTo>
                    <a:pt x="474" y="154"/>
                  </a:lnTo>
                  <a:lnTo>
                    <a:pt x="474" y="155"/>
                  </a:lnTo>
                  <a:lnTo>
                    <a:pt x="475" y="156"/>
                  </a:lnTo>
                  <a:lnTo>
                    <a:pt x="476" y="156"/>
                  </a:lnTo>
                  <a:lnTo>
                    <a:pt x="476" y="157"/>
                  </a:lnTo>
                  <a:lnTo>
                    <a:pt x="477" y="157"/>
                  </a:lnTo>
                  <a:lnTo>
                    <a:pt x="477" y="158"/>
                  </a:lnTo>
                  <a:lnTo>
                    <a:pt x="478" y="158"/>
                  </a:lnTo>
                  <a:lnTo>
                    <a:pt x="479" y="158"/>
                  </a:lnTo>
                  <a:lnTo>
                    <a:pt x="480" y="159"/>
                  </a:lnTo>
                  <a:lnTo>
                    <a:pt x="482" y="159"/>
                  </a:lnTo>
                  <a:lnTo>
                    <a:pt x="482" y="160"/>
                  </a:lnTo>
                  <a:lnTo>
                    <a:pt x="483" y="162"/>
                  </a:lnTo>
                  <a:lnTo>
                    <a:pt x="483" y="163"/>
                  </a:lnTo>
                  <a:lnTo>
                    <a:pt x="483" y="164"/>
                  </a:lnTo>
                  <a:lnTo>
                    <a:pt x="484" y="164"/>
                  </a:lnTo>
                  <a:lnTo>
                    <a:pt x="484" y="165"/>
                  </a:lnTo>
                  <a:lnTo>
                    <a:pt x="485" y="167"/>
                  </a:lnTo>
                  <a:lnTo>
                    <a:pt x="485" y="168"/>
                  </a:lnTo>
                  <a:lnTo>
                    <a:pt x="486" y="168"/>
                  </a:lnTo>
                  <a:lnTo>
                    <a:pt x="487" y="171"/>
                  </a:lnTo>
                  <a:lnTo>
                    <a:pt x="487" y="172"/>
                  </a:lnTo>
                  <a:lnTo>
                    <a:pt x="488" y="172"/>
                  </a:lnTo>
                  <a:lnTo>
                    <a:pt x="488" y="173"/>
                  </a:lnTo>
                  <a:lnTo>
                    <a:pt x="489" y="174"/>
                  </a:lnTo>
                  <a:lnTo>
                    <a:pt x="491" y="174"/>
                  </a:lnTo>
                  <a:lnTo>
                    <a:pt x="491" y="175"/>
                  </a:lnTo>
                  <a:lnTo>
                    <a:pt x="492" y="176"/>
                  </a:lnTo>
                  <a:lnTo>
                    <a:pt x="492" y="177"/>
                  </a:lnTo>
                  <a:lnTo>
                    <a:pt x="493" y="177"/>
                  </a:lnTo>
                  <a:lnTo>
                    <a:pt x="493" y="179"/>
                  </a:lnTo>
                  <a:lnTo>
                    <a:pt x="494" y="180"/>
                  </a:lnTo>
                  <a:lnTo>
                    <a:pt x="494" y="181"/>
                  </a:lnTo>
                  <a:lnTo>
                    <a:pt x="494" y="182"/>
                  </a:lnTo>
                  <a:lnTo>
                    <a:pt x="493" y="183"/>
                  </a:lnTo>
                  <a:lnTo>
                    <a:pt x="493" y="184"/>
                  </a:lnTo>
                  <a:lnTo>
                    <a:pt x="493" y="185"/>
                  </a:lnTo>
                  <a:lnTo>
                    <a:pt x="494" y="188"/>
                  </a:lnTo>
                  <a:lnTo>
                    <a:pt x="494" y="189"/>
                  </a:lnTo>
                  <a:lnTo>
                    <a:pt x="494" y="190"/>
                  </a:lnTo>
                  <a:lnTo>
                    <a:pt x="493" y="191"/>
                  </a:lnTo>
                  <a:lnTo>
                    <a:pt x="493" y="192"/>
                  </a:lnTo>
                  <a:lnTo>
                    <a:pt x="492" y="193"/>
                  </a:lnTo>
                  <a:lnTo>
                    <a:pt x="492" y="194"/>
                  </a:lnTo>
                  <a:lnTo>
                    <a:pt x="492" y="196"/>
                  </a:lnTo>
                  <a:lnTo>
                    <a:pt x="492" y="197"/>
                  </a:lnTo>
                  <a:lnTo>
                    <a:pt x="492" y="198"/>
                  </a:lnTo>
                  <a:lnTo>
                    <a:pt x="492" y="200"/>
                  </a:lnTo>
                  <a:lnTo>
                    <a:pt x="493" y="200"/>
                  </a:lnTo>
                  <a:lnTo>
                    <a:pt x="493" y="201"/>
                  </a:lnTo>
                  <a:lnTo>
                    <a:pt x="494" y="202"/>
                  </a:lnTo>
                  <a:lnTo>
                    <a:pt x="494" y="204"/>
                  </a:lnTo>
                  <a:lnTo>
                    <a:pt x="495" y="205"/>
                  </a:lnTo>
                  <a:lnTo>
                    <a:pt x="495" y="206"/>
                  </a:lnTo>
                  <a:lnTo>
                    <a:pt x="495" y="207"/>
                  </a:lnTo>
                  <a:lnTo>
                    <a:pt x="495" y="208"/>
                  </a:lnTo>
                  <a:lnTo>
                    <a:pt x="495" y="209"/>
                  </a:lnTo>
                  <a:lnTo>
                    <a:pt x="494" y="209"/>
                  </a:lnTo>
                  <a:lnTo>
                    <a:pt x="494" y="210"/>
                  </a:lnTo>
                  <a:lnTo>
                    <a:pt x="494" y="211"/>
                  </a:lnTo>
                  <a:lnTo>
                    <a:pt x="493" y="211"/>
                  </a:lnTo>
                  <a:lnTo>
                    <a:pt x="493" y="213"/>
                  </a:lnTo>
                  <a:lnTo>
                    <a:pt x="492" y="213"/>
                  </a:lnTo>
                  <a:lnTo>
                    <a:pt x="492" y="214"/>
                  </a:lnTo>
                  <a:lnTo>
                    <a:pt x="492" y="215"/>
                  </a:lnTo>
                  <a:lnTo>
                    <a:pt x="491" y="216"/>
                  </a:lnTo>
                  <a:lnTo>
                    <a:pt x="491" y="217"/>
                  </a:lnTo>
                  <a:lnTo>
                    <a:pt x="491" y="218"/>
                  </a:lnTo>
                  <a:lnTo>
                    <a:pt x="491" y="219"/>
                  </a:lnTo>
                  <a:lnTo>
                    <a:pt x="492" y="221"/>
                  </a:lnTo>
                  <a:lnTo>
                    <a:pt x="492" y="222"/>
                  </a:lnTo>
                  <a:lnTo>
                    <a:pt x="492" y="223"/>
                  </a:lnTo>
                  <a:lnTo>
                    <a:pt x="493" y="224"/>
                  </a:lnTo>
                  <a:lnTo>
                    <a:pt x="493" y="225"/>
                  </a:lnTo>
                  <a:lnTo>
                    <a:pt x="494" y="225"/>
                  </a:lnTo>
                  <a:lnTo>
                    <a:pt x="494" y="226"/>
                  </a:lnTo>
                  <a:lnTo>
                    <a:pt x="494" y="227"/>
                  </a:lnTo>
                  <a:lnTo>
                    <a:pt x="494" y="229"/>
                  </a:lnTo>
                  <a:lnTo>
                    <a:pt x="494" y="230"/>
                  </a:lnTo>
                  <a:lnTo>
                    <a:pt x="494" y="231"/>
                  </a:lnTo>
                  <a:lnTo>
                    <a:pt x="495" y="232"/>
                  </a:lnTo>
                  <a:lnTo>
                    <a:pt x="495" y="233"/>
                  </a:lnTo>
                  <a:lnTo>
                    <a:pt x="495" y="234"/>
                  </a:lnTo>
                  <a:lnTo>
                    <a:pt x="496" y="234"/>
                  </a:lnTo>
                  <a:lnTo>
                    <a:pt x="497" y="234"/>
                  </a:lnTo>
                  <a:lnTo>
                    <a:pt x="497" y="233"/>
                  </a:lnTo>
                  <a:lnTo>
                    <a:pt x="498" y="233"/>
                  </a:lnTo>
                  <a:lnTo>
                    <a:pt x="498" y="232"/>
                  </a:lnTo>
                  <a:lnTo>
                    <a:pt x="500" y="231"/>
                  </a:lnTo>
                  <a:lnTo>
                    <a:pt x="501" y="231"/>
                  </a:lnTo>
                  <a:lnTo>
                    <a:pt x="501" y="230"/>
                  </a:lnTo>
                  <a:lnTo>
                    <a:pt x="502" y="230"/>
                  </a:lnTo>
                  <a:lnTo>
                    <a:pt x="503" y="230"/>
                  </a:lnTo>
                  <a:lnTo>
                    <a:pt x="504" y="230"/>
                  </a:lnTo>
                  <a:lnTo>
                    <a:pt x="505" y="230"/>
                  </a:lnTo>
                  <a:lnTo>
                    <a:pt x="506" y="230"/>
                  </a:lnTo>
                  <a:lnTo>
                    <a:pt x="506" y="229"/>
                  </a:lnTo>
                  <a:lnTo>
                    <a:pt x="508" y="229"/>
                  </a:lnTo>
                  <a:lnTo>
                    <a:pt x="509" y="229"/>
                  </a:lnTo>
                  <a:lnTo>
                    <a:pt x="510" y="229"/>
                  </a:lnTo>
                  <a:lnTo>
                    <a:pt x="511" y="229"/>
                  </a:lnTo>
                  <a:lnTo>
                    <a:pt x="511" y="230"/>
                  </a:lnTo>
                  <a:lnTo>
                    <a:pt x="511" y="232"/>
                  </a:lnTo>
                  <a:lnTo>
                    <a:pt x="512" y="232"/>
                  </a:lnTo>
                  <a:lnTo>
                    <a:pt x="512" y="233"/>
                  </a:lnTo>
                  <a:lnTo>
                    <a:pt x="512" y="234"/>
                  </a:lnTo>
                  <a:lnTo>
                    <a:pt x="512" y="235"/>
                  </a:lnTo>
                  <a:lnTo>
                    <a:pt x="512" y="236"/>
                  </a:lnTo>
                  <a:lnTo>
                    <a:pt x="512" y="239"/>
                  </a:lnTo>
                  <a:lnTo>
                    <a:pt x="514" y="246"/>
                  </a:lnTo>
                  <a:lnTo>
                    <a:pt x="515" y="246"/>
                  </a:lnTo>
                  <a:lnTo>
                    <a:pt x="515" y="247"/>
                  </a:lnTo>
                  <a:lnTo>
                    <a:pt x="517" y="247"/>
                  </a:lnTo>
                  <a:lnTo>
                    <a:pt x="517" y="248"/>
                  </a:lnTo>
                  <a:lnTo>
                    <a:pt x="517" y="249"/>
                  </a:lnTo>
                  <a:lnTo>
                    <a:pt x="518" y="250"/>
                  </a:lnTo>
                  <a:lnTo>
                    <a:pt x="518" y="251"/>
                  </a:lnTo>
                  <a:lnTo>
                    <a:pt x="518" y="252"/>
                  </a:lnTo>
                  <a:lnTo>
                    <a:pt x="518" y="253"/>
                  </a:lnTo>
                  <a:lnTo>
                    <a:pt x="518" y="255"/>
                  </a:lnTo>
                  <a:lnTo>
                    <a:pt x="518" y="256"/>
                  </a:lnTo>
                  <a:lnTo>
                    <a:pt x="517" y="256"/>
                  </a:lnTo>
                  <a:lnTo>
                    <a:pt x="515" y="257"/>
                  </a:lnTo>
                  <a:lnTo>
                    <a:pt x="514" y="258"/>
                  </a:lnTo>
                  <a:lnTo>
                    <a:pt x="513" y="258"/>
                  </a:lnTo>
                  <a:lnTo>
                    <a:pt x="512" y="258"/>
                  </a:lnTo>
                  <a:lnTo>
                    <a:pt x="512" y="259"/>
                  </a:lnTo>
                  <a:lnTo>
                    <a:pt x="511" y="259"/>
                  </a:lnTo>
                  <a:lnTo>
                    <a:pt x="511" y="260"/>
                  </a:lnTo>
                  <a:lnTo>
                    <a:pt x="512" y="260"/>
                  </a:lnTo>
                  <a:lnTo>
                    <a:pt x="512" y="263"/>
                  </a:lnTo>
                  <a:lnTo>
                    <a:pt x="512" y="264"/>
                  </a:lnTo>
                  <a:lnTo>
                    <a:pt x="513" y="264"/>
                  </a:lnTo>
                  <a:lnTo>
                    <a:pt x="513" y="265"/>
                  </a:lnTo>
                  <a:lnTo>
                    <a:pt x="513" y="266"/>
                  </a:lnTo>
                  <a:lnTo>
                    <a:pt x="512" y="268"/>
                  </a:lnTo>
                  <a:lnTo>
                    <a:pt x="512" y="269"/>
                  </a:lnTo>
                  <a:lnTo>
                    <a:pt x="511" y="269"/>
                  </a:lnTo>
                  <a:lnTo>
                    <a:pt x="511" y="271"/>
                  </a:lnTo>
                  <a:lnTo>
                    <a:pt x="511" y="272"/>
                  </a:lnTo>
                  <a:lnTo>
                    <a:pt x="511" y="273"/>
                  </a:lnTo>
                  <a:lnTo>
                    <a:pt x="511" y="274"/>
                  </a:lnTo>
                  <a:lnTo>
                    <a:pt x="510" y="275"/>
                  </a:lnTo>
                  <a:lnTo>
                    <a:pt x="510" y="276"/>
                  </a:lnTo>
                  <a:lnTo>
                    <a:pt x="509" y="276"/>
                  </a:lnTo>
                  <a:lnTo>
                    <a:pt x="509" y="277"/>
                  </a:lnTo>
                  <a:lnTo>
                    <a:pt x="509" y="278"/>
                  </a:lnTo>
                  <a:lnTo>
                    <a:pt x="509" y="280"/>
                  </a:lnTo>
                  <a:lnTo>
                    <a:pt x="509" y="281"/>
                  </a:lnTo>
                  <a:lnTo>
                    <a:pt x="510" y="281"/>
                  </a:lnTo>
                  <a:lnTo>
                    <a:pt x="511" y="280"/>
                  </a:lnTo>
                  <a:lnTo>
                    <a:pt x="512" y="280"/>
                  </a:lnTo>
                  <a:lnTo>
                    <a:pt x="513" y="280"/>
                  </a:lnTo>
                  <a:lnTo>
                    <a:pt x="513" y="281"/>
                  </a:lnTo>
                  <a:lnTo>
                    <a:pt x="512" y="282"/>
                  </a:lnTo>
                  <a:lnTo>
                    <a:pt x="511" y="283"/>
                  </a:lnTo>
                  <a:lnTo>
                    <a:pt x="510" y="283"/>
                  </a:lnTo>
                  <a:lnTo>
                    <a:pt x="510" y="284"/>
                  </a:lnTo>
                  <a:lnTo>
                    <a:pt x="510" y="285"/>
                  </a:lnTo>
                  <a:lnTo>
                    <a:pt x="510" y="286"/>
                  </a:lnTo>
                  <a:lnTo>
                    <a:pt x="511" y="286"/>
                  </a:lnTo>
                  <a:lnTo>
                    <a:pt x="512" y="286"/>
                  </a:lnTo>
                  <a:lnTo>
                    <a:pt x="513" y="286"/>
                  </a:lnTo>
                  <a:lnTo>
                    <a:pt x="514" y="286"/>
                  </a:lnTo>
                  <a:lnTo>
                    <a:pt x="515" y="288"/>
                  </a:lnTo>
                  <a:lnTo>
                    <a:pt x="518" y="288"/>
                  </a:lnTo>
                  <a:lnTo>
                    <a:pt x="518" y="289"/>
                  </a:lnTo>
                  <a:lnTo>
                    <a:pt x="519" y="289"/>
                  </a:lnTo>
                  <a:lnTo>
                    <a:pt x="520" y="290"/>
                  </a:lnTo>
                  <a:lnTo>
                    <a:pt x="521" y="290"/>
                  </a:lnTo>
                  <a:lnTo>
                    <a:pt x="521" y="291"/>
                  </a:lnTo>
                  <a:lnTo>
                    <a:pt x="522" y="291"/>
                  </a:lnTo>
                  <a:lnTo>
                    <a:pt x="522" y="292"/>
                  </a:lnTo>
                  <a:lnTo>
                    <a:pt x="522" y="293"/>
                  </a:lnTo>
                  <a:lnTo>
                    <a:pt x="522" y="294"/>
                  </a:lnTo>
                  <a:lnTo>
                    <a:pt x="522" y="296"/>
                  </a:lnTo>
                  <a:lnTo>
                    <a:pt x="522" y="297"/>
                  </a:lnTo>
                  <a:lnTo>
                    <a:pt x="522" y="298"/>
                  </a:lnTo>
                  <a:lnTo>
                    <a:pt x="523" y="298"/>
                  </a:lnTo>
                  <a:lnTo>
                    <a:pt x="524" y="298"/>
                  </a:lnTo>
                  <a:lnTo>
                    <a:pt x="526" y="298"/>
                  </a:lnTo>
                  <a:lnTo>
                    <a:pt x="527" y="298"/>
                  </a:lnTo>
                  <a:lnTo>
                    <a:pt x="528" y="298"/>
                  </a:lnTo>
                  <a:lnTo>
                    <a:pt x="529" y="298"/>
                  </a:lnTo>
                  <a:lnTo>
                    <a:pt x="530" y="298"/>
                  </a:lnTo>
                  <a:lnTo>
                    <a:pt x="531" y="299"/>
                  </a:lnTo>
                  <a:lnTo>
                    <a:pt x="532" y="300"/>
                  </a:lnTo>
                  <a:lnTo>
                    <a:pt x="532" y="301"/>
                  </a:lnTo>
                  <a:lnTo>
                    <a:pt x="534" y="301"/>
                  </a:lnTo>
                  <a:lnTo>
                    <a:pt x="535" y="303"/>
                  </a:lnTo>
                  <a:lnTo>
                    <a:pt x="536" y="306"/>
                  </a:lnTo>
                  <a:lnTo>
                    <a:pt x="536" y="307"/>
                  </a:lnTo>
                  <a:lnTo>
                    <a:pt x="536" y="308"/>
                  </a:lnTo>
                  <a:lnTo>
                    <a:pt x="536" y="309"/>
                  </a:lnTo>
                  <a:lnTo>
                    <a:pt x="537" y="309"/>
                  </a:lnTo>
                  <a:lnTo>
                    <a:pt x="536" y="310"/>
                  </a:lnTo>
                  <a:lnTo>
                    <a:pt x="536" y="311"/>
                  </a:lnTo>
                  <a:lnTo>
                    <a:pt x="536" y="313"/>
                  </a:lnTo>
                  <a:lnTo>
                    <a:pt x="536" y="314"/>
                  </a:lnTo>
                  <a:lnTo>
                    <a:pt x="537" y="314"/>
                  </a:lnTo>
                  <a:lnTo>
                    <a:pt x="537" y="315"/>
                  </a:lnTo>
                  <a:lnTo>
                    <a:pt x="538" y="316"/>
                  </a:lnTo>
                  <a:lnTo>
                    <a:pt x="539" y="317"/>
                  </a:lnTo>
                  <a:lnTo>
                    <a:pt x="539" y="318"/>
                  </a:lnTo>
                  <a:lnTo>
                    <a:pt x="540" y="318"/>
                  </a:lnTo>
                  <a:lnTo>
                    <a:pt x="540" y="319"/>
                  </a:lnTo>
                  <a:lnTo>
                    <a:pt x="540" y="321"/>
                  </a:lnTo>
                  <a:lnTo>
                    <a:pt x="540" y="322"/>
                  </a:lnTo>
                  <a:lnTo>
                    <a:pt x="541" y="322"/>
                  </a:lnTo>
                  <a:lnTo>
                    <a:pt x="541" y="323"/>
                  </a:lnTo>
                  <a:lnTo>
                    <a:pt x="541" y="324"/>
                  </a:lnTo>
                  <a:lnTo>
                    <a:pt x="541" y="325"/>
                  </a:lnTo>
                  <a:lnTo>
                    <a:pt x="541" y="326"/>
                  </a:lnTo>
                  <a:lnTo>
                    <a:pt x="543" y="327"/>
                  </a:lnTo>
                  <a:lnTo>
                    <a:pt x="544" y="328"/>
                  </a:lnTo>
                  <a:lnTo>
                    <a:pt x="544" y="330"/>
                  </a:lnTo>
                  <a:lnTo>
                    <a:pt x="544" y="331"/>
                  </a:lnTo>
                  <a:lnTo>
                    <a:pt x="545" y="331"/>
                  </a:lnTo>
                  <a:lnTo>
                    <a:pt x="545" y="332"/>
                  </a:lnTo>
                  <a:lnTo>
                    <a:pt x="545" y="333"/>
                  </a:lnTo>
                  <a:lnTo>
                    <a:pt x="546" y="334"/>
                  </a:lnTo>
                  <a:lnTo>
                    <a:pt x="546" y="335"/>
                  </a:lnTo>
                  <a:lnTo>
                    <a:pt x="547" y="335"/>
                  </a:lnTo>
                  <a:lnTo>
                    <a:pt x="548" y="336"/>
                  </a:lnTo>
                  <a:lnTo>
                    <a:pt x="548" y="338"/>
                  </a:lnTo>
                  <a:lnTo>
                    <a:pt x="548" y="339"/>
                  </a:lnTo>
                  <a:lnTo>
                    <a:pt x="548" y="340"/>
                  </a:lnTo>
                  <a:lnTo>
                    <a:pt x="548" y="341"/>
                  </a:lnTo>
                  <a:lnTo>
                    <a:pt x="549" y="341"/>
                  </a:lnTo>
                  <a:lnTo>
                    <a:pt x="549" y="342"/>
                  </a:lnTo>
                  <a:lnTo>
                    <a:pt x="551" y="343"/>
                  </a:lnTo>
                  <a:lnTo>
                    <a:pt x="551" y="344"/>
                  </a:lnTo>
                  <a:lnTo>
                    <a:pt x="552" y="345"/>
                  </a:lnTo>
                  <a:lnTo>
                    <a:pt x="554" y="347"/>
                  </a:lnTo>
                  <a:lnTo>
                    <a:pt x="555" y="347"/>
                  </a:lnTo>
                  <a:lnTo>
                    <a:pt x="556" y="347"/>
                  </a:lnTo>
                  <a:lnTo>
                    <a:pt x="557" y="347"/>
                  </a:lnTo>
                  <a:lnTo>
                    <a:pt x="557" y="348"/>
                  </a:lnTo>
                  <a:lnTo>
                    <a:pt x="558" y="348"/>
                  </a:lnTo>
                  <a:lnTo>
                    <a:pt x="558" y="349"/>
                  </a:lnTo>
                  <a:lnTo>
                    <a:pt x="560" y="349"/>
                  </a:lnTo>
                  <a:lnTo>
                    <a:pt x="560" y="350"/>
                  </a:lnTo>
                  <a:lnTo>
                    <a:pt x="561" y="351"/>
                  </a:lnTo>
                  <a:lnTo>
                    <a:pt x="561" y="352"/>
                  </a:lnTo>
                  <a:lnTo>
                    <a:pt x="562" y="352"/>
                  </a:lnTo>
                  <a:lnTo>
                    <a:pt x="562" y="353"/>
                  </a:lnTo>
                  <a:lnTo>
                    <a:pt x="562" y="355"/>
                  </a:lnTo>
                  <a:lnTo>
                    <a:pt x="563" y="356"/>
                  </a:lnTo>
                  <a:lnTo>
                    <a:pt x="563" y="357"/>
                  </a:lnTo>
                  <a:lnTo>
                    <a:pt x="564" y="357"/>
                  </a:lnTo>
                  <a:lnTo>
                    <a:pt x="564" y="358"/>
                  </a:lnTo>
                  <a:lnTo>
                    <a:pt x="564" y="359"/>
                  </a:lnTo>
                  <a:lnTo>
                    <a:pt x="565" y="361"/>
                  </a:lnTo>
                  <a:lnTo>
                    <a:pt x="565" y="363"/>
                  </a:lnTo>
                  <a:lnTo>
                    <a:pt x="565" y="364"/>
                  </a:lnTo>
                  <a:lnTo>
                    <a:pt x="565" y="365"/>
                  </a:lnTo>
                  <a:lnTo>
                    <a:pt x="566" y="365"/>
                  </a:lnTo>
                  <a:lnTo>
                    <a:pt x="566" y="366"/>
                  </a:lnTo>
                  <a:lnTo>
                    <a:pt x="567" y="366"/>
                  </a:lnTo>
                  <a:lnTo>
                    <a:pt x="569" y="366"/>
                  </a:lnTo>
                  <a:lnTo>
                    <a:pt x="569" y="367"/>
                  </a:lnTo>
                  <a:lnTo>
                    <a:pt x="569" y="368"/>
                  </a:lnTo>
                  <a:lnTo>
                    <a:pt x="569" y="369"/>
                  </a:lnTo>
                  <a:lnTo>
                    <a:pt x="569" y="370"/>
                  </a:lnTo>
                  <a:lnTo>
                    <a:pt x="569" y="372"/>
                  </a:lnTo>
                  <a:lnTo>
                    <a:pt x="570" y="372"/>
                  </a:lnTo>
                  <a:lnTo>
                    <a:pt x="570" y="373"/>
                  </a:lnTo>
                  <a:lnTo>
                    <a:pt x="571" y="373"/>
                  </a:lnTo>
                  <a:lnTo>
                    <a:pt x="572" y="373"/>
                  </a:lnTo>
                  <a:lnTo>
                    <a:pt x="572" y="374"/>
                  </a:lnTo>
                  <a:lnTo>
                    <a:pt x="573" y="375"/>
                  </a:lnTo>
                  <a:lnTo>
                    <a:pt x="574" y="376"/>
                  </a:lnTo>
                  <a:lnTo>
                    <a:pt x="575" y="376"/>
                  </a:lnTo>
                  <a:lnTo>
                    <a:pt x="577" y="376"/>
                  </a:lnTo>
                  <a:lnTo>
                    <a:pt x="578" y="377"/>
                  </a:lnTo>
                  <a:lnTo>
                    <a:pt x="579" y="377"/>
                  </a:lnTo>
                  <a:lnTo>
                    <a:pt x="579" y="378"/>
                  </a:lnTo>
                  <a:lnTo>
                    <a:pt x="580" y="378"/>
                  </a:lnTo>
                  <a:lnTo>
                    <a:pt x="581" y="378"/>
                  </a:lnTo>
                  <a:lnTo>
                    <a:pt x="582" y="380"/>
                  </a:lnTo>
                  <a:lnTo>
                    <a:pt x="583" y="381"/>
                  </a:lnTo>
                  <a:lnTo>
                    <a:pt x="584" y="381"/>
                  </a:lnTo>
                  <a:lnTo>
                    <a:pt x="584" y="382"/>
                  </a:lnTo>
                  <a:lnTo>
                    <a:pt x="586" y="382"/>
                  </a:lnTo>
                  <a:lnTo>
                    <a:pt x="587" y="382"/>
                  </a:lnTo>
                  <a:lnTo>
                    <a:pt x="588" y="382"/>
                  </a:lnTo>
                  <a:lnTo>
                    <a:pt x="589" y="383"/>
                  </a:lnTo>
                  <a:lnTo>
                    <a:pt x="590" y="383"/>
                  </a:lnTo>
                  <a:lnTo>
                    <a:pt x="591" y="384"/>
                  </a:lnTo>
                  <a:lnTo>
                    <a:pt x="592" y="384"/>
                  </a:lnTo>
                  <a:lnTo>
                    <a:pt x="592" y="385"/>
                  </a:lnTo>
                  <a:lnTo>
                    <a:pt x="594" y="385"/>
                  </a:lnTo>
                  <a:lnTo>
                    <a:pt x="595" y="386"/>
                  </a:lnTo>
                  <a:lnTo>
                    <a:pt x="594" y="386"/>
                  </a:lnTo>
                  <a:lnTo>
                    <a:pt x="592" y="388"/>
                  </a:lnTo>
                  <a:lnTo>
                    <a:pt x="591" y="388"/>
                  </a:lnTo>
                  <a:lnTo>
                    <a:pt x="591" y="389"/>
                  </a:lnTo>
                  <a:lnTo>
                    <a:pt x="591" y="390"/>
                  </a:lnTo>
                  <a:lnTo>
                    <a:pt x="590" y="390"/>
                  </a:lnTo>
                  <a:lnTo>
                    <a:pt x="590" y="391"/>
                  </a:lnTo>
                  <a:lnTo>
                    <a:pt x="589" y="391"/>
                  </a:lnTo>
                  <a:lnTo>
                    <a:pt x="589" y="392"/>
                  </a:lnTo>
                  <a:lnTo>
                    <a:pt x="588" y="392"/>
                  </a:lnTo>
                  <a:lnTo>
                    <a:pt x="587" y="392"/>
                  </a:lnTo>
                  <a:lnTo>
                    <a:pt x="587" y="393"/>
                  </a:lnTo>
                  <a:lnTo>
                    <a:pt x="587" y="394"/>
                  </a:lnTo>
                  <a:lnTo>
                    <a:pt x="588" y="394"/>
                  </a:lnTo>
                  <a:lnTo>
                    <a:pt x="588" y="395"/>
                  </a:lnTo>
                  <a:lnTo>
                    <a:pt x="589" y="395"/>
                  </a:lnTo>
                  <a:lnTo>
                    <a:pt x="589" y="397"/>
                  </a:lnTo>
                  <a:lnTo>
                    <a:pt x="590" y="398"/>
                  </a:lnTo>
                  <a:lnTo>
                    <a:pt x="591" y="398"/>
                  </a:lnTo>
                  <a:lnTo>
                    <a:pt x="592" y="398"/>
                  </a:lnTo>
                  <a:lnTo>
                    <a:pt x="594" y="398"/>
                  </a:lnTo>
                  <a:lnTo>
                    <a:pt x="595" y="399"/>
                  </a:lnTo>
                  <a:lnTo>
                    <a:pt x="596" y="399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20" name="Freeform 667">
              <a:extLst>
                <a:ext uri="{FF2B5EF4-FFF2-40B4-BE49-F238E27FC236}">
                  <a16:creationId xmlns:a16="http://schemas.microsoft.com/office/drawing/2014/main" id="{80B3FA11-7F52-6EDE-590B-68A2A4C18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2700" y="2444750"/>
              <a:ext cx="458788" cy="442913"/>
            </a:xfrm>
            <a:custGeom>
              <a:avLst/>
              <a:gdLst>
                <a:gd name="T0" fmla="*/ 273 w 289"/>
                <a:gd name="T1" fmla="*/ 56 h 279"/>
                <a:gd name="T2" fmla="*/ 260 w 289"/>
                <a:gd name="T3" fmla="*/ 64 h 279"/>
                <a:gd name="T4" fmla="*/ 243 w 289"/>
                <a:gd name="T5" fmla="*/ 80 h 279"/>
                <a:gd name="T6" fmla="*/ 233 w 289"/>
                <a:gd name="T7" fmla="*/ 93 h 279"/>
                <a:gd name="T8" fmla="*/ 211 w 289"/>
                <a:gd name="T9" fmla="*/ 139 h 279"/>
                <a:gd name="T10" fmla="*/ 200 w 289"/>
                <a:gd name="T11" fmla="*/ 158 h 279"/>
                <a:gd name="T12" fmla="*/ 198 w 289"/>
                <a:gd name="T13" fmla="*/ 172 h 279"/>
                <a:gd name="T14" fmla="*/ 199 w 289"/>
                <a:gd name="T15" fmla="*/ 197 h 279"/>
                <a:gd name="T16" fmla="*/ 195 w 289"/>
                <a:gd name="T17" fmla="*/ 228 h 279"/>
                <a:gd name="T18" fmla="*/ 177 w 289"/>
                <a:gd name="T19" fmla="*/ 230 h 279"/>
                <a:gd name="T20" fmla="*/ 157 w 289"/>
                <a:gd name="T21" fmla="*/ 234 h 279"/>
                <a:gd name="T22" fmla="*/ 135 w 289"/>
                <a:gd name="T23" fmla="*/ 245 h 279"/>
                <a:gd name="T24" fmla="*/ 119 w 289"/>
                <a:gd name="T25" fmla="*/ 252 h 279"/>
                <a:gd name="T26" fmla="*/ 110 w 289"/>
                <a:gd name="T27" fmla="*/ 262 h 279"/>
                <a:gd name="T28" fmla="*/ 103 w 289"/>
                <a:gd name="T29" fmla="*/ 276 h 279"/>
                <a:gd name="T30" fmla="*/ 84 w 289"/>
                <a:gd name="T31" fmla="*/ 277 h 279"/>
                <a:gd name="T32" fmla="*/ 60 w 289"/>
                <a:gd name="T33" fmla="*/ 273 h 279"/>
                <a:gd name="T34" fmla="*/ 37 w 289"/>
                <a:gd name="T35" fmla="*/ 268 h 279"/>
                <a:gd name="T36" fmla="*/ 6 w 289"/>
                <a:gd name="T37" fmla="*/ 261 h 279"/>
                <a:gd name="T38" fmla="*/ 7 w 289"/>
                <a:gd name="T39" fmla="*/ 247 h 279"/>
                <a:gd name="T40" fmla="*/ 17 w 289"/>
                <a:gd name="T41" fmla="*/ 227 h 279"/>
                <a:gd name="T42" fmla="*/ 23 w 289"/>
                <a:gd name="T43" fmla="*/ 206 h 279"/>
                <a:gd name="T44" fmla="*/ 36 w 289"/>
                <a:gd name="T45" fmla="*/ 150 h 279"/>
                <a:gd name="T46" fmla="*/ 57 w 289"/>
                <a:gd name="T47" fmla="*/ 153 h 279"/>
                <a:gd name="T48" fmla="*/ 79 w 289"/>
                <a:gd name="T49" fmla="*/ 170 h 279"/>
                <a:gd name="T50" fmla="*/ 75 w 289"/>
                <a:gd name="T51" fmla="*/ 158 h 279"/>
                <a:gd name="T52" fmla="*/ 68 w 289"/>
                <a:gd name="T53" fmla="*/ 152 h 279"/>
                <a:gd name="T54" fmla="*/ 58 w 289"/>
                <a:gd name="T55" fmla="*/ 151 h 279"/>
                <a:gd name="T56" fmla="*/ 51 w 289"/>
                <a:gd name="T57" fmla="*/ 143 h 279"/>
                <a:gd name="T58" fmla="*/ 49 w 289"/>
                <a:gd name="T59" fmla="*/ 133 h 279"/>
                <a:gd name="T60" fmla="*/ 52 w 289"/>
                <a:gd name="T61" fmla="*/ 127 h 279"/>
                <a:gd name="T62" fmla="*/ 56 w 289"/>
                <a:gd name="T63" fmla="*/ 117 h 279"/>
                <a:gd name="T64" fmla="*/ 62 w 289"/>
                <a:gd name="T65" fmla="*/ 108 h 279"/>
                <a:gd name="T66" fmla="*/ 62 w 289"/>
                <a:gd name="T67" fmla="*/ 91 h 279"/>
                <a:gd name="T68" fmla="*/ 77 w 289"/>
                <a:gd name="T69" fmla="*/ 78 h 279"/>
                <a:gd name="T70" fmla="*/ 79 w 289"/>
                <a:gd name="T71" fmla="*/ 69 h 279"/>
                <a:gd name="T72" fmla="*/ 84 w 289"/>
                <a:gd name="T73" fmla="*/ 61 h 279"/>
                <a:gd name="T74" fmla="*/ 86 w 289"/>
                <a:gd name="T75" fmla="*/ 50 h 279"/>
                <a:gd name="T76" fmla="*/ 94 w 289"/>
                <a:gd name="T77" fmla="*/ 48 h 279"/>
                <a:gd name="T78" fmla="*/ 93 w 289"/>
                <a:gd name="T79" fmla="*/ 44 h 279"/>
                <a:gd name="T80" fmla="*/ 85 w 289"/>
                <a:gd name="T81" fmla="*/ 16 h 279"/>
                <a:gd name="T82" fmla="*/ 87 w 289"/>
                <a:gd name="T83" fmla="*/ 0 h 279"/>
                <a:gd name="T84" fmla="*/ 97 w 289"/>
                <a:gd name="T85" fmla="*/ 3 h 279"/>
                <a:gd name="T86" fmla="*/ 108 w 289"/>
                <a:gd name="T87" fmla="*/ 5 h 279"/>
                <a:gd name="T88" fmla="*/ 116 w 289"/>
                <a:gd name="T89" fmla="*/ 8 h 279"/>
                <a:gd name="T90" fmla="*/ 120 w 289"/>
                <a:gd name="T91" fmla="*/ 1 h 279"/>
                <a:gd name="T92" fmla="*/ 131 w 289"/>
                <a:gd name="T93" fmla="*/ 5 h 279"/>
                <a:gd name="T94" fmla="*/ 136 w 289"/>
                <a:gd name="T95" fmla="*/ 14 h 279"/>
                <a:gd name="T96" fmla="*/ 146 w 289"/>
                <a:gd name="T97" fmla="*/ 22 h 279"/>
                <a:gd name="T98" fmla="*/ 157 w 289"/>
                <a:gd name="T99" fmla="*/ 21 h 279"/>
                <a:gd name="T100" fmla="*/ 170 w 289"/>
                <a:gd name="T101" fmla="*/ 17 h 279"/>
                <a:gd name="T102" fmla="*/ 178 w 289"/>
                <a:gd name="T103" fmla="*/ 14 h 279"/>
                <a:gd name="T104" fmla="*/ 185 w 289"/>
                <a:gd name="T105" fmla="*/ 5 h 279"/>
                <a:gd name="T106" fmla="*/ 199 w 289"/>
                <a:gd name="T107" fmla="*/ 2 h 279"/>
                <a:gd name="T108" fmla="*/ 220 w 289"/>
                <a:gd name="T109" fmla="*/ 6 h 279"/>
                <a:gd name="T110" fmla="*/ 237 w 289"/>
                <a:gd name="T111" fmla="*/ 23 h 279"/>
                <a:gd name="T112" fmla="*/ 252 w 289"/>
                <a:gd name="T113" fmla="*/ 38 h 279"/>
                <a:gd name="T114" fmla="*/ 271 w 289"/>
                <a:gd name="T115" fmla="*/ 40 h 279"/>
                <a:gd name="T116" fmla="*/ 285 w 289"/>
                <a:gd name="T117" fmla="*/ 46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9" h="279">
                  <a:moveTo>
                    <a:pt x="289" y="49"/>
                  </a:moveTo>
                  <a:lnTo>
                    <a:pt x="287" y="49"/>
                  </a:lnTo>
                  <a:lnTo>
                    <a:pt x="285" y="50"/>
                  </a:lnTo>
                  <a:lnTo>
                    <a:pt x="284" y="50"/>
                  </a:lnTo>
                  <a:lnTo>
                    <a:pt x="282" y="52"/>
                  </a:lnTo>
                  <a:lnTo>
                    <a:pt x="278" y="52"/>
                  </a:lnTo>
                  <a:lnTo>
                    <a:pt x="277" y="53"/>
                  </a:lnTo>
                  <a:lnTo>
                    <a:pt x="276" y="53"/>
                  </a:lnTo>
                  <a:lnTo>
                    <a:pt x="275" y="55"/>
                  </a:lnTo>
                  <a:lnTo>
                    <a:pt x="273" y="56"/>
                  </a:lnTo>
                  <a:lnTo>
                    <a:pt x="272" y="56"/>
                  </a:lnTo>
                  <a:lnTo>
                    <a:pt x="271" y="57"/>
                  </a:lnTo>
                  <a:lnTo>
                    <a:pt x="269" y="57"/>
                  </a:lnTo>
                  <a:lnTo>
                    <a:pt x="268" y="58"/>
                  </a:lnTo>
                  <a:lnTo>
                    <a:pt x="267" y="59"/>
                  </a:lnTo>
                  <a:lnTo>
                    <a:pt x="266" y="59"/>
                  </a:lnTo>
                  <a:lnTo>
                    <a:pt x="266" y="60"/>
                  </a:lnTo>
                  <a:lnTo>
                    <a:pt x="265" y="61"/>
                  </a:lnTo>
                  <a:lnTo>
                    <a:pt x="263" y="63"/>
                  </a:lnTo>
                  <a:lnTo>
                    <a:pt x="260" y="64"/>
                  </a:lnTo>
                  <a:lnTo>
                    <a:pt x="259" y="66"/>
                  </a:lnTo>
                  <a:lnTo>
                    <a:pt x="257" y="68"/>
                  </a:lnTo>
                  <a:lnTo>
                    <a:pt x="252" y="72"/>
                  </a:lnTo>
                  <a:lnTo>
                    <a:pt x="250" y="73"/>
                  </a:lnTo>
                  <a:lnTo>
                    <a:pt x="249" y="74"/>
                  </a:lnTo>
                  <a:lnTo>
                    <a:pt x="247" y="76"/>
                  </a:lnTo>
                  <a:lnTo>
                    <a:pt x="246" y="77"/>
                  </a:lnTo>
                  <a:lnTo>
                    <a:pt x="245" y="78"/>
                  </a:lnTo>
                  <a:lnTo>
                    <a:pt x="243" y="78"/>
                  </a:lnTo>
                  <a:lnTo>
                    <a:pt x="243" y="80"/>
                  </a:lnTo>
                  <a:lnTo>
                    <a:pt x="242" y="80"/>
                  </a:lnTo>
                  <a:lnTo>
                    <a:pt x="242" y="81"/>
                  </a:lnTo>
                  <a:lnTo>
                    <a:pt x="240" y="82"/>
                  </a:lnTo>
                  <a:lnTo>
                    <a:pt x="239" y="84"/>
                  </a:lnTo>
                  <a:lnTo>
                    <a:pt x="238" y="85"/>
                  </a:lnTo>
                  <a:lnTo>
                    <a:pt x="238" y="86"/>
                  </a:lnTo>
                  <a:lnTo>
                    <a:pt x="237" y="86"/>
                  </a:lnTo>
                  <a:lnTo>
                    <a:pt x="237" y="88"/>
                  </a:lnTo>
                  <a:lnTo>
                    <a:pt x="235" y="90"/>
                  </a:lnTo>
                  <a:lnTo>
                    <a:pt x="233" y="93"/>
                  </a:lnTo>
                  <a:lnTo>
                    <a:pt x="232" y="97"/>
                  </a:lnTo>
                  <a:lnTo>
                    <a:pt x="231" y="99"/>
                  </a:lnTo>
                  <a:lnTo>
                    <a:pt x="224" y="113"/>
                  </a:lnTo>
                  <a:lnTo>
                    <a:pt x="222" y="116"/>
                  </a:lnTo>
                  <a:lnTo>
                    <a:pt x="222" y="117"/>
                  </a:lnTo>
                  <a:lnTo>
                    <a:pt x="218" y="124"/>
                  </a:lnTo>
                  <a:lnTo>
                    <a:pt x="216" y="126"/>
                  </a:lnTo>
                  <a:lnTo>
                    <a:pt x="216" y="127"/>
                  </a:lnTo>
                  <a:lnTo>
                    <a:pt x="212" y="135"/>
                  </a:lnTo>
                  <a:lnTo>
                    <a:pt x="211" y="139"/>
                  </a:lnTo>
                  <a:lnTo>
                    <a:pt x="209" y="140"/>
                  </a:lnTo>
                  <a:lnTo>
                    <a:pt x="209" y="141"/>
                  </a:lnTo>
                  <a:lnTo>
                    <a:pt x="208" y="142"/>
                  </a:lnTo>
                  <a:lnTo>
                    <a:pt x="208" y="143"/>
                  </a:lnTo>
                  <a:lnTo>
                    <a:pt x="207" y="143"/>
                  </a:lnTo>
                  <a:lnTo>
                    <a:pt x="207" y="144"/>
                  </a:lnTo>
                  <a:lnTo>
                    <a:pt x="205" y="150"/>
                  </a:lnTo>
                  <a:lnTo>
                    <a:pt x="202" y="155"/>
                  </a:lnTo>
                  <a:lnTo>
                    <a:pt x="202" y="156"/>
                  </a:lnTo>
                  <a:lnTo>
                    <a:pt x="200" y="158"/>
                  </a:lnTo>
                  <a:lnTo>
                    <a:pt x="200" y="159"/>
                  </a:lnTo>
                  <a:lnTo>
                    <a:pt x="199" y="160"/>
                  </a:lnTo>
                  <a:lnTo>
                    <a:pt x="199" y="161"/>
                  </a:lnTo>
                  <a:lnTo>
                    <a:pt x="199" y="162"/>
                  </a:lnTo>
                  <a:lnTo>
                    <a:pt x="198" y="165"/>
                  </a:lnTo>
                  <a:lnTo>
                    <a:pt x="198" y="166"/>
                  </a:lnTo>
                  <a:lnTo>
                    <a:pt x="198" y="167"/>
                  </a:lnTo>
                  <a:lnTo>
                    <a:pt x="198" y="169"/>
                  </a:lnTo>
                  <a:lnTo>
                    <a:pt x="198" y="170"/>
                  </a:lnTo>
                  <a:lnTo>
                    <a:pt x="198" y="172"/>
                  </a:lnTo>
                  <a:lnTo>
                    <a:pt x="198" y="173"/>
                  </a:lnTo>
                  <a:lnTo>
                    <a:pt x="198" y="175"/>
                  </a:lnTo>
                  <a:lnTo>
                    <a:pt x="198" y="176"/>
                  </a:lnTo>
                  <a:lnTo>
                    <a:pt x="198" y="180"/>
                  </a:lnTo>
                  <a:lnTo>
                    <a:pt x="198" y="181"/>
                  </a:lnTo>
                  <a:lnTo>
                    <a:pt x="198" y="190"/>
                  </a:lnTo>
                  <a:lnTo>
                    <a:pt x="199" y="193"/>
                  </a:lnTo>
                  <a:lnTo>
                    <a:pt x="198" y="194"/>
                  </a:lnTo>
                  <a:lnTo>
                    <a:pt x="199" y="194"/>
                  </a:lnTo>
                  <a:lnTo>
                    <a:pt x="199" y="197"/>
                  </a:lnTo>
                  <a:lnTo>
                    <a:pt x="199" y="199"/>
                  </a:lnTo>
                  <a:lnTo>
                    <a:pt x="199" y="206"/>
                  </a:lnTo>
                  <a:lnTo>
                    <a:pt x="199" y="208"/>
                  </a:lnTo>
                  <a:lnTo>
                    <a:pt x="198" y="210"/>
                  </a:lnTo>
                  <a:lnTo>
                    <a:pt x="198" y="216"/>
                  </a:lnTo>
                  <a:lnTo>
                    <a:pt x="198" y="218"/>
                  </a:lnTo>
                  <a:lnTo>
                    <a:pt x="197" y="223"/>
                  </a:lnTo>
                  <a:lnTo>
                    <a:pt x="197" y="224"/>
                  </a:lnTo>
                  <a:lnTo>
                    <a:pt x="196" y="227"/>
                  </a:lnTo>
                  <a:lnTo>
                    <a:pt x="195" y="228"/>
                  </a:lnTo>
                  <a:lnTo>
                    <a:pt x="195" y="231"/>
                  </a:lnTo>
                  <a:lnTo>
                    <a:pt x="194" y="231"/>
                  </a:lnTo>
                  <a:lnTo>
                    <a:pt x="192" y="231"/>
                  </a:lnTo>
                  <a:lnTo>
                    <a:pt x="191" y="231"/>
                  </a:lnTo>
                  <a:lnTo>
                    <a:pt x="190" y="231"/>
                  </a:lnTo>
                  <a:lnTo>
                    <a:pt x="189" y="231"/>
                  </a:lnTo>
                  <a:lnTo>
                    <a:pt x="188" y="231"/>
                  </a:lnTo>
                  <a:lnTo>
                    <a:pt x="186" y="231"/>
                  </a:lnTo>
                  <a:lnTo>
                    <a:pt x="179" y="230"/>
                  </a:lnTo>
                  <a:lnTo>
                    <a:pt x="177" y="230"/>
                  </a:lnTo>
                  <a:lnTo>
                    <a:pt x="174" y="231"/>
                  </a:lnTo>
                  <a:lnTo>
                    <a:pt x="172" y="231"/>
                  </a:lnTo>
                  <a:lnTo>
                    <a:pt x="169" y="232"/>
                  </a:lnTo>
                  <a:lnTo>
                    <a:pt x="168" y="232"/>
                  </a:lnTo>
                  <a:lnTo>
                    <a:pt x="165" y="232"/>
                  </a:lnTo>
                  <a:lnTo>
                    <a:pt x="164" y="233"/>
                  </a:lnTo>
                  <a:lnTo>
                    <a:pt x="161" y="233"/>
                  </a:lnTo>
                  <a:lnTo>
                    <a:pt x="160" y="233"/>
                  </a:lnTo>
                  <a:lnTo>
                    <a:pt x="159" y="234"/>
                  </a:lnTo>
                  <a:lnTo>
                    <a:pt x="157" y="234"/>
                  </a:lnTo>
                  <a:lnTo>
                    <a:pt x="156" y="234"/>
                  </a:lnTo>
                  <a:lnTo>
                    <a:pt x="154" y="235"/>
                  </a:lnTo>
                  <a:lnTo>
                    <a:pt x="153" y="236"/>
                  </a:lnTo>
                  <a:lnTo>
                    <a:pt x="152" y="236"/>
                  </a:lnTo>
                  <a:lnTo>
                    <a:pt x="151" y="236"/>
                  </a:lnTo>
                  <a:lnTo>
                    <a:pt x="147" y="239"/>
                  </a:lnTo>
                  <a:lnTo>
                    <a:pt x="144" y="240"/>
                  </a:lnTo>
                  <a:lnTo>
                    <a:pt x="142" y="242"/>
                  </a:lnTo>
                  <a:lnTo>
                    <a:pt x="138" y="243"/>
                  </a:lnTo>
                  <a:lnTo>
                    <a:pt x="135" y="245"/>
                  </a:lnTo>
                  <a:lnTo>
                    <a:pt x="134" y="247"/>
                  </a:lnTo>
                  <a:lnTo>
                    <a:pt x="132" y="247"/>
                  </a:lnTo>
                  <a:lnTo>
                    <a:pt x="131" y="248"/>
                  </a:lnTo>
                  <a:lnTo>
                    <a:pt x="128" y="249"/>
                  </a:lnTo>
                  <a:lnTo>
                    <a:pt x="127" y="249"/>
                  </a:lnTo>
                  <a:lnTo>
                    <a:pt x="126" y="249"/>
                  </a:lnTo>
                  <a:lnTo>
                    <a:pt x="125" y="250"/>
                  </a:lnTo>
                  <a:lnTo>
                    <a:pt x="121" y="251"/>
                  </a:lnTo>
                  <a:lnTo>
                    <a:pt x="120" y="251"/>
                  </a:lnTo>
                  <a:lnTo>
                    <a:pt x="119" y="252"/>
                  </a:lnTo>
                  <a:lnTo>
                    <a:pt x="118" y="252"/>
                  </a:lnTo>
                  <a:lnTo>
                    <a:pt x="117" y="253"/>
                  </a:lnTo>
                  <a:lnTo>
                    <a:pt x="114" y="253"/>
                  </a:lnTo>
                  <a:lnTo>
                    <a:pt x="112" y="254"/>
                  </a:lnTo>
                  <a:lnTo>
                    <a:pt x="112" y="256"/>
                  </a:lnTo>
                  <a:lnTo>
                    <a:pt x="112" y="257"/>
                  </a:lnTo>
                  <a:lnTo>
                    <a:pt x="111" y="259"/>
                  </a:lnTo>
                  <a:lnTo>
                    <a:pt x="110" y="260"/>
                  </a:lnTo>
                  <a:lnTo>
                    <a:pt x="110" y="261"/>
                  </a:lnTo>
                  <a:lnTo>
                    <a:pt x="110" y="262"/>
                  </a:lnTo>
                  <a:lnTo>
                    <a:pt x="109" y="264"/>
                  </a:lnTo>
                  <a:lnTo>
                    <a:pt x="109" y="265"/>
                  </a:lnTo>
                  <a:lnTo>
                    <a:pt x="109" y="267"/>
                  </a:lnTo>
                  <a:lnTo>
                    <a:pt x="109" y="268"/>
                  </a:lnTo>
                  <a:lnTo>
                    <a:pt x="108" y="269"/>
                  </a:lnTo>
                  <a:lnTo>
                    <a:pt x="106" y="272"/>
                  </a:lnTo>
                  <a:lnTo>
                    <a:pt x="106" y="273"/>
                  </a:lnTo>
                  <a:lnTo>
                    <a:pt x="105" y="274"/>
                  </a:lnTo>
                  <a:lnTo>
                    <a:pt x="104" y="275"/>
                  </a:lnTo>
                  <a:lnTo>
                    <a:pt x="103" y="276"/>
                  </a:lnTo>
                  <a:lnTo>
                    <a:pt x="102" y="277"/>
                  </a:lnTo>
                  <a:lnTo>
                    <a:pt x="101" y="277"/>
                  </a:lnTo>
                  <a:lnTo>
                    <a:pt x="100" y="278"/>
                  </a:lnTo>
                  <a:lnTo>
                    <a:pt x="99" y="278"/>
                  </a:lnTo>
                  <a:lnTo>
                    <a:pt x="97" y="278"/>
                  </a:lnTo>
                  <a:lnTo>
                    <a:pt x="96" y="279"/>
                  </a:lnTo>
                  <a:lnTo>
                    <a:pt x="94" y="279"/>
                  </a:lnTo>
                  <a:lnTo>
                    <a:pt x="92" y="278"/>
                  </a:lnTo>
                  <a:lnTo>
                    <a:pt x="86" y="278"/>
                  </a:lnTo>
                  <a:lnTo>
                    <a:pt x="84" y="277"/>
                  </a:lnTo>
                  <a:lnTo>
                    <a:pt x="83" y="277"/>
                  </a:lnTo>
                  <a:lnTo>
                    <a:pt x="80" y="277"/>
                  </a:lnTo>
                  <a:lnTo>
                    <a:pt x="77" y="276"/>
                  </a:lnTo>
                  <a:lnTo>
                    <a:pt x="75" y="275"/>
                  </a:lnTo>
                  <a:lnTo>
                    <a:pt x="74" y="275"/>
                  </a:lnTo>
                  <a:lnTo>
                    <a:pt x="69" y="275"/>
                  </a:lnTo>
                  <a:lnTo>
                    <a:pt x="68" y="274"/>
                  </a:lnTo>
                  <a:lnTo>
                    <a:pt x="67" y="274"/>
                  </a:lnTo>
                  <a:lnTo>
                    <a:pt x="62" y="274"/>
                  </a:lnTo>
                  <a:lnTo>
                    <a:pt x="60" y="273"/>
                  </a:lnTo>
                  <a:lnTo>
                    <a:pt x="57" y="273"/>
                  </a:lnTo>
                  <a:lnTo>
                    <a:pt x="57" y="272"/>
                  </a:lnTo>
                  <a:lnTo>
                    <a:pt x="56" y="272"/>
                  </a:lnTo>
                  <a:lnTo>
                    <a:pt x="53" y="272"/>
                  </a:lnTo>
                  <a:lnTo>
                    <a:pt x="52" y="270"/>
                  </a:lnTo>
                  <a:lnTo>
                    <a:pt x="51" y="270"/>
                  </a:lnTo>
                  <a:lnTo>
                    <a:pt x="48" y="269"/>
                  </a:lnTo>
                  <a:lnTo>
                    <a:pt x="45" y="269"/>
                  </a:lnTo>
                  <a:lnTo>
                    <a:pt x="42" y="268"/>
                  </a:lnTo>
                  <a:lnTo>
                    <a:pt x="37" y="268"/>
                  </a:lnTo>
                  <a:lnTo>
                    <a:pt x="33" y="267"/>
                  </a:lnTo>
                  <a:lnTo>
                    <a:pt x="32" y="267"/>
                  </a:lnTo>
                  <a:lnTo>
                    <a:pt x="30" y="266"/>
                  </a:lnTo>
                  <a:lnTo>
                    <a:pt x="22" y="265"/>
                  </a:lnTo>
                  <a:lnTo>
                    <a:pt x="17" y="264"/>
                  </a:lnTo>
                  <a:lnTo>
                    <a:pt x="16" y="264"/>
                  </a:lnTo>
                  <a:lnTo>
                    <a:pt x="15" y="264"/>
                  </a:lnTo>
                  <a:lnTo>
                    <a:pt x="10" y="262"/>
                  </a:lnTo>
                  <a:lnTo>
                    <a:pt x="8" y="261"/>
                  </a:lnTo>
                  <a:lnTo>
                    <a:pt x="6" y="261"/>
                  </a:lnTo>
                  <a:lnTo>
                    <a:pt x="4" y="261"/>
                  </a:lnTo>
                  <a:lnTo>
                    <a:pt x="2" y="260"/>
                  </a:lnTo>
                  <a:lnTo>
                    <a:pt x="1" y="260"/>
                  </a:lnTo>
                  <a:lnTo>
                    <a:pt x="0" y="260"/>
                  </a:lnTo>
                  <a:lnTo>
                    <a:pt x="0" y="259"/>
                  </a:lnTo>
                  <a:lnTo>
                    <a:pt x="1" y="257"/>
                  </a:lnTo>
                  <a:lnTo>
                    <a:pt x="5" y="250"/>
                  </a:lnTo>
                  <a:lnTo>
                    <a:pt x="7" y="249"/>
                  </a:lnTo>
                  <a:lnTo>
                    <a:pt x="7" y="248"/>
                  </a:lnTo>
                  <a:lnTo>
                    <a:pt x="7" y="247"/>
                  </a:lnTo>
                  <a:lnTo>
                    <a:pt x="8" y="245"/>
                  </a:lnTo>
                  <a:lnTo>
                    <a:pt x="9" y="243"/>
                  </a:lnTo>
                  <a:lnTo>
                    <a:pt x="10" y="241"/>
                  </a:lnTo>
                  <a:lnTo>
                    <a:pt x="11" y="239"/>
                  </a:lnTo>
                  <a:lnTo>
                    <a:pt x="13" y="236"/>
                  </a:lnTo>
                  <a:lnTo>
                    <a:pt x="14" y="235"/>
                  </a:lnTo>
                  <a:lnTo>
                    <a:pt x="15" y="232"/>
                  </a:lnTo>
                  <a:lnTo>
                    <a:pt x="15" y="231"/>
                  </a:lnTo>
                  <a:lnTo>
                    <a:pt x="16" y="227"/>
                  </a:lnTo>
                  <a:lnTo>
                    <a:pt x="17" y="227"/>
                  </a:lnTo>
                  <a:lnTo>
                    <a:pt x="17" y="225"/>
                  </a:lnTo>
                  <a:lnTo>
                    <a:pt x="18" y="224"/>
                  </a:lnTo>
                  <a:lnTo>
                    <a:pt x="18" y="223"/>
                  </a:lnTo>
                  <a:lnTo>
                    <a:pt x="19" y="219"/>
                  </a:lnTo>
                  <a:lnTo>
                    <a:pt x="20" y="216"/>
                  </a:lnTo>
                  <a:lnTo>
                    <a:pt x="20" y="215"/>
                  </a:lnTo>
                  <a:lnTo>
                    <a:pt x="22" y="212"/>
                  </a:lnTo>
                  <a:lnTo>
                    <a:pt x="22" y="210"/>
                  </a:lnTo>
                  <a:lnTo>
                    <a:pt x="23" y="208"/>
                  </a:lnTo>
                  <a:lnTo>
                    <a:pt x="23" y="206"/>
                  </a:lnTo>
                  <a:lnTo>
                    <a:pt x="25" y="198"/>
                  </a:lnTo>
                  <a:lnTo>
                    <a:pt x="26" y="193"/>
                  </a:lnTo>
                  <a:lnTo>
                    <a:pt x="26" y="190"/>
                  </a:lnTo>
                  <a:lnTo>
                    <a:pt x="27" y="187"/>
                  </a:lnTo>
                  <a:lnTo>
                    <a:pt x="27" y="184"/>
                  </a:lnTo>
                  <a:lnTo>
                    <a:pt x="28" y="183"/>
                  </a:lnTo>
                  <a:lnTo>
                    <a:pt x="28" y="181"/>
                  </a:lnTo>
                  <a:lnTo>
                    <a:pt x="31" y="173"/>
                  </a:lnTo>
                  <a:lnTo>
                    <a:pt x="36" y="151"/>
                  </a:lnTo>
                  <a:lnTo>
                    <a:pt x="36" y="150"/>
                  </a:lnTo>
                  <a:lnTo>
                    <a:pt x="37" y="148"/>
                  </a:lnTo>
                  <a:lnTo>
                    <a:pt x="40" y="143"/>
                  </a:lnTo>
                  <a:lnTo>
                    <a:pt x="42" y="139"/>
                  </a:lnTo>
                  <a:lnTo>
                    <a:pt x="47" y="142"/>
                  </a:lnTo>
                  <a:lnTo>
                    <a:pt x="48" y="144"/>
                  </a:lnTo>
                  <a:lnTo>
                    <a:pt x="52" y="148"/>
                  </a:lnTo>
                  <a:lnTo>
                    <a:pt x="54" y="151"/>
                  </a:lnTo>
                  <a:lnTo>
                    <a:pt x="56" y="152"/>
                  </a:lnTo>
                  <a:lnTo>
                    <a:pt x="57" y="152"/>
                  </a:lnTo>
                  <a:lnTo>
                    <a:pt x="57" y="153"/>
                  </a:lnTo>
                  <a:lnTo>
                    <a:pt x="58" y="153"/>
                  </a:lnTo>
                  <a:lnTo>
                    <a:pt x="59" y="155"/>
                  </a:lnTo>
                  <a:lnTo>
                    <a:pt x="62" y="157"/>
                  </a:lnTo>
                  <a:lnTo>
                    <a:pt x="65" y="159"/>
                  </a:lnTo>
                  <a:lnTo>
                    <a:pt x="71" y="165"/>
                  </a:lnTo>
                  <a:lnTo>
                    <a:pt x="71" y="166"/>
                  </a:lnTo>
                  <a:lnTo>
                    <a:pt x="74" y="167"/>
                  </a:lnTo>
                  <a:lnTo>
                    <a:pt x="75" y="168"/>
                  </a:lnTo>
                  <a:lnTo>
                    <a:pt x="77" y="169"/>
                  </a:lnTo>
                  <a:lnTo>
                    <a:pt x="79" y="170"/>
                  </a:lnTo>
                  <a:lnTo>
                    <a:pt x="79" y="169"/>
                  </a:lnTo>
                  <a:lnTo>
                    <a:pt x="79" y="168"/>
                  </a:lnTo>
                  <a:lnTo>
                    <a:pt x="78" y="167"/>
                  </a:lnTo>
                  <a:lnTo>
                    <a:pt x="78" y="166"/>
                  </a:lnTo>
                  <a:lnTo>
                    <a:pt x="77" y="165"/>
                  </a:lnTo>
                  <a:lnTo>
                    <a:pt x="77" y="164"/>
                  </a:lnTo>
                  <a:lnTo>
                    <a:pt x="77" y="162"/>
                  </a:lnTo>
                  <a:lnTo>
                    <a:pt x="76" y="162"/>
                  </a:lnTo>
                  <a:lnTo>
                    <a:pt x="76" y="161"/>
                  </a:lnTo>
                  <a:lnTo>
                    <a:pt x="75" y="158"/>
                  </a:lnTo>
                  <a:lnTo>
                    <a:pt x="74" y="157"/>
                  </a:lnTo>
                  <a:lnTo>
                    <a:pt x="74" y="156"/>
                  </a:lnTo>
                  <a:lnTo>
                    <a:pt x="73" y="156"/>
                  </a:lnTo>
                  <a:lnTo>
                    <a:pt x="73" y="155"/>
                  </a:lnTo>
                  <a:lnTo>
                    <a:pt x="71" y="155"/>
                  </a:lnTo>
                  <a:lnTo>
                    <a:pt x="70" y="155"/>
                  </a:lnTo>
                  <a:lnTo>
                    <a:pt x="70" y="153"/>
                  </a:lnTo>
                  <a:lnTo>
                    <a:pt x="69" y="153"/>
                  </a:lnTo>
                  <a:lnTo>
                    <a:pt x="68" y="153"/>
                  </a:lnTo>
                  <a:lnTo>
                    <a:pt x="68" y="152"/>
                  </a:lnTo>
                  <a:lnTo>
                    <a:pt x="67" y="152"/>
                  </a:lnTo>
                  <a:lnTo>
                    <a:pt x="66" y="152"/>
                  </a:lnTo>
                  <a:lnTo>
                    <a:pt x="65" y="151"/>
                  </a:lnTo>
                  <a:lnTo>
                    <a:pt x="63" y="151"/>
                  </a:lnTo>
                  <a:lnTo>
                    <a:pt x="63" y="152"/>
                  </a:lnTo>
                  <a:lnTo>
                    <a:pt x="62" y="152"/>
                  </a:lnTo>
                  <a:lnTo>
                    <a:pt x="61" y="152"/>
                  </a:lnTo>
                  <a:lnTo>
                    <a:pt x="59" y="151"/>
                  </a:lnTo>
                  <a:lnTo>
                    <a:pt x="58" y="152"/>
                  </a:lnTo>
                  <a:lnTo>
                    <a:pt x="58" y="151"/>
                  </a:lnTo>
                  <a:lnTo>
                    <a:pt x="59" y="150"/>
                  </a:lnTo>
                  <a:lnTo>
                    <a:pt x="58" y="150"/>
                  </a:lnTo>
                  <a:lnTo>
                    <a:pt x="57" y="149"/>
                  </a:lnTo>
                  <a:lnTo>
                    <a:pt x="54" y="147"/>
                  </a:lnTo>
                  <a:lnTo>
                    <a:pt x="54" y="145"/>
                  </a:lnTo>
                  <a:lnTo>
                    <a:pt x="54" y="144"/>
                  </a:lnTo>
                  <a:lnTo>
                    <a:pt x="54" y="143"/>
                  </a:lnTo>
                  <a:lnTo>
                    <a:pt x="53" y="144"/>
                  </a:lnTo>
                  <a:lnTo>
                    <a:pt x="52" y="143"/>
                  </a:lnTo>
                  <a:lnTo>
                    <a:pt x="51" y="143"/>
                  </a:lnTo>
                  <a:lnTo>
                    <a:pt x="50" y="143"/>
                  </a:lnTo>
                  <a:lnTo>
                    <a:pt x="50" y="142"/>
                  </a:lnTo>
                  <a:lnTo>
                    <a:pt x="50" y="141"/>
                  </a:lnTo>
                  <a:lnTo>
                    <a:pt x="50" y="140"/>
                  </a:lnTo>
                  <a:lnTo>
                    <a:pt x="50" y="139"/>
                  </a:lnTo>
                  <a:lnTo>
                    <a:pt x="50" y="138"/>
                  </a:lnTo>
                  <a:lnTo>
                    <a:pt x="50" y="136"/>
                  </a:lnTo>
                  <a:lnTo>
                    <a:pt x="50" y="135"/>
                  </a:lnTo>
                  <a:lnTo>
                    <a:pt x="49" y="134"/>
                  </a:lnTo>
                  <a:lnTo>
                    <a:pt x="49" y="133"/>
                  </a:lnTo>
                  <a:lnTo>
                    <a:pt x="48" y="132"/>
                  </a:lnTo>
                  <a:lnTo>
                    <a:pt x="48" y="131"/>
                  </a:lnTo>
                  <a:lnTo>
                    <a:pt x="47" y="130"/>
                  </a:lnTo>
                  <a:lnTo>
                    <a:pt x="47" y="128"/>
                  </a:lnTo>
                  <a:lnTo>
                    <a:pt x="48" y="128"/>
                  </a:lnTo>
                  <a:lnTo>
                    <a:pt x="48" y="127"/>
                  </a:lnTo>
                  <a:lnTo>
                    <a:pt x="49" y="127"/>
                  </a:lnTo>
                  <a:lnTo>
                    <a:pt x="50" y="127"/>
                  </a:lnTo>
                  <a:lnTo>
                    <a:pt x="51" y="127"/>
                  </a:lnTo>
                  <a:lnTo>
                    <a:pt x="52" y="127"/>
                  </a:lnTo>
                  <a:lnTo>
                    <a:pt x="52" y="126"/>
                  </a:lnTo>
                  <a:lnTo>
                    <a:pt x="53" y="126"/>
                  </a:lnTo>
                  <a:lnTo>
                    <a:pt x="54" y="125"/>
                  </a:lnTo>
                  <a:lnTo>
                    <a:pt x="56" y="124"/>
                  </a:lnTo>
                  <a:lnTo>
                    <a:pt x="56" y="123"/>
                  </a:lnTo>
                  <a:lnTo>
                    <a:pt x="56" y="122"/>
                  </a:lnTo>
                  <a:lnTo>
                    <a:pt x="56" y="120"/>
                  </a:lnTo>
                  <a:lnTo>
                    <a:pt x="56" y="119"/>
                  </a:lnTo>
                  <a:lnTo>
                    <a:pt x="56" y="118"/>
                  </a:lnTo>
                  <a:lnTo>
                    <a:pt x="56" y="117"/>
                  </a:lnTo>
                  <a:lnTo>
                    <a:pt x="56" y="116"/>
                  </a:lnTo>
                  <a:lnTo>
                    <a:pt x="57" y="116"/>
                  </a:lnTo>
                  <a:lnTo>
                    <a:pt x="58" y="115"/>
                  </a:lnTo>
                  <a:lnTo>
                    <a:pt x="59" y="115"/>
                  </a:lnTo>
                  <a:lnTo>
                    <a:pt x="60" y="115"/>
                  </a:lnTo>
                  <a:lnTo>
                    <a:pt x="61" y="114"/>
                  </a:lnTo>
                  <a:lnTo>
                    <a:pt x="61" y="113"/>
                  </a:lnTo>
                  <a:lnTo>
                    <a:pt x="61" y="111"/>
                  </a:lnTo>
                  <a:lnTo>
                    <a:pt x="61" y="110"/>
                  </a:lnTo>
                  <a:lnTo>
                    <a:pt x="62" y="108"/>
                  </a:lnTo>
                  <a:lnTo>
                    <a:pt x="62" y="107"/>
                  </a:lnTo>
                  <a:lnTo>
                    <a:pt x="61" y="107"/>
                  </a:lnTo>
                  <a:lnTo>
                    <a:pt x="61" y="106"/>
                  </a:lnTo>
                  <a:lnTo>
                    <a:pt x="61" y="99"/>
                  </a:lnTo>
                  <a:lnTo>
                    <a:pt x="62" y="97"/>
                  </a:lnTo>
                  <a:lnTo>
                    <a:pt x="61" y="97"/>
                  </a:lnTo>
                  <a:lnTo>
                    <a:pt x="61" y="95"/>
                  </a:lnTo>
                  <a:lnTo>
                    <a:pt x="62" y="95"/>
                  </a:lnTo>
                  <a:lnTo>
                    <a:pt x="62" y="94"/>
                  </a:lnTo>
                  <a:lnTo>
                    <a:pt x="62" y="91"/>
                  </a:lnTo>
                  <a:lnTo>
                    <a:pt x="63" y="89"/>
                  </a:lnTo>
                  <a:lnTo>
                    <a:pt x="67" y="89"/>
                  </a:lnTo>
                  <a:lnTo>
                    <a:pt x="68" y="89"/>
                  </a:lnTo>
                  <a:lnTo>
                    <a:pt x="71" y="85"/>
                  </a:lnTo>
                  <a:lnTo>
                    <a:pt x="73" y="84"/>
                  </a:lnTo>
                  <a:lnTo>
                    <a:pt x="74" y="84"/>
                  </a:lnTo>
                  <a:lnTo>
                    <a:pt x="74" y="83"/>
                  </a:lnTo>
                  <a:lnTo>
                    <a:pt x="75" y="82"/>
                  </a:lnTo>
                  <a:lnTo>
                    <a:pt x="77" y="80"/>
                  </a:lnTo>
                  <a:lnTo>
                    <a:pt x="77" y="78"/>
                  </a:lnTo>
                  <a:lnTo>
                    <a:pt x="77" y="77"/>
                  </a:lnTo>
                  <a:lnTo>
                    <a:pt x="77" y="76"/>
                  </a:lnTo>
                  <a:lnTo>
                    <a:pt x="77" y="75"/>
                  </a:lnTo>
                  <a:lnTo>
                    <a:pt x="77" y="74"/>
                  </a:lnTo>
                  <a:lnTo>
                    <a:pt x="78" y="74"/>
                  </a:lnTo>
                  <a:lnTo>
                    <a:pt x="78" y="73"/>
                  </a:lnTo>
                  <a:lnTo>
                    <a:pt x="78" y="72"/>
                  </a:lnTo>
                  <a:lnTo>
                    <a:pt x="78" y="71"/>
                  </a:lnTo>
                  <a:lnTo>
                    <a:pt x="78" y="69"/>
                  </a:lnTo>
                  <a:lnTo>
                    <a:pt x="79" y="69"/>
                  </a:lnTo>
                  <a:lnTo>
                    <a:pt x="80" y="69"/>
                  </a:lnTo>
                  <a:lnTo>
                    <a:pt x="82" y="68"/>
                  </a:lnTo>
                  <a:lnTo>
                    <a:pt x="82" y="67"/>
                  </a:lnTo>
                  <a:lnTo>
                    <a:pt x="83" y="67"/>
                  </a:lnTo>
                  <a:lnTo>
                    <a:pt x="83" y="66"/>
                  </a:lnTo>
                  <a:lnTo>
                    <a:pt x="83" y="65"/>
                  </a:lnTo>
                  <a:lnTo>
                    <a:pt x="84" y="65"/>
                  </a:lnTo>
                  <a:lnTo>
                    <a:pt x="84" y="64"/>
                  </a:lnTo>
                  <a:lnTo>
                    <a:pt x="84" y="63"/>
                  </a:lnTo>
                  <a:lnTo>
                    <a:pt x="84" y="61"/>
                  </a:lnTo>
                  <a:lnTo>
                    <a:pt x="84" y="60"/>
                  </a:lnTo>
                  <a:lnTo>
                    <a:pt x="84" y="59"/>
                  </a:lnTo>
                  <a:lnTo>
                    <a:pt x="84" y="58"/>
                  </a:lnTo>
                  <a:lnTo>
                    <a:pt x="83" y="57"/>
                  </a:lnTo>
                  <a:lnTo>
                    <a:pt x="83" y="56"/>
                  </a:lnTo>
                  <a:lnTo>
                    <a:pt x="84" y="56"/>
                  </a:lnTo>
                  <a:lnTo>
                    <a:pt x="84" y="55"/>
                  </a:lnTo>
                  <a:lnTo>
                    <a:pt x="85" y="53"/>
                  </a:lnTo>
                  <a:lnTo>
                    <a:pt x="86" y="51"/>
                  </a:lnTo>
                  <a:lnTo>
                    <a:pt x="86" y="50"/>
                  </a:lnTo>
                  <a:lnTo>
                    <a:pt x="86" y="49"/>
                  </a:lnTo>
                  <a:lnTo>
                    <a:pt x="87" y="49"/>
                  </a:lnTo>
                  <a:lnTo>
                    <a:pt x="88" y="49"/>
                  </a:lnTo>
                  <a:lnTo>
                    <a:pt x="88" y="48"/>
                  </a:lnTo>
                  <a:lnTo>
                    <a:pt x="90" y="47"/>
                  </a:lnTo>
                  <a:lnTo>
                    <a:pt x="91" y="47"/>
                  </a:lnTo>
                  <a:lnTo>
                    <a:pt x="92" y="47"/>
                  </a:lnTo>
                  <a:lnTo>
                    <a:pt x="93" y="47"/>
                  </a:lnTo>
                  <a:lnTo>
                    <a:pt x="93" y="48"/>
                  </a:lnTo>
                  <a:lnTo>
                    <a:pt x="94" y="48"/>
                  </a:lnTo>
                  <a:lnTo>
                    <a:pt x="93" y="48"/>
                  </a:lnTo>
                  <a:lnTo>
                    <a:pt x="93" y="49"/>
                  </a:lnTo>
                  <a:lnTo>
                    <a:pt x="92" y="49"/>
                  </a:lnTo>
                  <a:lnTo>
                    <a:pt x="92" y="50"/>
                  </a:lnTo>
                  <a:lnTo>
                    <a:pt x="93" y="50"/>
                  </a:lnTo>
                  <a:lnTo>
                    <a:pt x="94" y="48"/>
                  </a:lnTo>
                  <a:lnTo>
                    <a:pt x="95" y="48"/>
                  </a:lnTo>
                  <a:lnTo>
                    <a:pt x="94" y="47"/>
                  </a:lnTo>
                  <a:lnTo>
                    <a:pt x="94" y="44"/>
                  </a:lnTo>
                  <a:lnTo>
                    <a:pt x="93" y="44"/>
                  </a:lnTo>
                  <a:lnTo>
                    <a:pt x="93" y="43"/>
                  </a:lnTo>
                  <a:lnTo>
                    <a:pt x="93" y="41"/>
                  </a:lnTo>
                  <a:lnTo>
                    <a:pt x="92" y="36"/>
                  </a:lnTo>
                  <a:lnTo>
                    <a:pt x="91" y="34"/>
                  </a:lnTo>
                  <a:lnTo>
                    <a:pt x="91" y="33"/>
                  </a:lnTo>
                  <a:lnTo>
                    <a:pt x="90" y="30"/>
                  </a:lnTo>
                  <a:lnTo>
                    <a:pt x="88" y="27"/>
                  </a:lnTo>
                  <a:lnTo>
                    <a:pt x="88" y="26"/>
                  </a:lnTo>
                  <a:lnTo>
                    <a:pt x="86" y="19"/>
                  </a:lnTo>
                  <a:lnTo>
                    <a:pt x="85" y="16"/>
                  </a:lnTo>
                  <a:lnTo>
                    <a:pt x="84" y="15"/>
                  </a:lnTo>
                  <a:lnTo>
                    <a:pt x="84" y="14"/>
                  </a:lnTo>
                  <a:lnTo>
                    <a:pt x="84" y="13"/>
                  </a:lnTo>
                  <a:lnTo>
                    <a:pt x="84" y="9"/>
                  </a:lnTo>
                  <a:lnTo>
                    <a:pt x="84" y="8"/>
                  </a:lnTo>
                  <a:lnTo>
                    <a:pt x="84" y="5"/>
                  </a:lnTo>
                  <a:lnTo>
                    <a:pt x="84" y="1"/>
                  </a:lnTo>
                  <a:lnTo>
                    <a:pt x="85" y="1"/>
                  </a:lnTo>
                  <a:lnTo>
                    <a:pt x="86" y="0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4" y="1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96" y="2"/>
                  </a:lnTo>
                  <a:lnTo>
                    <a:pt x="97" y="3"/>
                  </a:lnTo>
                  <a:lnTo>
                    <a:pt x="99" y="3"/>
                  </a:lnTo>
                  <a:lnTo>
                    <a:pt x="100" y="3"/>
                  </a:lnTo>
                  <a:lnTo>
                    <a:pt x="101" y="3"/>
                  </a:lnTo>
                  <a:lnTo>
                    <a:pt x="102" y="3"/>
                  </a:lnTo>
                  <a:lnTo>
                    <a:pt x="103" y="3"/>
                  </a:lnTo>
                  <a:lnTo>
                    <a:pt x="104" y="3"/>
                  </a:lnTo>
                  <a:lnTo>
                    <a:pt x="105" y="3"/>
                  </a:lnTo>
                  <a:lnTo>
                    <a:pt x="106" y="3"/>
                  </a:lnTo>
                  <a:lnTo>
                    <a:pt x="106" y="5"/>
                  </a:lnTo>
                  <a:lnTo>
                    <a:pt x="108" y="5"/>
                  </a:lnTo>
                  <a:lnTo>
                    <a:pt x="108" y="6"/>
                  </a:lnTo>
                  <a:lnTo>
                    <a:pt x="109" y="6"/>
                  </a:lnTo>
                  <a:lnTo>
                    <a:pt x="109" y="7"/>
                  </a:lnTo>
                  <a:lnTo>
                    <a:pt x="110" y="7"/>
                  </a:lnTo>
                  <a:lnTo>
                    <a:pt x="110" y="8"/>
                  </a:lnTo>
                  <a:lnTo>
                    <a:pt x="111" y="8"/>
                  </a:lnTo>
                  <a:lnTo>
                    <a:pt x="112" y="9"/>
                  </a:lnTo>
                  <a:lnTo>
                    <a:pt x="113" y="9"/>
                  </a:lnTo>
                  <a:lnTo>
                    <a:pt x="114" y="9"/>
                  </a:lnTo>
                  <a:lnTo>
                    <a:pt x="116" y="8"/>
                  </a:lnTo>
                  <a:lnTo>
                    <a:pt x="117" y="8"/>
                  </a:lnTo>
                  <a:lnTo>
                    <a:pt x="117" y="7"/>
                  </a:lnTo>
                  <a:lnTo>
                    <a:pt x="117" y="6"/>
                  </a:lnTo>
                  <a:lnTo>
                    <a:pt x="117" y="5"/>
                  </a:lnTo>
                  <a:lnTo>
                    <a:pt x="117" y="3"/>
                  </a:lnTo>
                  <a:lnTo>
                    <a:pt x="117" y="2"/>
                  </a:lnTo>
                  <a:lnTo>
                    <a:pt x="118" y="2"/>
                  </a:lnTo>
                  <a:lnTo>
                    <a:pt x="118" y="1"/>
                  </a:lnTo>
                  <a:lnTo>
                    <a:pt x="119" y="1"/>
                  </a:lnTo>
                  <a:lnTo>
                    <a:pt x="120" y="1"/>
                  </a:lnTo>
                  <a:lnTo>
                    <a:pt x="121" y="1"/>
                  </a:lnTo>
                  <a:lnTo>
                    <a:pt x="122" y="1"/>
                  </a:lnTo>
                  <a:lnTo>
                    <a:pt x="123" y="2"/>
                  </a:lnTo>
                  <a:lnTo>
                    <a:pt x="126" y="2"/>
                  </a:lnTo>
                  <a:lnTo>
                    <a:pt x="127" y="2"/>
                  </a:lnTo>
                  <a:lnTo>
                    <a:pt x="128" y="3"/>
                  </a:lnTo>
                  <a:lnTo>
                    <a:pt x="129" y="3"/>
                  </a:lnTo>
                  <a:lnTo>
                    <a:pt x="130" y="3"/>
                  </a:lnTo>
                  <a:lnTo>
                    <a:pt x="130" y="5"/>
                  </a:lnTo>
                  <a:lnTo>
                    <a:pt x="131" y="5"/>
                  </a:lnTo>
                  <a:lnTo>
                    <a:pt x="131" y="6"/>
                  </a:lnTo>
                  <a:lnTo>
                    <a:pt x="132" y="6"/>
                  </a:lnTo>
                  <a:lnTo>
                    <a:pt x="132" y="7"/>
                  </a:lnTo>
                  <a:lnTo>
                    <a:pt x="134" y="7"/>
                  </a:lnTo>
                  <a:lnTo>
                    <a:pt x="135" y="8"/>
                  </a:lnTo>
                  <a:lnTo>
                    <a:pt x="135" y="9"/>
                  </a:lnTo>
                  <a:lnTo>
                    <a:pt x="136" y="10"/>
                  </a:lnTo>
                  <a:lnTo>
                    <a:pt x="136" y="11"/>
                  </a:lnTo>
                  <a:lnTo>
                    <a:pt x="136" y="13"/>
                  </a:lnTo>
                  <a:lnTo>
                    <a:pt x="136" y="14"/>
                  </a:lnTo>
                  <a:lnTo>
                    <a:pt x="137" y="14"/>
                  </a:lnTo>
                  <a:lnTo>
                    <a:pt x="137" y="15"/>
                  </a:lnTo>
                  <a:lnTo>
                    <a:pt x="138" y="15"/>
                  </a:lnTo>
                  <a:lnTo>
                    <a:pt x="139" y="16"/>
                  </a:lnTo>
                  <a:lnTo>
                    <a:pt x="139" y="17"/>
                  </a:lnTo>
                  <a:lnTo>
                    <a:pt x="140" y="17"/>
                  </a:lnTo>
                  <a:lnTo>
                    <a:pt x="142" y="18"/>
                  </a:lnTo>
                  <a:lnTo>
                    <a:pt x="143" y="18"/>
                  </a:lnTo>
                  <a:lnTo>
                    <a:pt x="145" y="22"/>
                  </a:lnTo>
                  <a:lnTo>
                    <a:pt x="146" y="22"/>
                  </a:lnTo>
                  <a:lnTo>
                    <a:pt x="147" y="22"/>
                  </a:lnTo>
                  <a:lnTo>
                    <a:pt x="147" y="23"/>
                  </a:lnTo>
                  <a:lnTo>
                    <a:pt x="148" y="23"/>
                  </a:lnTo>
                  <a:lnTo>
                    <a:pt x="149" y="23"/>
                  </a:lnTo>
                  <a:lnTo>
                    <a:pt x="151" y="23"/>
                  </a:lnTo>
                  <a:lnTo>
                    <a:pt x="152" y="22"/>
                  </a:lnTo>
                  <a:lnTo>
                    <a:pt x="153" y="22"/>
                  </a:lnTo>
                  <a:lnTo>
                    <a:pt x="154" y="22"/>
                  </a:lnTo>
                  <a:lnTo>
                    <a:pt x="155" y="22"/>
                  </a:lnTo>
                  <a:lnTo>
                    <a:pt x="157" y="21"/>
                  </a:lnTo>
                  <a:lnTo>
                    <a:pt x="159" y="21"/>
                  </a:lnTo>
                  <a:lnTo>
                    <a:pt x="160" y="21"/>
                  </a:lnTo>
                  <a:lnTo>
                    <a:pt x="162" y="19"/>
                  </a:lnTo>
                  <a:lnTo>
                    <a:pt x="163" y="19"/>
                  </a:lnTo>
                  <a:lnTo>
                    <a:pt x="164" y="18"/>
                  </a:lnTo>
                  <a:lnTo>
                    <a:pt x="165" y="18"/>
                  </a:lnTo>
                  <a:lnTo>
                    <a:pt x="166" y="18"/>
                  </a:lnTo>
                  <a:lnTo>
                    <a:pt x="168" y="18"/>
                  </a:lnTo>
                  <a:lnTo>
                    <a:pt x="169" y="17"/>
                  </a:lnTo>
                  <a:lnTo>
                    <a:pt x="170" y="17"/>
                  </a:lnTo>
                  <a:lnTo>
                    <a:pt x="171" y="17"/>
                  </a:lnTo>
                  <a:lnTo>
                    <a:pt x="172" y="17"/>
                  </a:lnTo>
                  <a:lnTo>
                    <a:pt x="172" y="18"/>
                  </a:lnTo>
                  <a:lnTo>
                    <a:pt x="173" y="18"/>
                  </a:lnTo>
                  <a:lnTo>
                    <a:pt x="174" y="18"/>
                  </a:lnTo>
                  <a:lnTo>
                    <a:pt x="175" y="17"/>
                  </a:lnTo>
                  <a:lnTo>
                    <a:pt x="177" y="17"/>
                  </a:lnTo>
                  <a:lnTo>
                    <a:pt x="177" y="16"/>
                  </a:lnTo>
                  <a:lnTo>
                    <a:pt x="178" y="15"/>
                  </a:lnTo>
                  <a:lnTo>
                    <a:pt x="178" y="14"/>
                  </a:lnTo>
                  <a:lnTo>
                    <a:pt x="179" y="13"/>
                  </a:lnTo>
                  <a:lnTo>
                    <a:pt x="179" y="11"/>
                  </a:lnTo>
                  <a:lnTo>
                    <a:pt x="180" y="11"/>
                  </a:lnTo>
                  <a:lnTo>
                    <a:pt x="180" y="10"/>
                  </a:lnTo>
                  <a:lnTo>
                    <a:pt x="181" y="9"/>
                  </a:lnTo>
                  <a:lnTo>
                    <a:pt x="181" y="8"/>
                  </a:lnTo>
                  <a:lnTo>
                    <a:pt x="182" y="8"/>
                  </a:lnTo>
                  <a:lnTo>
                    <a:pt x="183" y="6"/>
                  </a:lnTo>
                  <a:lnTo>
                    <a:pt x="183" y="5"/>
                  </a:lnTo>
                  <a:lnTo>
                    <a:pt x="185" y="5"/>
                  </a:lnTo>
                  <a:lnTo>
                    <a:pt x="186" y="3"/>
                  </a:lnTo>
                  <a:lnTo>
                    <a:pt x="187" y="2"/>
                  </a:lnTo>
                  <a:lnTo>
                    <a:pt x="188" y="2"/>
                  </a:lnTo>
                  <a:lnTo>
                    <a:pt x="188" y="1"/>
                  </a:lnTo>
                  <a:lnTo>
                    <a:pt x="189" y="1"/>
                  </a:lnTo>
                  <a:lnTo>
                    <a:pt x="190" y="1"/>
                  </a:lnTo>
                  <a:lnTo>
                    <a:pt x="191" y="1"/>
                  </a:lnTo>
                  <a:lnTo>
                    <a:pt x="192" y="1"/>
                  </a:lnTo>
                  <a:lnTo>
                    <a:pt x="196" y="1"/>
                  </a:lnTo>
                  <a:lnTo>
                    <a:pt x="199" y="2"/>
                  </a:lnTo>
                  <a:lnTo>
                    <a:pt x="202" y="3"/>
                  </a:lnTo>
                  <a:lnTo>
                    <a:pt x="203" y="3"/>
                  </a:lnTo>
                  <a:lnTo>
                    <a:pt x="207" y="5"/>
                  </a:lnTo>
                  <a:lnTo>
                    <a:pt x="211" y="5"/>
                  </a:lnTo>
                  <a:lnTo>
                    <a:pt x="212" y="5"/>
                  </a:lnTo>
                  <a:lnTo>
                    <a:pt x="214" y="6"/>
                  </a:lnTo>
                  <a:lnTo>
                    <a:pt x="215" y="6"/>
                  </a:lnTo>
                  <a:lnTo>
                    <a:pt x="216" y="6"/>
                  </a:lnTo>
                  <a:lnTo>
                    <a:pt x="217" y="6"/>
                  </a:lnTo>
                  <a:lnTo>
                    <a:pt x="220" y="6"/>
                  </a:lnTo>
                  <a:lnTo>
                    <a:pt x="224" y="7"/>
                  </a:lnTo>
                  <a:lnTo>
                    <a:pt x="229" y="8"/>
                  </a:lnTo>
                  <a:lnTo>
                    <a:pt x="231" y="10"/>
                  </a:lnTo>
                  <a:lnTo>
                    <a:pt x="232" y="14"/>
                  </a:lnTo>
                  <a:lnTo>
                    <a:pt x="232" y="15"/>
                  </a:lnTo>
                  <a:lnTo>
                    <a:pt x="232" y="16"/>
                  </a:lnTo>
                  <a:lnTo>
                    <a:pt x="233" y="18"/>
                  </a:lnTo>
                  <a:lnTo>
                    <a:pt x="233" y="21"/>
                  </a:lnTo>
                  <a:lnTo>
                    <a:pt x="235" y="23"/>
                  </a:lnTo>
                  <a:lnTo>
                    <a:pt x="237" y="23"/>
                  </a:lnTo>
                  <a:lnTo>
                    <a:pt x="239" y="25"/>
                  </a:lnTo>
                  <a:lnTo>
                    <a:pt x="241" y="27"/>
                  </a:lnTo>
                  <a:lnTo>
                    <a:pt x="245" y="31"/>
                  </a:lnTo>
                  <a:lnTo>
                    <a:pt x="246" y="31"/>
                  </a:lnTo>
                  <a:lnTo>
                    <a:pt x="248" y="33"/>
                  </a:lnTo>
                  <a:lnTo>
                    <a:pt x="249" y="34"/>
                  </a:lnTo>
                  <a:lnTo>
                    <a:pt x="251" y="34"/>
                  </a:lnTo>
                  <a:lnTo>
                    <a:pt x="251" y="35"/>
                  </a:lnTo>
                  <a:lnTo>
                    <a:pt x="251" y="36"/>
                  </a:lnTo>
                  <a:lnTo>
                    <a:pt x="252" y="38"/>
                  </a:lnTo>
                  <a:lnTo>
                    <a:pt x="256" y="39"/>
                  </a:lnTo>
                  <a:lnTo>
                    <a:pt x="258" y="41"/>
                  </a:lnTo>
                  <a:lnTo>
                    <a:pt x="260" y="41"/>
                  </a:lnTo>
                  <a:lnTo>
                    <a:pt x="263" y="42"/>
                  </a:lnTo>
                  <a:lnTo>
                    <a:pt x="264" y="42"/>
                  </a:lnTo>
                  <a:lnTo>
                    <a:pt x="265" y="42"/>
                  </a:lnTo>
                  <a:lnTo>
                    <a:pt x="267" y="42"/>
                  </a:lnTo>
                  <a:lnTo>
                    <a:pt x="268" y="42"/>
                  </a:lnTo>
                  <a:lnTo>
                    <a:pt x="269" y="41"/>
                  </a:lnTo>
                  <a:lnTo>
                    <a:pt x="271" y="40"/>
                  </a:lnTo>
                  <a:lnTo>
                    <a:pt x="272" y="36"/>
                  </a:lnTo>
                  <a:lnTo>
                    <a:pt x="274" y="38"/>
                  </a:lnTo>
                  <a:lnTo>
                    <a:pt x="275" y="39"/>
                  </a:lnTo>
                  <a:lnTo>
                    <a:pt x="276" y="39"/>
                  </a:lnTo>
                  <a:lnTo>
                    <a:pt x="277" y="40"/>
                  </a:lnTo>
                  <a:lnTo>
                    <a:pt x="278" y="41"/>
                  </a:lnTo>
                  <a:lnTo>
                    <a:pt x="282" y="43"/>
                  </a:lnTo>
                  <a:lnTo>
                    <a:pt x="283" y="44"/>
                  </a:lnTo>
                  <a:lnTo>
                    <a:pt x="284" y="44"/>
                  </a:lnTo>
                  <a:lnTo>
                    <a:pt x="285" y="46"/>
                  </a:lnTo>
                  <a:lnTo>
                    <a:pt x="286" y="47"/>
                  </a:lnTo>
                  <a:lnTo>
                    <a:pt x="287" y="48"/>
                  </a:lnTo>
                  <a:lnTo>
                    <a:pt x="289" y="48"/>
                  </a:lnTo>
                  <a:lnTo>
                    <a:pt x="289" y="49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21" name="Freeform 668">
              <a:extLst>
                <a:ext uri="{FF2B5EF4-FFF2-40B4-BE49-F238E27FC236}">
                  <a16:creationId xmlns:a16="http://schemas.microsoft.com/office/drawing/2014/main" id="{808A8722-DB25-D375-B055-58D85DD78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588" y="3763963"/>
              <a:ext cx="1019175" cy="1062038"/>
            </a:xfrm>
            <a:custGeom>
              <a:avLst/>
              <a:gdLst>
                <a:gd name="T0" fmla="*/ 517 w 642"/>
                <a:gd name="T1" fmla="*/ 657 h 669"/>
                <a:gd name="T2" fmla="*/ 439 w 642"/>
                <a:gd name="T3" fmla="*/ 627 h 669"/>
                <a:gd name="T4" fmla="*/ 334 w 642"/>
                <a:gd name="T5" fmla="*/ 586 h 669"/>
                <a:gd name="T6" fmla="*/ 239 w 642"/>
                <a:gd name="T7" fmla="*/ 550 h 669"/>
                <a:gd name="T8" fmla="*/ 69 w 642"/>
                <a:gd name="T9" fmla="*/ 484 h 669"/>
                <a:gd name="T10" fmla="*/ 1 w 642"/>
                <a:gd name="T11" fmla="*/ 456 h 669"/>
                <a:gd name="T12" fmla="*/ 27 w 642"/>
                <a:gd name="T13" fmla="*/ 426 h 669"/>
                <a:gd name="T14" fmla="*/ 45 w 642"/>
                <a:gd name="T15" fmla="*/ 404 h 669"/>
                <a:gd name="T16" fmla="*/ 59 w 642"/>
                <a:gd name="T17" fmla="*/ 367 h 669"/>
                <a:gd name="T18" fmla="*/ 70 w 642"/>
                <a:gd name="T19" fmla="*/ 326 h 669"/>
                <a:gd name="T20" fmla="*/ 87 w 642"/>
                <a:gd name="T21" fmla="*/ 309 h 669"/>
                <a:gd name="T22" fmla="*/ 111 w 642"/>
                <a:gd name="T23" fmla="*/ 305 h 669"/>
                <a:gd name="T24" fmla="*/ 131 w 642"/>
                <a:gd name="T25" fmla="*/ 296 h 669"/>
                <a:gd name="T26" fmla="*/ 134 w 642"/>
                <a:gd name="T27" fmla="*/ 272 h 669"/>
                <a:gd name="T28" fmla="*/ 146 w 642"/>
                <a:gd name="T29" fmla="*/ 249 h 669"/>
                <a:gd name="T30" fmla="*/ 172 w 642"/>
                <a:gd name="T31" fmla="*/ 249 h 669"/>
                <a:gd name="T32" fmla="*/ 209 w 642"/>
                <a:gd name="T33" fmla="*/ 248 h 669"/>
                <a:gd name="T34" fmla="*/ 223 w 642"/>
                <a:gd name="T35" fmla="*/ 223 h 669"/>
                <a:gd name="T36" fmla="*/ 242 w 642"/>
                <a:gd name="T37" fmla="*/ 206 h 669"/>
                <a:gd name="T38" fmla="*/ 256 w 642"/>
                <a:gd name="T39" fmla="*/ 186 h 669"/>
                <a:gd name="T40" fmla="*/ 276 w 642"/>
                <a:gd name="T41" fmla="*/ 171 h 669"/>
                <a:gd name="T42" fmla="*/ 278 w 642"/>
                <a:gd name="T43" fmla="*/ 157 h 669"/>
                <a:gd name="T44" fmla="*/ 272 w 642"/>
                <a:gd name="T45" fmla="*/ 129 h 669"/>
                <a:gd name="T46" fmla="*/ 274 w 642"/>
                <a:gd name="T47" fmla="*/ 96 h 669"/>
                <a:gd name="T48" fmla="*/ 268 w 642"/>
                <a:gd name="T49" fmla="*/ 77 h 669"/>
                <a:gd name="T50" fmla="*/ 256 w 642"/>
                <a:gd name="T51" fmla="*/ 56 h 669"/>
                <a:gd name="T52" fmla="*/ 246 w 642"/>
                <a:gd name="T53" fmla="*/ 41 h 669"/>
                <a:gd name="T54" fmla="*/ 236 w 642"/>
                <a:gd name="T55" fmla="*/ 21 h 669"/>
                <a:gd name="T56" fmla="*/ 245 w 642"/>
                <a:gd name="T57" fmla="*/ 12 h 669"/>
                <a:gd name="T58" fmla="*/ 276 w 642"/>
                <a:gd name="T59" fmla="*/ 7 h 669"/>
                <a:gd name="T60" fmla="*/ 308 w 642"/>
                <a:gd name="T61" fmla="*/ 13 h 669"/>
                <a:gd name="T62" fmla="*/ 326 w 642"/>
                <a:gd name="T63" fmla="*/ 13 h 669"/>
                <a:gd name="T64" fmla="*/ 356 w 642"/>
                <a:gd name="T65" fmla="*/ 12 h 669"/>
                <a:gd name="T66" fmla="*/ 383 w 642"/>
                <a:gd name="T67" fmla="*/ 14 h 669"/>
                <a:gd name="T68" fmla="*/ 403 w 642"/>
                <a:gd name="T69" fmla="*/ 21 h 669"/>
                <a:gd name="T70" fmla="*/ 425 w 642"/>
                <a:gd name="T71" fmla="*/ 27 h 669"/>
                <a:gd name="T72" fmla="*/ 442 w 642"/>
                <a:gd name="T73" fmla="*/ 30 h 669"/>
                <a:gd name="T74" fmla="*/ 464 w 642"/>
                <a:gd name="T75" fmla="*/ 29 h 669"/>
                <a:gd name="T76" fmla="*/ 497 w 642"/>
                <a:gd name="T77" fmla="*/ 33 h 669"/>
                <a:gd name="T78" fmla="*/ 518 w 642"/>
                <a:gd name="T79" fmla="*/ 33 h 669"/>
                <a:gd name="T80" fmla="*/ 547 w 642"/>
                <a:gd name="T81" fmla="*/ 44 h 669"/>
                <a:gd name="T82" fmla="*/ 570 w 642"/>
                <a:gd name="T83" fmla="*/ 23 h 669"/>
                <a:gd name="T84" fmla="*/ 582 w 642"/>
                <a:gd name="T85" fmla="*/ 2 h 669"/>
                <a:gd name="T86" fmla="*/ 595 w 642"/>
                <a:gd name="T87" fmla="*/ 17 h 669"/>
                <a:gd name="T88" fmla="*/ 613 w 642"/>
                <a:gd name="T89" fmla="*/ 32 h 669"/>
                <a:gd name="T90" fmla="*/ 627 w 642"/>
                <a:gd name="T91" fmla="*/ 53 h 669"/>
                <a:gd name="T92" fmla="*/ 622 w 642"/>
                <a:gd name="T93" fmla="*/ 87 h 669"/>
                <a:gd name="T94" fmla="*/ 627 w 642"/>
                <a:gd name="T95" fmla="*/ 128 h 669"/>
                <a:gd name="T96" fmla="*/ 627 w 642"/>
                <a:gd name="T97" fmla="*/ 165 h 669"/>
                <a:gd name="T98" fmla="*/ 615 w 642"/>
                <a:gd name="T99" fmla="*/ 187 h 669"/>
                <a:gd name="T100" fmla="*/ 632 w 642"/>
                <a:gd name="T101" fmla="*/ 217 h 669"/>
                <a:gd name="T102" fmla="*/ 633 w 642"/>
                <a:gd name="T103" fmla="*/ 255 h 669"/>
                <a:gd name="T104" fmla="*/ 619 w 642"/>
                <a:gd name="T105" fmla="*/ 308 h 669"/>
                <a:gd name="T106" fmla="*/ 618 w 642"/>
                <a:gd name="T107" fmla="*/ 337 h 669"/>
                <a:gd name="T108" fmla="*/ 611 w 642"/>
                <a:gd name="T109" fmla="*/ 380 h 669"/>
                <a:gd name="T110" fmla="*/ 610 w 642"/>
                <a:gd name="T111" fmla="*/ 409 h 669"/>
                <a:gd name="T112" fmla="*/ 624 w 642"/>
                <a:gd name="T113" fmla="*/ 445 h 669"/>
                <a:gd name="T114" fmla="*/ 616 w 642"/>
                <a:gd name="T115" fmla="*/ 481 h 669"/>
                <a:gd name="T116" fmla="*/ 599 w 642"/>
                <a:gd name="T117" fmla="*/ 542 h 669"/>
                <a:gd name="T118" fmla="*/ 596 w 642"/>
                <a:gd name="T119" fmla="*/ 580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2" h="669">
                  <a:moveTo>
                    <a:pt x="603" y="621"/>
                  </a:moveTo>
                  <a:lnTo>
                    <a:pt x="602" y="621"/>
                  </a:lnTo>
                  <a:lnTo>
                    <a:pt x="587" y="634"/>
                  </a:lnTo>
                  <a:lnTo>
                    <a:pt x="585" y="635"/>
                  </a:lnTo>
                  <a:lnTo>
                    <a:pt x="580" y="640"/>
                  </a:lnTo>
                  <a:lnTo>
                    <a:pt x="576" y="644"/>
                  </a:lnTo>
                  <a:lnTo>
                    <a:pt x="573" y="647"/>
                  </a:lnTo>
                  <a:lnTo>
                    <a:pt x="571" y="648"/>
                  </a:lnTo>
                  <a:lnTo>
                    <a:pt x="569" y="650"/>
                  </a:lnTo>
                  <a:lnTo>
                    <a:pt x="568" y="651"/>
                  </a:lnTo>
                  <a:lnTo>
                    <a:pt x="550" y="668"/>
                  </a:lnTo>
                  <a:lnTo>
                    <a:pt x="549" y="669"/>
                  </a:lnTo>
                  <a:lnTo>
                    <a:pt x="549" y="668"/>
                  </a:lnTo>
                  <a:lnTo>
                    <a:pt x="535" y="664"/>
                  </a:lnTo>
                  <a:lnTo>
                    <a:pt x="528" y="660"/>
                  </a:lnTo>
                  <a:lnTo>
                    <a:pt x="524" y="659"/>
                  </a:lnTo>
                  <a:lnTo>
                    <a:pt x="517" y="657"/>
                  </a:lnTo>
                  <a:lnTo>
                    <a:pt x="513" y="656"/>
                  </a:lnTo>
                  <a:lnTo>
                    <a:pt x="512" y="655"/>
                  </a:lnTo>
                  <a:lnTo>
                    <a:pt x="511" y="655"/>
                  </a:lnTo>
                  <a:lnTo>
                    <a:pt x="510" y="653"/>
                  </a:lnTo>
                  <a:lnTo>
                    <a:pt x="495" y="649"/>
                  </a:lnTo>
                  <a:lnTo>
                    <a:pt x="493" y="648"/>
                  </a:lnTo>
                  <a:lnTo>
                    <a:pt x="491" y="647"/>
                  </a:lnTo>
                  <a:lnTo>
                    <a:pt x="475" y="641"/>
                  </a:lnTo>
                  <a:lnTo>
                    <a:pt x="473" y="640"/>
                  </a:lnTo>
                  <a:lnTo>
                    <a:pt x="468" y="638"/>
                  </a:lnTo>
                  <a:lnTo>
                    <a:pt x="463" y="635"/>
                  </a:lnTo>
                  <a:lnTo>
                    <a:pt x="456" y="633"/>
                  </a:lnTo>
                  <a:lnTo>
                    <a:pt x="454" y="632"/>
                  </a:lnTo>
                  <a:lnTo>
                    <a:pt x="451" y="632"/>
                  </a:lnTo>
                  <a:lnTo>
                    <a:pt x="448" y="631"/>
                  </a:lnTo>
                  <a:lnTo>
                    <a:pt x="446" y="630"/>
                  </a:lnTo>
                  <a:lnTo>
                    <a:pt x="439" y="627"/>
                  </a:lnTo>
                  <a:lnTo>
                    <a:pt x="433" y="625"/>
                  </a:lnTo>
                  <a:lnTo>
                    <a:pt x="416" y="618"/>
                  </a:lnTo>
                  <a:lnTo>
                    <a:pt x="413" y="617"/>
                  </a:lnTo>
                  <a:lnTo>
                    <a:pt x="399" y="611"/>
                  </a:lnTo>
                  <a:lnTo>
                    <a:pt x="392" y="609"/>
                  </a:lnTo>
                  <a:lnTo>
                    <a:pt x="389" y="608"/>
                  </a:lnTo>
                  <a:lnTo>
                    <a:pt x="382" y="605"/>
                  </a:lnTo>
                  <a:lnTo>
                    <a:pt x="378" y="604"/>
                  </a:lnTo>
                  <a:lnTo>
                    <a:pt x="369" y="600"/>
                  </a:lnTo>
                  <a:lnTo>
                    <a:pt x="357" y="596"/>
                  </a:lnTo>
                  <a:lnTo>
                    <a:pt x="352" y="593"/>
                  </a:lnTo>
                  <a:lnTo>
                    <a:pt x="351" y="593"/>
                  </a:lnTo>
                  <a:lnTo>
                    <a:pt x="344" y="591"/>
                  </a:lnTo>
                  <a:lnTo>
                    <a:pt x="338" y="588"/>
                  </a:lnTo>
                  <a:lnTo>
                    <a:pt x="337" y="588"/>
                  </a:lnTo>
                  <a:lnTo>
                    <a:pt x="336" y="588"/>
                  </a:lnTo>
                  <a:lnTo>
                    <a:pt x="334" y="586"/>
                  </a:lnTo>
                  <a:lnTo>
                    <a:pt x="322" y="582"/>
                  </a:lnTo>
                  <a:lnTo>
                    <a:pt x="319" y="581"/>
                  </a:lnTo>
                  <a:lnTo>
                    <a:pt x="315" y="580"/>
                  </a:lnTo>
                  <a:lnTo>
                    <a:pt x="314" y="580"/>
                  </a:lnTo>
                  <a:lnTo>
                    <a:pt x="313" y="579"/>
                  </a:lnTo>
                  <a:lnTo>
                    <a:pt x="309" y="577"/>
                  </a:lnTo>
                  <a:lnTo>
                    <a:pt x="301" y="574"/>
                  </a:lnTo>
                  <a:lnTo>
                    <a:pt x="297" y="573"/>
                  </a:lnTo>
                  <a:lnTo>
                    <a:pt x="292" y="571"/>
                  </a:lnTo>
                  <a:lnTo>
                    <a:pt x="288" y="569"/>
                  </a:lnTo>
                  <a:lnTo>
                    <a:pt x="285" y="568"/>
                  </a:lnTo>
                  <a:lnTo>
                    <a:pt x="284" y="567"/>
                  </a:lnTo>
                  <a:lnTo>
                    <a:pt x="283" y="567"/>
                  </a:lnTo>
                  <a:lnTo>
                    <a:pt x="278" y="565"/>
                  </a:lnTo>
                  <a:lnTo>
                    <a:pt x="275" y="564"/>
                  </a:lnTo>
                  <a:lnTo>
                    <a:pt x="270" y="561"/>
                  </a:lnTo>
                  <a:lnTo>
                    <a:pt x="239" y="550"/>
                  </a:lnTo>
                  <a:lnTo>
                    <a:pt x="232" y="548"/>
                  </a:lnTo>
                  <a:lnTo>
                    <a:pt x="217" y="542"/>
                  </a:lnTo>
                  <a:lnTo>
                    <a:pt x="206" y="538"/>
                  </a:lnTo>
                  <a:lnTo>
                    <a:pt x="190" y="532"/>
                  </a:lnTo>
                  <a:lnTo>
                    <a:pt x="182" y="529"/>
                  </a:lnTo>
                  <a:lnTo>
                    <a:pt x="170" y="524"/>
                  </a:lnTo>
                  <a:lnTo>
                    <a:pt x="165" y="522"/>
                  </a:lnTo>
                  <a:lnTo>
                    <a:pt x="159" y="519"/>
                  </a:lnTo>
                  <a:lnTo>
                    <a:pt x="154" y="517"/>
                  </a:lnTo>
                  <a:lnTo>
                    <a:pt x="149" y="516"/>
                  </a:lnTo>
                  <a:lnTo>
                    <a:pt x="139" y="512"/>
                  </a:lnTo>
                  <a:lnTo>
                    <a:pt x="122" y="505"/>
                  </a:lnTo>
                  <a:lnTo>
                    <a:pt x="121" y="505"/>
                  </a:lnTo>
                  <a:lnTo>
                    <a:pt x="117" y="504"/>
                  </a:lnTo>
                  <a:lnTo>
                    <a:pt x="71" y="485"/>
                  </a:lnTo>
                  <a:lnTo>
                    <a:pt x="70" y="485"/>
                  </a:lnTo>
                  <a:lnTo>
                    <a:pt x="69" y="484"/>
                  </a:lnTo>
                  <a:lnTo>
                    <a:pt x="68" y="484"/>
                  </a:lnTo>
                  <a:lnTo>
                    <a:pt x="67" y="484"/>
                  </a:lnTo>
                  <a:lnTo>
                    <a:pt x="58" y="481"/>
                  </a:lnTo>
                  <a:lnTo>
                    <a:pt x="50" y="477"/>
                  </a:lnTo>
                  <a:lnTo>
                    <a:pt x="47" y="476"/>
                  </a:lnTo>
                  <a:lnTo>
                    <a:pt x="45" y="475"/>
                  </a:lnTo>
                  <a:lnTo>
                    <a:pt x="44" y="475"/>
                  </a:lnTo>
                  <a:lnTo>
                    <a:pt x="42" y="474"/>
                  </a:lnTo>
                  <a:lnTo>
                    <a:pt x="41" y="474"/>
                  </a:lnTo>
                  <a:lnTo>
                    <a:pt x="36" y="472"/>
                  </a:lnTo>
                  <a:lnTo>
                    <a:pt x="26" y="468"/>
                  </a:lnTo>
                  <a:lnTo>
                    <a:pt x="20" y="466"/>
                  </a:lnTo>
                  <a:lnTo>
                    <a:pt x="7" y="460"/>
                  </a:lnTo>
                  <a:lnTo>
                    <a:pt x="2" y="459"/>
                  </a:lnTo>
                  <a:lnTo>
                    <a:pt x="0" y="458"/>
                  </a:lnTo>
                  <a:lnTo>
                    <a:pt x="1" y="457"/>
                  </a:lnTo>
                  <a:lnTo>
                    <a:pt x="1" y="456"/>
                  </a:lnTo>
                  <a:lnTo>
                    <a:pt x="2" y="455"/>
                  </a:lnTo>
                  <a:lnTo>
                    <a:pt x="3" y="455"/>
                  </a:lnTo>
                  <a:lnTo>
                    <a:pt x="4" y="452"/>
                  </a:lnTo>
                  <a:lnTo>
                    <a:pt x="11" y="445"/>
                  </a:lnTo>
                  <a:lnTo>
                    <a:pt x="12" y="443"/>
                  </a:lnTo>
                  <a:lnTo>
                    <a:pt x="13" y="442"/>
                  </a:lnTo>
                  <a:lnTo>
                    <a:pt x="15" y="440"/>
                  </a:lnTo>
                  <a:lnTo>
                    <a:pt x="18" y="437"/>
                  </a:lnTo>
                  <a:lnTo>
                    <a:pt x="19" y="434"/>
                  </a:lnTo>
                  <a:lnTo>
                    <a:pt x="20" y="433"/>
                  </a:lnTo>
                  <a:lnTo>
                    <a:pt x="21" y="432"/>
                  </a:lnTo>
                  <a:lnTo>
                    <a:pt x="22" y="431"/>
                  </a:lnTo>
                  <a:lnTo>
                    <a:pt x="24" y="430"/>
                  </a:lnTo>
                  <a:lnTo>
                    <a:pt x="25" y="429"/>
                  </a:lnTo>
                  <a:lnTo>
                    <a:pt x="25" y="427"/>
                  </a:lnTo>
                  <a:lnTo>
                    <a:pt x="26" y="427"/>
                  </a:lnTo>
                  <a:lnTo>
                    <a:pt x="27" y="426"/>
                  </a:lnTo>
                  <a:lnTo>
                    <a:pt x="28" y="425"/>
                  </a:lnTo>
                  <a:lnTo>
                    <a:pt x="30" y="424"/>
                  </a:lnTo>
                  <a:lnTo>
                    <a:pt x="33" y="422"/>
                  </a:lnTo>
                  <a:lnTo>
                    <a:pt x="34" y="422"/>
                  </a:lnTo>
                  <a:lnTo>
                    <a:pt x="37" y="420"/>
                  </a:lnTo>
                  <a:lnTo>
                    <a:pt x="42" y="417"/>
                  </a:lnTo>
                  <a:lnTo>
                    <a:pt x="43" y="416"/>
                  </a:lnTo>
                  <a:lnTo>
                    <a:pt x="44" y="415"/>
                  </a:lnTo>
                  <a:lnTo>
                    <a:pt x="44" y="414"/>
                  </a:lnTo>
                  <a:lnTo>
                    <a:pt x="44" y="412"/>
                  </a:lnTo>
                  <a:lnTo>
                    <a:pt x="44" y="410"/>
                  </a:lnTo>
                  <a:lnTo>
                    <a:pt x="44" y="409"/>
                  </a:lnTo>
                  <a:lnTo>
                    <a:pt x="44" y="408"/>
                  </a:lnTo>
                  <a:lnTo>
                    <a:pt x="44" y="407"/>
                  </a:lnTo>
                  <a:lnTo>
                    <a:pt x="44" y="406"/>
                  </a:lnTo>
                  <a:lnTo>
                    <a:pt x="45" y="405"/>
                  </a:lnTo>
                  <a:lnTo>
                    <a:pt x="45" y="404"/>
                  </a:lnTo>
                  <a:lnTo>
                    <a:pt x="45" y="402"/>
                  </a:lnTo>
                  <a:lnTo>
                    <a:pt x="46" y="401"/>
                  </a:lnTo>
                  <a:lnTo>
                    <a:pt x="46" y="400"/>
                  </a:lnTo>
                  <a:lnTo>
                    <a:pt x="48" y="396"/>
                  </a:lnTo>
                  <a:lnTo>
                    <a:pt x="50" y="393"/>
                  </a:lnTo>
                  <a:lnTo>
                    <a:pt x="50" y="392"/>
                  </a:lnTo>
                  <a:lnTo>
                    <a:pt x="51" y="391"/>
                  </a:lnTo>
                  <a:lnTo>
                    <a:pt x="51" y="390"/>
                  </a:lnTo>
                  <a:lnTo>
                    <a:pt x="53" y="383"/>
                  </a:lnTo>
                  <a:lnTo>
                    <a:pt x="54" y="382"/>
                  </a:lnTo>
                  <a:lnTo>
                    <a:pt x="55" y="380"/>
                  </a:lnTo>
                  <a:lnTo>
                    <a:pt x="55" y="378"/>
                  </a:lnTo>
                  <a:lnTo>
                    <a:pt x="56" y="376"/>
                  </a:lnTo>
                  <a:lnTo>
                    <a:pt x="58" y="373"/>
                  </a:lnTo>
                  <a:lnTo>
                    <a:pt x="58" y="372"/>
                  </a:lnTo>
                  <a:lnTo>
                    <a:pt x="58" y="371"/>
                  </a:lnTo>
                  <a:lnTo>
                    <a:pt x="59" y="367"/>
                  </a:lnTo>
                  <a:lnTo>
                    <a:pt x="60" y="366"/>
                  </a:lnTo>
                  <a:lnTo>
                    <a:pt x="60" y="364"/>
                  </a:lnTo>
                  <a:lnTo>
                    <a:pt x="61" y="362"/>
                  </a:lnTo>
                  <a:lnTo>
                    <a:pt x="62" y="358"/>
                  </a:lnTo>
                  <a:lnTo>
                    <a:pt x="64" y="355"/>
                  </a:lnTo>
                  <a:lnTo>
                    <a:pt x="65" y="350"/>
                  </a:lnTo>
                  <a:lnTo>
                    <a:pt x="67" y="348"/>
                  </a:lnTo>
                  <a:lnTo>
                    <a:pt x="67" y="347"/>
                  </a:lnTo>
                  <a:lnTo>
                    <a:pt x="68" y="346"/>
                  </a:lnTo>
                  <a:lnTo>
                    <a:pt x="68" y="343"/>
                  </a:lnTo>
                  <a:lnTo>
                    <a:pt x="68" y="342"/>
                  </a:lnTo>
                  <a:lnTo>
                    <a:pt x="68" y="339"/>
                  </a:lnTo>
                  <a:lnTo>
                    <a:pt x="68" y="338"/>
                  </a:lnTo>
                  <a:lnTo>
                    <a:pt x="69" y="335"/>
                  </a:lnTo>
                  <a:lnTo>
                    <a:pt x="69" y="334"/>
                  </a:lnTo>
                  <a:lnTo>
                    <a:pt x="70" y="330"/>
                  </a:lnTo>
                  <a:lnTo>
                    <a:pt x="70" y="326"/>
                  </a:lnTo>
                  <a:lnTo>
                    <a:pt x="70" y="324"/>
                  </a:lnTo>
                  <a:lnTo>
                    <a:pt x="71" y="322"/>
                  </a:lnTo>
                  <a:lnTo>
                    <a:pt x="71" y="317"/>
                  </a:lnTo>
                  <a:lnTo>
                    <a:pt x="72" y="315"/>
                  </a:lnTo>
                  <a:lnTo>
                    <a:pt x="72" y="314"/>
                  </a:lnTo>
                  <a:lnTo>
                    <a:pt x="72" y="313"/>
                  </a:lnTo>
                  <a:lnTo>
                    <a:pt x="72" y="312"/>
                  </a:lnTo>
                  <a:lnTo>
                    <a:pt x="72" y="310"/>
                  </a:lnTo>
                  <a:lnTo>
                    <a:pt x="76" y="310"/>
                  </a:lnTo>
                  <a:lnTo>
                    <a:pt x="78" y="310"/>
                  </a:lnTo>
                  <a:lnTo>
                    <a:pt x="79" y="310"/>
                  </a:lnTo>
                  <a:lnTo>
                    <a:pt x="80" y="310"/>
                  </a:lnTo>
                  <a:lnTo>
                    <a:pt x="81" y="310"/>
                  </a:lnTo>
                  <a:lnTo>
                    <a:pt x="84" y="310"/>
                  </a:lnTo>
                  <a:lnTo>
                    <a:pt x="85" y="310"/>
                  </a:lnTo>
                  <a:lnTo>
                    <a:pt x="86" y="310"/>
                  </a:lnTo>
                  <a:lnTo>
                    <a:pt x="87" y="309"/>
                  </a:lnTo>
                  <a:lnTo>
                    <a:pt x="89" y="309"/>
                  </a:lnTo>
                  <a:lnTo>
                    <a:pt x="91" y="309"/>
                  </a:lnTo>
                  <a:lnTo>
                    <a:pt x="94" y="309"/>
                  </a:lnTo>
                  <a:lnTo>
                    <a:pt x="95" y="309"/>
                  </a:lnTo>
                  <a:lnTo>
                    <a:pt x="96" y="309"/>
                  </a:lnTo>
                  <a:lnTo>
                    <a:pt x="97" y="309"/>
                  </a:lnTo>
                  <a:lnTo>
                    <a:pt x="98" y="309"/>
                  </a:lnTo>
                  <a:lnTo>
                    <a:pt x="99" y="309"/>
                  </a:lnTo>
                  <a:lnTo>
                    <a:pt x="102" y="310"/>
                  </a:lnTo>
                  <a:lnTo>
                    <a:pt x="103" y="310"/>
                  </a:lnTo>
                  <a:lnTo>
                    <a:pt x="107" y="312"/>
                  </a:lnTo>
                  <a:lnTo>
                    <a:pt x="110" y="312"/>
                  </a:lnTo>
                  <a:lnTo>
                    <a:pt x="110" y="310"/>
                  </a:lnTo>
                  <a:lnTo>
                    <a:pt x="110" y="309"/>
                  </a:lnTo>
                  <a:lnTo>
                    <a:pt x="111" y="308"/>
                  </a:lnTo>
                  <a:lnTo>
                    <a:pt x="111" y="307"/>
                  </a:lnTo>
                  <a:lnTo>
                    <a:pt x="111" y="305"/>
                  </a:lnTo>
                  <a:lnTo>
                    <a:pt x="111" y="304"/>
                  </a:lnTo>
                  <a:lnTo>
                    <a:pt x="112" y="301"/>
                  </a:lnTo>
                  <a:lnTo>
                    <a:pt x="112" y="300"/>
                  </a:lnTo>
                  <a:lnTo>
                    <a:pt x="112" y="299"/>
                  </a:lnTo>
                  <a:lnTo>
                    <a:pt x="113" y="299"/>
                  </a:lnTo>
                  <a:lnTo>
                    <a:pt x="114" y="299"/>
                  </a:lnTo>
                  <a:lnTo>
                    <a:pt x="115" y="299"/>
                  </a:lnTo>
                  <a:lnTo>
                    <a:pt x="116" y="299"/>
                  </a:lnTo>
                  <a:lnTo>
                    <a:pt x="117" y="299"/>
                  </a:lnTo>
                  <a:lnTo>
                    <a:pt x="119" y="298"/>
                  </a:lnTo>
                  <a:lnTo>
                    <a:pt x="123" y="297"/>
                  </a:lnTo>
                  <a:lnTo>
                    <a:pt x="125" y="297"/>
                  </a:lnTo>
                  <a:lnTo>
                    <a:pt x="127" y="296"/>
                  </a:lnTo>
                  <a:lnTo>
                    <a:pt x="128" y="296"/>
                  </a:lnTo>
                  <a:lnTo>
                    <a:pt x="129" y="296"/>
                  </a:lnTo>
                  <a:lnTo>
                    <a:pt x="130" y="296"/>
                  </a:lnTo>
                  <a:lnTo>
                    <a:pt x="131" y="296"/>
                  </a:lnTo>
                  <a:lnTo>
                    <a:pt x="131" y="295"/>
                  </a:lnTo>
                  <a:lnTo>
                    <a:pt x="131" y="293"/>
                  </a:lnTo>
                  <a:lnTo>
                    <a:pt x="132" y="293"/>
                  </a:lnTo>
                  <a:lnTo>
                    <a:pt x="132" y="292"/>
                  </a:lnTo>
                  <a:lnTo>
                    <a:pt x="132" y="291"/>
                  </a:lnTo>
                  <a:lnTo>
                    <a:pt x="132" y="288"/>
                  </a:lnTo>
                  <a:lnTo>
                    <a:pt x="133" y="287"/>
                  </a:lnTo>
                  <a:lnTo>
                    <a:pt x="133" y="286"/>
                  </a:lnTo>
                  <a:lnTo>
                    <a:pt x="133" y="284"/>
                  </a:lnTo>
                  <a:lnTo>
                    <a:pt x="133" y="283"/>
                  </a:lnTo>
                  <a:lnTo>
                    <a:pt x="133" y="281"/>
                  </a:lnTo>
                  <a:lnTo>
                    <a:pt x="133" y="279"/>
                  </a:lnTo>
                  <a:lnTo>
                    <a:pt x="133" y="276"/>
                  </a:lnTo>
                  <a:lnTo>
                    <a:pt x="133" y="275"/>
                  </a:lnTo>
                  <a:lnTo>
                    <a:pt x="134" y="274"/>
                  </a:lnTo>
                  <a:lnTo>
                    <a:pt x="134" y="273"/>
                  </a:lnTo>
                  <a:lnTo>
                    <a:pt x="134" y="272"/>
                  </a:lnTo>
                  <a:lnTo>
                    <a:pt x="136" y="271"/>
                  </a:lnTo>
                  <a:lnTo>
                    <a:pt x="136" y="270"/>
                  </a:lnTo>
                  <a:lnTo>
                    <a:pt x="136" y="268"/>
                  </a:lnTo>
                  <a:lnTo>
                    <a:pt x="137" y="267"/>
                  </a:lnTo>
                  <a:lnTo>
                    <a:pt x="137" y="266"/>
                  </a:lnTo>
                  <a:lnTo>
                    <a:pt x="137" y="265"/>
                  </a:lnTo>
                  <a:lnTo>
                    <a:pt x="138" y="264"/>
                  </a:lnTo>
                  <a:lnTo>
                    <a:pt x="138" y="263"/>
                  </a:lnTo>
                  <a:lnTo>
                    <a:pt x="138" y="259"/>
                  </a:lnTo>
                  <a:lnTo>
                    <a:pt x="140" y="251"/>
                  </a:lnTo>
                  <a:lnTo>
                    <a:pt x="140" y="250"/>
                  </a:lnTo>
                  <a:lnTo>
                    <a:pt x="140" y="249"/>
                  </a:lnTo>
                  <a:lnTo>
                    <a:pt x="141" y="249"/>
                  </a:lnTo>
                  <a:lnTo>
                    <a:pt x="142" y="249"/>
                  </a:lnTo>
                  <a:lnTo>
                    <a:pt x="142" y="248"/>
                  </a:lnTo>
                  <a:lnTo>
                    <a:pt x="144" y="249"/>
                  </a:lnTo>
                  <a:lnTo>
                    <a:pt x="146" y="249"/>
                  </a:lnTo>
                  <a:lnTo>
                    <a:pt x="147" y="249"/>
                  </a:lnTo>
                  <a:lnTo>
                    <a:pt x="148" y="249"/>
                  </a:lnTo>
                  <a:lnTo>
                    <a:pt x="150" y="249"/>
                  </a:lnTo>
                  <a:lnTo>
                    <a:pt x="151" y="249"/>
                  </a:lnTo>
                  <a:lnTo>
                    <a:pt x="153" y="249"/>
                  </a:lnTo>
                  <a:lnTo>
                    <a:pt x="154" y="249"/>
                  </a:lnTo>
                  <a:lnTo>
                    <a:pt x="155" y="249"/>
                  </a:lnTo>
                  <a:lnTo>
                    <a:pt x="156" y="249"/>
                  </a:lnTo>
                  <a:lnTo>
                    <a:pt x="157" y="249"/>
                  </a:lnTo>
                  <a:lnTo>
                    <a:pt x="158" y="249"/>
                  </a:lnTo>
                  <a:lnTo>
                    <a:pt x="159" y="249"/>
                  </a:lnTo>
                  <a:lnTo>
                    <a:pt x="166" y="249"/>
                  </a:lnTo>
                  <a:lnTo>
                    <a:pt x="167" y="249"/>
                  </a:lnTo>
                  <a:lnTo>
                    <a:pt x="168" y="249"/>
                  </a:lnTo>
                  <a:lnTo>
                    <a:pt x="170" y="249"/>
                  </a:lnTo>
                  <a:lnTo>
                    <a:pt x="171" y="249"/>
                  </a:lnTo>
                  <a:lnTo>
                    <a:pt x="172" y="249"/>
                  </a:lnTo>
                  <a:lnTo>
                    <a:pt x="174" y="249"/>
                  </a:lnTo>
                  <a:lnTo>
                    <a:pt x="175" y="249"/>
                  </a:lnTo>
                  <a:lnTo>
                    <a:pt x="176" y="249"/>
                  </a:lnTo>
                  <a:lnTo>
                    <a:pt x="177" y="249"/>
                  </a:lnTo>
                  <a:lnTo>
                    <a:pt x="179" y="249"/>
                  </a:lnTo>
                  <a:lnTo>
                    <a:pt x="180" y="249"/>
                  </a:lnTo>
                  <a:lnTo>
                    <a:pt x="181" y="250"/>
                  </a:lnTo>
                  <a:lnTo>
                    <a:pt x="182" y="250"/>
                  </a:lnTo>
                  <a:lnTo>
                    <a:pt x="183" y="250"/>
                  </a:lnTo>
                  <a:lnTo>
                    <a:pt x="185" y="250"/>
                  </a:lnTo>
                  <a:lnTo>
                    <a:pt x="188" y="250"/>
                  </a:lnTo>
                  <a:lnTo>
                    <a:pt x="198" y="250"/>
                  </a:lnTo>
                  <a:lnTo>
                    <a:pt x="202" y="250"/>
                  </a:lnTo>
                  <a:lnTo>
                    <a:pt x="206" y="250"/>
                  </a:lnTo>
                  <a:lnTo>
                    <a:pt x="207" y="250"/>
                  </a:lnTo>
                  <a:lnTo>
                    <a:pt x="208" y="249"/>
                  </a:lnTo>
                  <a:lnTo>
                    <a:pt x="209" y="248"/>
                  </a:lnTo>
                  <a:lnTo>
                    <a:pt x="210" y="247"/>
                  </a:lnTo>
                  <a:lnTo>
                    <a:pt x="213" y="245"/>
                  </a:lnTo>
                  <a:lnTo>
                    <a:pt x="215" y="243"/>
                  </a:lnTo>
                  <a:lnTo>
                    <a:pt x="215" y="242"/>
                  </a:lnTo>
                  <a:lnTo>
                    <a:pt x="216" y="242"/>
                  </a:lnTo>
                  <a:lnTo>
                    <a:pt x="216" y="241"/>
                  </a:lnTo>
                  <a:lnTo>
                    <a:pt x="217" y="240"/>
                  </a:lnTo>
                  <a:lnTo>
                    <a:pt x="217" y="239"/>
                  </a:lnTo>
                  <a:lnTo>
                    <a:pt x="218" y="237"/>
                  </a:lnTo>
                  <a:lnTo>
                    <a:pt x="219" y="233"/>
                  </a:lnTo>
                  <a:lnTo>
                    <a:pt x="219" y="232"/>
                  </a:lnTo>
                  <a:lnTo>
                    <a:pt x="219" y="231"/>
                  </a:lnTo>
                  <a:lnTo>
                    <a:pt x="220" y="230"/>
                  </a:lnTo>
                  <a:lnTo>
                    <a:pt x="222" y="228"/>
                  </a:lnTo>
                  <a:lnTo>
                    <a:pt x="222" y="226"/>
                  </a:lnTo>
                  <a:lnTo>
                    <a:pt x="222" y="225"/>
                  </a:lnTo>
                  <a:lnTo>
                    <a:pt x="223" y="223"/>
                  </a:lnTo>
                  <a:lnTo>
                    <a:pt x="223" y="222"/>
                  </a:lnTo>
                  <a:lnTo>
                    <a:pt x="224" y="222"/>
                  </a:lnTo>
                  <a:lnTo>
                    <a:pt x="224" y="221"/>
                  </a:lnTo>
                  <a:lnTo>
                    <a:pt x="225" y="220"/>
                  </a:lnTo>
                  <a:lnTo>
                    <a:pt x="226" y="220"/>
                  </a:lnTo>
                  <a:lnTo>
                    <a:pt x="227" y="219"/>
                  </a:lnTo>
                  <a:lnTo>
                    <a:pt x="228" y="219"/>
                  </a:lnTo>
                  <a:lnTo>
                    <a:pt x="232" y="216"/>
                  </a:lnTo>
                  <a:lnTo>
                    <a:pt x="233" y="216"/>
                  </a:lnTo>
                  <a:lnTo>
                    <a:pt x="234" y="215"/>
                  </a:lnTo>
                  <a:lnTo>
                    <a:pt x="235" y="215"/>
                  </a:lnTo>
                  <a:lnTo>
                    <a:pt x="235" y="214"/>
                  </a:lnTo>
                  <a:lnTo>
                    <a:pt x="236" y="214"/>
                  </a:lnTo>
                  <a:lnTo>
                    <a:pt x="237" y="212"/>
                  </a:lnTo>
                  <a:lnTo>
                    <a:pt x="241" y="208"/>
                  </a:lnTo>
                  <a:lnTo>
                    <a:pt x="242" y="207"/>
                  </a:lnTo>
                  <a:lnTo>
                    <a:pt x="242" y="206"/>
                  </a:lnTo>
                  <a:lnTo>
                    <a:pt x="243" y="206"/>
                  </a:lnTo>
                  <a:lnTo>
                    <a:pt x="243" y="205"/>
                  </a:lnTo>
                  <a:lnTo>
                    <a:pt x="244" y="204"/>
                  </a:lnTo>
                  <a:lnTo>
                    <a:pt x="245" y="203"/>
                  </a:lnTo>
                  <a:lnTo>
                    <a:pt x="245" y="201"/>
                  </a:lnTo>
                  <a:lnTo>
                    <a:pt x="246" y="200"/>
                  </a:lnTo>
                  <a:lnTo>
                    <a:pt x="248" y="199"/>
                  </a:lnTo>
                  <a:lnTo>
                    <a:pt x="249" y="197"/>
                  </a:lnTo>
                  <a:lnTo>
                    <a:pt x="250" y="196"/>
                  </a:lnTo>
                  <a:lnTo>
                    <a:pt x="251" y="194"/>
                  </a:lnTo>
                  <a:lnTo>
                    <a:pt x="252" y="192"/>
                  </a:lnTo>
                  <a:lnTo>
                    <a:pt x="252" y="191"/>
                  </a:lnTo>
                  <a:lnTo>
                    <a:pt x="253" y="190"/>
                  </a:lnTo>
                  <a:lnTo>
                    <a:pt x="253" y="189"/>
                  </a:lnTo>
                  <a:lnTo>
                    <a:pt x="254" y="188"/>
                  </a:lnTo>
                  <a:lnTo>
                    <a:pt x="254" y="187"/>
                  </a:lnTo>
                  <a:lnTo>
                    <a:pt x="256" y="186"/>
                  </a:lnTo>
                  <a:lnTo>
                    <a:pt x="256" y="184"/>
                  </a:lnTo>
                  <a:lnTo>
                    <a:pt x="256" y="183"/>
                  </a:lnTo>
                  <a:lnTo>
                    <a:pt x="257" y="180"/>
                  </a:lnTo>
                  <a:lnTo>
                    <a:pt x="257" y="179"/>
                  </a:lnTo>
                  <a:lnTo>
                    <a:pt x="257" y="178"/>
                  </a:lnTo>
                  <a:lnTo>
                    <a:pt x="258" y="178"/>
                  </a:lnTo>
                  <a:lnTo>
                    <a:pt x="258" y="176"/>
                  </a:lnTo>
                  <a:lnTo>
                    <a:pt x="260" y="175"/>
                  </a:lnTo>
                  <a:lnTo>
                    <a:pt x="261" y="174"/>
                  </a:lnTo>
                  <a:lnTo>
                    <a:pt x="263" y="172"/>
                  </a:lnTo>
                  <a:lnTo>
                    <a:pt x="265" y="171"/>
                  </a:lnTo>
                  <a:lnTo>
                    <a:pt x="266" y="171"/>
                  </a:lnTo>
                  <a:lnTo>
                    <a:pt x="268" y="171"/>
                  </a:lnTo>
                  <a:lnTo>
                    <a:pt x="269" y="171"/>
                  </a:lnTo>
                  <a:lnTo>
                    <a:pt x="272" y="171"/>
                  </a:lnTo>
                  <a:lnTo>
                    <a:pt x="275" y="171"/>
                  </a:lnTo>
                  <a:lnTo>
                    <a:pt x="276" y="171"/>
                  </a:lnTo>
                  <a:lnTo>
                    <a:pt x="278" y="171"/>
                  </a:lnTo>
                  <a:lnTo>
                    <a:pt x="282" y="171"/>
                  </a:lnTo>
                  <a:lnTo>
                    <a:pt x="283" y="171"/>
                  </a:lnTo>
                  <a:lnTo>
                    <a:pt x="285" y="171"/>
                  </a:lnTo>
                  <a:lnTo>
                    <a:pt x="286" y="171"/>
                  </a:lnTo>
                  <a:lnTo>
                    <a:pt x="285" y="170"/>
                  </a:lnTo>
                  <a:lnTo>
                    <a:pt x="284" y="169"/>
                  </a:lnTo>
                  <a:lnTo>
                    <a:pt x="283" y="167"/>
                  </a:lnTo>
                  <a:lnTo>
                    <a:pt x="282" y="166"/>
                  </a:lnTo>
                  <a:lnTo>
                    <a:pt x="282" y="165"/>
                  </a:lnTo>
                  <a:lnTo>
                    <a:pt x="280" y="165"/>
                  </a:lnTo>
                  <a:lnTo>
                    <a:pt x="280" y="164"/>
                  </a:lnTo>
                  <a:lnTo>
                    <a:pt x="280" y="163"/>
                  </a:lnTo>
                  <a:lnTo>
                    <a:pt x="279" y="163"/>
                  </a:lnTo>
                  <a:lnTo>
                    <a:pt x="279" y="161"/>
                  </a:lnTo>
                  <a:lnTo>
                    <a:pt x="278" y="158"/>
                  </a:lnTo>
                  <a:lnTo>
                    <a:pt x="278" y="157"/>
                  </a:lnTo>
                  <a:lnTo>
                    <a:pt x="277" y="156"/>
                  </a:lnTo>
                  <a:lnTo>
                    <a:pt x="276" y="154"/>
                  </a:lnTo>
                  <a:lnTo>
                    <a:pt x="276" y="153"/>
                  </a:lnTo>
                  <a:lnTo>
                    <a:pt x="275" y="150"/>
                  </a:lnTo>
                  <a:lnTo>
                    <a:pt x="275" y="149"/>
                  </a:lnTo>
                  <a:lnTo>
                    <a:pt x="274" y="146"/>
                  </a:lnTo>
                  <a:lnTo>
                    <a:pt x="272" y="146"/>
                  </a:lnTo>
                  <a:lnTo>
                    <a:pt x="272" y="145"/>
                  </a:lnTo>
                  <a:lnTo>
                    <a:pt x="272" y="144"/>
                  </a:lnTo>
                  <a:lnTo>
                    <a:pt x="272" y="142"/>
                  </a:lnTo>
                  <a:lnTo>
                    <a:pt x="272" y="141"/>
                  </a:lnTo>
                  <a:lnTo>
                    <a:pt x="272" y="140"/>
                  </a:lnTo>
                  <a:lnTo>
                    <a:pt x="272" y="137"/>
                  </a:lnTo>
                  <a:lnTo>
                    <a:pt x="272" y="136"/>
                  </a:lnTo>
                  <a:lnTo>
                    <a:pt x="272" y="132"/>
                  </a:lnTo>
                  <a:lnTo>
                    <a:pt x="272" y="131"/>
                  </a:lnTo>
                  <a:lnTo>
                    <a:pt x="272" y="129"/>
                  </a:lnTo>
                  <a:lnTo>
                    <a:pt x="272" y="128"/>
                  </a:lnTo>
                  <a:lnTo>
                    <a:pt x="272" y="125"/>
                  </a:lnTo>
                  <a:lnTo>
                    <a:pt x="272" y="124"/>
                  </a:lnTo>
                  <a:lnTo>
                    <a:pt x="272" y="122"/>
                  </a:lnTo>
                  <a:lnTo>
                    <a:pt x="272" y="121"/>
                  </a:lnTo>
                  <a:lnTo>
                    <a:pt x="272" y="119"/>
                  </a:lnTo>
                  <a:lnTo>
                    <a:pt x="272" y="116"/>
                  </a:lnTo>
                  <a:lnTo>
                    <a:pt x="272" y="115"/>
                  </a:lnTo>
                  <a:lnTo>
                    <a:pt x="274" y="111"/>
                  </a:lnTo>
                  <a:lnTo>
                    <a:pt x="274" y="109"/>
                  </a:lnTo>
                  <a:lnTo>
                    <a:pt x="274" y="108"/>
                  </a:lnTo>
                  <a:lnTo>
                    <a:pt x="274" y="106"/>
                  </a:lnTo>
                  <a:lnTo>
                    <a:pt x="274" y="105"/>
                  </a:lnTo>
                  <a:lnTo>
                    <a:pt x="274" y="103"/>
                  </a:lnTo>
                  <a:lnTo>
                    <a:pt x="274" y="100"/>
                  </a:lnTo>
                  <a:lnTo>
                    <a:pt x="274" y="98"/>
                  </a:lnTo>
                  <a:lnTo>
                    <a:pt x="274" y="96"/>
                  </a:lnTo>
                  <a:lnTo>
                    <a:pt x="272" y="96"/>
                  </a:lnTo>
                  <a:lnTo>
                    <a:pt x="272" y="95"/>
                  </a:lnTo>
                  <a:lnTo>
                    <a:pt x="271" y="92"/>
                  </a:lnTo>
                  <a:lnTo>
                    <a:pt x="270" y="91"/>
                  </a:lnTo>
                  <a:lnTo>
                    <a:pt x="270" y="90"/>
                  </a:lnTo>
                  <a:lnTo>
                    <a:pt x="269" y="89"/>
                  </a:lnTo>
                  <a:lnTo>
                    <a:pt x="269" y="88"/>
                  </a:lnTo>
                  <a:lnTo>
                    <a:pt x="268" y="88"/>
                  </a:lnTo>
                  <a:lnTo>
                    <a:pt x="268" y="87"/>
                  </a:lnTo>
                  <a:lnTo>
                    <a:pt x="268" y="86"/>
                  </a:lnTo>
                  <a:lnTo>
                    <a:pt x="268" y="84"/>
                  </a:lnTo>
                  <a:lnTo>
                    <a:pt x="268" y="83"/>
                  </a:lnTo>
                  <a:lnTo>
                    <a:pt x="268" y="82"/>
                  </a:lnTo>
                  <a:lnTo>
                    <a:pt x="268" y="81"/>
                  </a:lnTo>
                  <a:lnTo>
                    <a:pt x="268" y="80"/>
                  </a:lnTo>
                  <a:lnTo>
                    <a:pt x="268" y="78"/>
                  </a:lnTo>
                  <a:lnTo>
                    <a:pt x="268" y="77"/>
                  </a:lnTo>
                  <a:lnTo>
                    <a:pt x="268" y="75"/>
                  </a:lnTo>
                  <a:lnTo>
                    <a:pt x="267" y="74"/>
                  </a:lnTo>
                  <a:lnTo>
                    <a:pt x="267" y="73"/>
                  </a:lnTo>
                  <a:lnTo>
                    <a:pt x="266" y="73"/>
                  </a:lnTo>
                  <a:lnTo>
                    <a:pt x="266" y="72"/>
                  </a:lnTo>
                  <a:lnTo>
                    <a:pt x="265" y="71"/>
                  </a:lnTo>
                  <a:lnTo>
                    <a:pt x="263" y="71"/>
                  </a:lnTo>
                  <a:lnTo>
                    <a:pt x="263" y="69"/>
                  </a:lnTo>
                  <a:lnTo>
                    <a:pt x="261" y="62"/>
                  </a:lnTo>
                  <a:lnTo>
                    <a:pt x="260" y="62"/>
                  </a:lnTo>
                  <a:lnTo>
                    <a:pt x="260" y="61"/>
                  </a:lnTo>
                  <a:lnTo>
                    <a:pt x="259" y="60"/>
                  </a:lnTo>
                  <a:lnTo>
                    <a:pt x="259" y="58"/>
                  </a:lnTo>
                  <a:lnTo>
                    <a:pt x="258" y="58"/>
                  </a:lnTo>
                  <a:lnTo>
                    <a:pt x="258" y="57"/>
                  </a:lnTo>
                  <a:lnTo>
                    <a:pt x="257" y="56"/>
                  </a:lnTo>
                  <a:lnTo>
                    <a:pt x="256" y="56"/>
                  </a:lnTo>
                  <a:lnTo>
                    <a:pt x="256" y="55"/>
                  </a:lnTo>
                  <a:lnTo>
                    <a:pt x="254" y="54"/>
                  </a:lnTo>
                  <a:lnTo>
                    <a:pt x="253" y="54"/>
                  </a:lnTo>
                  <a:lnTo>
                    <a:pt x="253" y="53"/>
                  </a:lnTo>
                  <a:lnTo>
                    <a:pt x="252" y="53"/>
                  </a:lnTo>
                  <a:lnTo>
                    <a:pt x="252" y="52"/>
                  </a:lnTo>
                  <a:lnTo>
                    <a:pt x="251" y="52"/>
                  </a:lnTo>
                  <a:lnTo>
                    <a:pt x="251" y="50"/>
                  </a:lnTo>
                  <a:lnTo>
                    <a:pt x="250" y="50"/>
                  </a:lnTo>
                  <a:lnTo>
                    <a:pt x="250" y="49"/>
                  </a:lnTo>
                  <a:lnTo>
                    <a:pt x="250" y="48"/>
                  </a:lnTo>
                  <a:lnTo>
                    <a:pt x="249" y="47"/>
                  </a:lnTo>
                  <a:lnTo>
                    <a:pt x="249" y="46"/>
                  </a:lnTo>
                  <a:lnTo>
                    <a:pt x="248" y="44"/>
                  </a:lnTo>
                  <a:lnTo>
                    <a:pt x="248" y="42"/>
                  </a:lnTo>
                  <a:lnTo>
                    <a:pt x="248" y="41"/>
                  </a:lnTo>
                  <a:lnTo>
                    <a:pt x="246" y="41"/>
                  </a:lnTo>
                  <a:lnTo>
                    <a:pt x="246" y="40"/>
                  </a:lnTo>
                  <a:lnTo>
                    <a:pt x="245" y="39"/>
                  </a:lnTo>
                  <a:lnTo>
                    <a:pt x="245" y="38"/>
                  </a:lnTo>
                  <a:lnTo>
                    <a:pt x="244" y="36"/>
                  </a:lnTo>
                  <a:lnTo>
                    <a:pt x="244" y="35"/>
                  </a:lnTo>
                  <a:lnTo>
                    <a:pt x="243" y="33"/>
                  </a:lnTo>
                  <a:lnTo>
                    <a:pt x="242" y="32"/>
                  </a:lnTo>
                  <a:lnTo>
                    <a:pt x="242" y="31"/>
                  </a:lnTo>
                  <a:lnTo>
                    <a:pt x="242" y="30"/>
                  </a:lnTo>
                  <a:lnTo>
                    <a:pt x="241" y="30"/>
                  </a:lnTo>
                  <a:lnTo>
                    <a:pt x="241" y="28"/>
                  </a:lnTo>
                  <a:lnTo>
                    <a:pt x="240" y="27"/>
                  </a:lnTo>
                  <a:lnTo>
                    <a:pt x="240" y="25"/>
                  </a:lnTo>
                  <a:lnTo>
                    <a:pt x="239" y="24"/>
                  </a:lnTo>
                  <a:lnTo>
                    <a:pt x="239" y="23"/>
                  </a:lnTo>
                  <a:lnTo>
                    <a:pt x="237" y="22"/>
                  </a:lnTo>
                  <a:lnTo>
                    <a:pt x="236" y="21"/>
                  </a:lnTo>
                  <a:lnTo>
                    <a:pt x="235" y="19"/>
                  </a:lnTo>
                  <a:lnTo>
                    <a:pt x="234" y="17"/>
                  </a:lnTo>
                  <a:lnTo>
                    <a:pt x="232" y="14"/>
                  </a:lnTo>
                  <a:lnTo>
                    <a:pt x="232" y="13"/>
                  </a:lnTo>
                  <a:lnTo>
                    <a:pt x="231" y="13"/>
                  </a:lnTo>
                  <a:lnTo>
                    <a:pt x="232" y="13"/>
                  </a:lnTo>
                  <a:lnTo>
                    <a:pt x="234" y="13"/>
                  </a:lnTo>
                  <a:lnTo>
                    <a:pt x="235" y="13"/>
                  </a:lnTo>
                  <a:lnTo>
                    <a:pt x="236" y="13"/>
                  </a:lnTo>
                  <a:lnTo>
                    <a:pt x="237" y="13"/>
                  </a:lnTo>
                  <a:lnTo>
                    <a:pt x="239" y="13"/>
                  </a:lnTo>
                  <a:lnTo>
                    <a:pt x="240" y="13"/>
                  </a:lnTo>
                  <a:lnTo>
                    <a:pt x="241" y="13"/>
                  </a:lnTo>
                  <a:lnTo>
                    <a:pt x="242" y="13"/>
                  </a:lnTo>
                  <a:lnTo>
                    <a:pt x="243" y="13"/>
                  </a:lnTo>
                  <a:lnTo>
                    <a:pt x="245" y="13"/>
                  </a:lnTo>
                  <a:lnTo>
                    <a:pt x="245" y="12"/>
                  </a:lnTo>
                  <a:lnTo>
                    <a:pt x="246" y="12"/>
                  </a:lnTo>
                  <a:lnTo>
                    <a:pt x="250" y="11"/>
                  </a:lnTo>
                  <a:lnTo>
                    <a:pt x="251" y="11"/>
                  </a:lnTo>
                  <a:lnTo>
                    <a:pt x="252" y="11"/>
                  </a:lnTo>
                  <a:lnTo>
                    <a:pt x="256" y="10"/>
                  </a:lnTo>
                  <a:lnTo>
                    <a:pt x="257" y="8"/>
                  </a:lnTo>
                  <a:lnTo>
                    <a:pt x="258" y="8"/>
                  </a:lnTo>
                  <a:lnTo>
                    <a:pt x="260" y="8"/>
                  </a:lnTo>
                  <a:lnTo>
                    <a:pt x="262" y="7"/>
                  </a:lnTo>
                  <a:lnTo>
                    <a:pt x="263" y="7"/>
                  </a:lnTo>
                  <a:lnTo>
                    <a:pt x="265" y="7"/>
                  </a:lnTo>
                  <a:lnTo>
                    <a:pt x="266" y="7"/>
                  </a:lnTo>
                  <a:lnTo>
                    <a:pt x="267" y="6"/>
                  </a:lnTo>
                  <a:lnTo>
                    <a:pt x="268" y="6"/>
                  </a:lnTo>
                  <a:lnTo>
                    <a:pt x="269" y="6"/>
                  </a:lnTo>
                  <a:lnTo>
                    <a:pt x="274" y="7"/>
                  </a:lnTo>
                  <a:lnTo>
                    <a:pt x="276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5" y="7"/>
                  </a:lnTo>
                  <a:lnTo>
                    <a:pt x="287" y="7"/>
                  </a:lnTo>
                  <a:lnTo>
                    <a:pt x="289" y="8"/>
                  </a:lnTo>
                  <a:lnTo>
                    <a:pt x="292" y="8"/>
                  </a:lnTo>
                  <a:lnTo>
                    <a:pt x="295" y="8"/>
                  </a:lnTo>
                  <a:lnTo>
                    <a:pt x="296" y="8"/>
                  </a:lnTo>
                  <a:lnTo>
                    <a:pt x="299" y="10"/>
                  </a:lnTo>
                  <a:lnTo>
                    <a:pt x="300" y="10"/>
                  </a:lnTo>
                  <a:lnTo>
                    <a:pt x="301" y="10"/>
                  </a:lnTo>
                  <a:lnTo>
                    <a:pt x="302" y="10"/>
                  </a:lnTo>
                  <a:lnTo>
                    <a:pt x="303" y="11"/>
                  </a:lnTo>
                  <a:lnTo>
                    <a:pt x="305" y="12"/>
                  </a:lnTo>
                  <a:lnTo>
                    <a:pt x="306" y="12"/>
                  </a:lnTo>
                  <a:lnTo>
                    <a:pt x="306" y="13"/>
                  </a:lnTo>
                  <a:lnTo>
                    <a:pt x="308" y="13"/>
                  </a:lnTo>
                  <a:lnTo>
                    <a:pt x="310" y="14"/>
                  </a:lnTo>
                  <a:lnTo>
                    <a:pt x="311" y="15"/>
                  </a:lnTo>
                  <a:lnTo>
                    <a:pt x="312" y="15"/>
                  </a:lnTo>
                  <a:lnTo>
                    <a:pt x="313" y="15"/>
                  </a:lnTo>
                  <a:lnTo>
                    <a:pt x="313" y="16"/>
                  </a:lnTo>
                  <a:lnTo>
                    <a:pt x="314" y="16"/>
                  </a:lnTo>
                  <a:lnTo>
                    <a:pt x="315" y="16"/>
                  </a:lnTo>
                  <a:lnTo>
                    <a:pt x="315" y="15"/>
                  </a:lnTo>
                  <a:lnTo>
                    <a:pt x="317" y="15"/>
                  </a:lnTo>
                  <a:lnTo>
                    <a:pt x="318" y="14"/>
                  </a:lnTo>
                  <a:lnTo>
                    <a:pt x="318" y="13"/>
                  </a:lnTo>
                  <a:lnTo>
                    <a:pt x="319" y="13"/>
                  </a:lnTo>
                  <a:lnTo>
                    <a:pt x="320" y="13"/>
                  </a:lnTo>
                  <a:lnTo>
                    <a:pt x="321" y="13"/>
                  </a:lnTo>
                  <a:lnTo>
                    <a:pt x="322" y="13"/>
                  </a:lnTo>
                  <a:lnTo>
                    <a:pt x="323" y="13"/>
                  </a:lnTo>
                  <a:lnTo>
                    <a:pt x="326" y="13"/>
                  </a:lnTo>
                  <a:lnTo>
                    <a:pt x="327" y="14"/>
                  </a:lnTo>
                  <a:lnTo>
                    <a:pt x="328" y="14"/>
                  </a:lnTo>
                  <a:lnTo>
                    <a:pt x="329" y="14"/>
                  </a:lnTo>
                  <a:lnTo>
                    <a:pt x="330" y="14"/>
                  </a:lnTo>
                  <a:lnTo>
                    <a:pt x="334" y="14"/>
                  </a:lnTo>
                  <a:lnTo>
                    <a:pt x="335" y="14"/>
                  </a:lnTo>
                  <a:lnTo>
                    <a:pt x="340" y="13"/>
                  </a:lnTo>
                  <a:lnTo>
                    <a:pt x="341" y="13"/>
                  </a:lnTo>
                  <a:lnTo>
                    <a:pt x="343" y="13"/>
                  </a:lnTo>
                  <a:lnTo>
                    <a:pt x="345" y="13"/>
                  </a:lnTo>
                  <a:lnTo>
                    <a:pt x="346" y="13"/>
                  </a:lnTo>
                  <a:lnTo>
                    <a:pt x="348" y="13"/>
                  </a:lnTo>
                  <a:lnTo>
                    <a:pt x="351" y="13"/>
                  </a:lnTo>
                  <a:lnTo>
                    <a:pt x="352" y="13"/>
                  </a:lnTo>
                  <a:lnTo>
                    <a:pt x="353" y="13"/>
                  </a:lnTo>
                  <a:lnTo>
                    <a:pt x="354" y="12"/>
                  </a:lnTo>
                  <a:lnTo>
                    <a:pt x="356" y="12"/>
                  </a:lnTo>
                  <a:lnTo>
                    <a:pt x="357" y="11"/>
                  </a:lnTo>
                  <a:lnTo>
                    <a:pt x="360" y="11"/>
                  </a:lnTo>
                  <a:lnTo>
                    <a:pt x="361" y="11"/>
                  </a:lnTo>
                  <a:lnTo>
                    <a:pt x="362" y="11"/>
                  </a:lnTo>
                  <a:lnTo>
                    <a:pt x="368" y="11"/>
                  </a:lnTo>
                  <a:lnTo>
                    <a:pt x="369" y="11"/>
                  </a:lnTo>
                  <a:lnTo>
                    <a:pt x="370" y="11"/>
                  </a:lnTo>
                  <a:lnTo>
                    <a:pt x="370" y="12"/>
                  </a:lnTo>
                  <a:lnTo>
                    <a:pt x="371" y="12"/>
                  </a:lnTo>
                  <a:lnTo>
                    <a:pt x="372" y="12"/>
                  </a:lnTo>
                  <a:lnTo>
                    <a:pt x="373" y="12"/>
                  </a:lnTo>
                  <a:lnTo>
                    <a:pt x="374" y="12"/>
                  </a:lnTo>
                  <a:lnTo>
                    <a:pt x="375" y="12"/>
                  </a:lnTo>
                  <a:lnTo>
                    <a:pt x="375" y="13"/>
                  </a:lnTo>
                  <a:lnTo>
                    <a:pt x="378" y="13"/>
                  </a:lnTo>
                  <a:lnTo>
                    <a:pt x="379" y="13"/>
                  </a:lnTo>
                  <a:lnTo>
                    <a:pt x="383" y="14"/>
                  </a:lnTo>
                  <a:lnTo>
                    <a:pt x="384" y="15"/>
                  </a:lnTo>
                  <a:lnTo>
                    <a:pt x="386" y="15"/>
                  </a:lnTo>
                  <a:lnTo>
                    <a:pt x="387" y="15"/>
                  </a:lnTo>
                  <a:lnTo>
                    <a:pt x="388" y="15"/>
                  </a:lnTo>
                  <a:lnTo>
                    <a:pt x="389" y="16"/>
                  </a:lnTo>
                  <a:lnTo>
                    <a:pt x="390" y="16"/>
                  </a:lnTo>
                  <a:lnTo>
                    <a:pt x="391" y="16"/>
                  </a:lnTo>
                  <a:lnTo>
                    <a:pt x="392" y="17"/>
                  </a:lnTo>
                  <a:lnTo>
                    <a:pt x="394" y="17"/>
                  </a:lnTo>
                  <a:lnTo>
                    <a:pt x="395" y="19"/>
                  </a:lnTo>
                  <a:lnTo>
                    <a:pt x="396" y="19"/>
                  </a:lnTo>
                  <a:lnTo>
                    <a:pt x="397" y="20"/>
                  </a:lnTo>
                  <a:lnTo>
                    <a:pt x="398" y="20"/>
                  </a:lnTo>
                  <a:lnTo>
                    <a:pt x="399" y="20"/>
                  </a:lnTo>
                  <a:lnTo>
                    <a:pt x="400" y="20"/>
                  </a:lnTo>
                  <a:lnTo>
                    <a:pt x="400" y="21"/>
                  </a:lnTo>
                  <a:lnTo>
                    <a:pt x="403" y="21"/>
                  </a:lnTo>
                  <a:lnTo>
                    <a:pt x="404" y="21"/>
                  </a:lnTo>
                  <a:lnTo>
                    <a:pt x="405" y="21"/>
                  </a:lnTo>
                  <a:lnTo>
                    <a:pt x="406" y="22"/>
                  </a:lnTo>
                  <a:lnTo>
                    <a:pt x="407" y="22"/>
                  </a:lnTo>
                  <a:lnTo>
                    <a:pt x="408" y="22"/>
                  </a:lnTo>
                  <a:lnTo>
                    <a:pt x="409" y="23"/>
                  </a:lnTo>
                  <a:lnTo>
                    <a:pt x="411" y="23"/>
                  </a:lnTo>
                  <a:lnTo>
                    <a:pt x="412" y="23"/>
                  </a:lnTo>
                  <a:lnTo>
                    <a:pt x="412" y="24"/>
                  </a:lnTo>
                  <a:lnTo>
                    <a:pt x="414" y="24"/>
                  </a:lnTo>
                  <a:lnTo>
                    <a:pt x="415" y="25"/>
                  </a:lnTo>
                  <a:lnTo>
                    <a:pt x="417" y="25"/>
                  </a:lnTo>
                  <a:lnTo>
                    <a:pt x="420" y="27"/>
                  </a:lnTo>
                  <a:lnTo>
                    <a:pt x="421" y="27"/>
                  </a:lnTo>
                  <a:lnTo>
                    <a:pt x="423" y="27"/>
                  </a:lnTo>
                  <a:lnTo>
                    <a:pt x="424" y="27"/>
                  </a:lnTo>
                  <a:lnTo>
                    <a:pt x="425" y="27"/>
                  </a:lnTo>
                  <a:lnTo>
                    <a:pt x="426" y="27"/>
                  </a:lnTo>
                  <a:lnTo>
                    <a:pt x="427" y="27"/>
                  </a:lnTo>
                  <a:lnTo>
                    <a:pt x="429" y="27"/>
                  </a:lnTo>
                  <a:lnTo>
                    <a:pt x="430" y="27"/>
                  </a:lnTo>
                  <a:lnTo>
                    <a:pt x="430" y="28"/>
                  </a:lnTo>
                  <a:lnTo>
                    <a:pt x="431" y="28"/>
                  </a:lnTo>
                  <a:lnTo>
                    <a:pt x="432" y="28"/>
                  </a:lnTo>
                  <a:lnTo>
                    <a:pt x="433" y="29"/>
                  </a:lnTo>
                  <a:lnTo>
                    <a:pt x="434" y="29"/>
                  </a:lnTo>
                  <a:lnTo>
                    <a:pt x="435" y="29"/>
                  </a:lnTo>
                  <a:lnTo>
                    <a:pt x="435" y="30"/>
                  </a:lnTo>
                  <a:lnTo>
                    <a:pt x="437" y="30"/>
                  </a:lnTo>
                  <a:lnTo>
                    <a:pt x="438" y="30"/>
                  </a:lnTo>
                  <a:lnTo>
                    <a:pt x="439" y="30"/>
                  </a:lnTo>
                  <a:lnTo>
                    <a:pt x="440" y="30"/>
                  </a:lnTo>
                  <a:lnTo>
                    <a:pt x="441" y="30"/>
                  </a:lnTo>
                  <a:lnTo>
                    <a:pt x="442" y="30"/>
                  </a:lnTo>
                  <a:lnTo>
                    <a:pt x="443" y="30"/>
                  </a:lnTo>
                  <a:lnTo>
                    <a:pt x="444" y="30"/>
                  </a:lnTo>
                  <a:lnTo>
                    <a:pt x="446" y="30"/>
                  </a:lnTo>
                  <a:lnTo>
                    <a:pt x="447" y="30"/>
                  </a:lnTo>
                  <a:lnTo>
                    <a:pt x="448" y="30"/>
                  </a:lnTo>
                  <a:lnTo>
                    <a:pt x="449" y="30"/>
                  </a:lnTo>
                  <a:lnTo>
                    <a:pt x="450" y="29"/>
                  </a:lnTo>
                  <a:lnTo>
                    <a:pt x="452" y="29"/>
                  </a:lnTo>
                  <a:lnTo>
                    <a:pt x="454" y="28"/>
                  </a:lnTo>
                  <a:lnTo>
                    <a:pt x="455" y="28"/>
                  </a:lnTo>
                  <a:lnTo>
                    <a:pt x="457" y="29"/>
                  </a:lnTo>
                  <a:lnTo>
                    <a:pt x="458" y="29"/>
                  </a:lnTo>
                  <a:lnTo>
                    <a:pt x="459" y="29"/>
                  </a:lnTo>
                  <a:lnTo>
                    <a:pt x="460" y="29"/>
                  </a:lnTo>
                  <a:lnTo>
                    <a:pt x="461" y="29"/>
                  </a:lnTo>
                  <a:lnTo>
                    <a:pt x="463" y="29"/>
                  </a:lnTo>
                  <a:lnTo>
                    <a:pt x="464" y="29"/>
                  </a:lnTo>
                  <a:lnTo>
                    <a:pt x="465" y="30"/>
                  </a:lnTo>
                  <a:lnTo>
                    <a:pt x="466" y="30"/>
                  </a:lnTo>
                  <a:lnTo>
                    <a:pt x="467" y="30"/>
                  </a:lnTo>
                  <a:lnTo>
                    <a:pt x="468" y="30"/>
                  </a:lnTo>
                  <a:lnTo>
                    <a:pt x="472" y="30"/>
                  </a:lnTo>
                  <a:lnTo>
                    <a:pt x="474" y="30"/>
                  </a:lnTo>
                  <a:lnTo>
                    <a:pt x="476" y="30"/>
                  </a:lnTo>
                  <a:lnTo>
                    <a:pt x="480" y="30"/>
                  </a:lnTo>
                  <a:lnTo>
                    <a:pt x="481" y="30"/>
                  </a:lnTo>
                  <a:lnTo>
                    <a:pt x="482" y="30"/>
                  </a:lnTo>
                  <a:lnTo>
                    <a:pt x="483" y="30"/>
                  </a:lnTo>
                  <a:lnTo>
                    <a:pt x="485" y="31"/>
                  </a:lnTo>
                  <a:lnTo>
                    <a:pt x="487" y="31"/>
                  </a:lnTo>
                  <a:lnTo>
                    <a:pt x="490" y="31"/>
                  </a:lnTo>
                  <a:lnTo>
                    <a:pt x="495" y="32"/>
                  </a:lnTo>
                  <a:lnTo>
                    <a:pt x="495" y="33"/>
                  </a:lnTo>
                  <a:lnTo>
                    <a:pt x="497" y="33"/>
                  </a:lnTo>
                  <a:lnTo>
                    <a:pt x="498" y="33"/>
                  </a:lnTo>
                  <a:lnTo>
                    <a:pt x="498" y="32"/>
                  </a:lnTo>
                  <a:lnTo>
                    <a:pt x="500" y="32"/>
                  </a:lnTo>
                  <a:lnTo>
                    <a:pt x="500" y="31"/>
                  </a:lnTo>
                  <a:lnTo>
                    <a:pt x="501" y="31"/>
                  </a:lnTo>
                  <a:lnTo>
                    <a:pt x="502" y="31"/>
                  </a:lnTo>
                  <a:lnTo>
                    <a:pt x="503" y="30"/>
                  </a:lnTo>
                  <a:lnTo>
                    <a:pt x="506" y="30"/>
                  </a:lnTo>
                  <a:lnTo>
                    <a:pt x="507" y="30"/>
                  </a:lnTo>
                  <a:lnTo>
                    <a:pt x="508" y="30"/>
                  </a:lnTo>
                  <a:lnTo>
                    <a:pt x="509" y="30"/>
                  </a:lnTo>
                  <a:lnTo>
                    <a:pt x="510" y="30"/>
                  </a:lnTo>
                  <a:lnTo>
                    <a:pt x="512" y="30"/>
                  </a:lnTo>
                  <a:lnTo>
                    <a:pt x="516" y="31"/>
                  </a:lnTo>
                  <a:lnTo>
                    <a:pt x="519" y="31"/>
                  </a:lnTo>
                  <a:lnTo>
                    <a:pt x="518" y="32"/>
                  </a:lnTo>
                  <a:lnTo>
                    <a:pt x="518" y="33"/>
                  </a:lnTo>
                  <a:lnTo>
                    <a:pt x="519" y="35"/>
                  </a:lnTo>
                  <a:lnTo>
                    <a:pt x="521" y="36"/>
                  </a:lnTo>
                  <a:lnTo>
                    <a:pt x="523" y="36"/>
                  </a:lnTo>
                  <a:lnTo>
                    <a:pt x="525" y="37"/>
                  </a:lnTo>
                  <a:lnTo>
                    <a:pt x="526" y="37"/>
                  </a:lnTo>
                  <a:lnTo>
                    <a:pt x="527" y="37"/>
                  </a:lnTo>
                  <a:lnTo>
                    <a:pt x="527" y="38"/>
                  </a:lnTo>
                  <a:lnTo>
                    <a:pt x="528" y="38"/>
                  </a:lnTo>
                  <a:lnTo>
                    <a:pt x="529" y="38"/>
                  </a:lnTo>
                  <a:lnTo>
                    <a:pt x="532" y="38"/>
                  </a:lnTo>
                  <a:lnTo>
                    <a:pt x="534" y="38"/>
                  </a:lnTo>
                  <a:lnTo>
                    <a:pt x="538" y="40"/>
                  </a:lnTo>
                  <a:lnTo>
                    <a:pt x="543" y="41"/>
                  </a:lnTo>
                  <a:lnTo>
                    <a:pt x="544" y="42"/>
                  </a:lnTo>
                  <a:lnTo>
                    <a:pt x="545" y="42"/>
                  </a:lnTo>
                  <a:lnTo>
                    <a:pt x="546" y="42"/>
                  </a:lnTo>
                  <a:lnTo>
                    <a:pt x="547" y="44"/>
                  </a:lnTo>
                  <a:lnTo>
                    <a:pt x="549" y="45"/>
                  </a:lnTo>
                  <a:lnTo>
                    <a:pt x="551" y="47"/>
                  </a:lnTo>
                  <a:lnTo>
                    <a:pt x="552" y="48"/>
                  </a:lnTo>
                  <a:lnTo>
                    <a:pt x="553" y="48"/>
                  </a:lnTo>
                  <a:lnTo>
                    <a:pt x="553" y="49"/>
                  </a:lnTo>
                  <a:lnTo>
                    <a:pt x="554" y="49"/>
                  </a:lnTo>
                  <a:lnTo>
                    <a:pt x="558" y="50"/>
                  </a:lnTo>
                  <a:lnTo>
                    <a:pt x="559" y="50"/>
                  </a:lnTo>
                  <a:lnTo>
                    <a:pt x="560" y="52"/>
                  </a:lnTo>
                  <a:lnTo>
                    <a:pt x="561" y="48"/>
                  </a:lnTo>
                  <a:lnTo>
                    <a:pt x="561" y="47"/>
                  </a:lnTo>
                  <a:lnTo>
                    <a:pt x="564" y="39"/>
                  </a:lnTo>
                  <a:lnTo>
                    <a:pt x="566" y="37"/>
                  </a:lnTo>
                  <a:lnTo>
                    <a:pt x="566" y="35"/>
                  </a:lnTo>
                  <a:lnTo>
                    <a:pt x="568" y="30"/>
                  </a:lnTo>
                  <a:lnTo>
                    <a:pt x="568" y="28"/>
                  </a:lnTo>
                  <a:lnTo>
                    <a:pt x="570" y="23"/>
                  </a:lnTo>
                  <a:lnTo>
                    <a:pt x="570" y="22"/>
                  </a:lnTo>
                  <a:lnTo>
                    <a:pt x="570" y="20"/>
                  </a:lnTo>
                  <a:lnTo>
                    <a:pt x="572" y="15"/>
                  </a:lnTo>
                  <a:lnTo>
                    <a:pt x="572" y="14"/>
                  </a:lnTo>
                  <a:lnTo>
                    <a:pt x="572" y="13"/>
                  </a:lnTo>
                  <a:lnTo>
                    <a:pt x="573" y="13"/>
                  </a:lnTo>
                  <a:lnTo>
                    <a:pt x="573" y="12"/>
                  </a:lnTo>
                  <a:lnTo>
                    <a:pt x="575" y="11"/>
                  </a:lnTo>
                  <a:lnTo>
                    <a:pt x="575" y="10"/>
                  </a:lnTo>
                  <a:lnTo>
                    <a:pt x="576" y="10"/>
                  </a:lnTo>
                  <a:lnTo>
                    <a:pt x="576" y="8"/>
                  </a:lnTo>
                  <a:lnTo>
                    <a:pt x="577" y="7"/>
                  </a:lnTo>
                  <a:lnTo>
                    <a:pt x="578" y="6"/>
                  </a:lnTo>
                  <a:lnTo>
                    <a:pt x="579" y="5"/>
                  </a:lnTo>
                  <a:lnTo>
                    <a:pt x="581" y="3"/>
                  </a:lnTo>
                  <a:lnTo>
                    <a:pt x="581" y="2"/>
                  </a:lnTo>
                  <a:lnTo>
                    <a:pt x="582" y="2"/>
                  </a:lnTo>
                  <a:lnTo>
                    <a:pt x="584" y="0"/>
                  </a:lnTo>
                  <a:lnTo>
                    <a:pt x="585" y="0"/>
                  </a:lnTo>
                  <a:lnTo>
                    <a:pt x="585" y="2"/>
                  </a:lnTo>
                  <a:lnTo>
                    <a:pt x="586" y="2"/>
                  </a:lnTo>
                  <a:lnTo>
                    <a:pt x="586" y="3"/>
                  </a:lnTo>
                  <a:lnTo>
                    <a:pt x="587" y="3"/>
                  </a:lnTo>
                  <a:lnTo>
                    <a:pt x="588" y="4"/>
                  </a:lnTo>
                  <a:lnTo>
                    <a:pt x="588" y="5"/>
                  </a:lnTo>
                  <a:lnTo>
                    <a:pt x="588" y="6"/>
                  </a:lnTo>
                  <a:lnTo>
                    <a:pt x="589" y="6"/>
                  </a:lnTo>
                  <a:lnTo>
                    <a:pt x="589" y="7"/>
                  </a:lnTo>
                  <a:lnTo>
                    <a:pt x="590" y="8"/>
                  </a:lnTo>
                  <a:lnTo>
                    <a:pt x="590" y="10"/>
                  </a:lnTo>
                  <a:lnTo>
                    <a:pt x="592" y="11"/>
                  </a:lnTo>
                  <a:lnTo>
                    <a:pt x="592" y="12"/>
                  </a:lnTo>
                  <a:lnTo>
                    <a:pt x="593" y="14"/>
                  </a:lnTo>
                  <a:lnTo>
                    <a:pt x="595" y="17"/>
                  </a:lnTo>
                  <a:lnTo>
                    <a:pt x="596" y="19"/>
                  </a:lnTo>
                  <a:lnTo>
                    <a:pt x="596" y="20"/>
                  </a:lnTo>
                  <a:lnTo>
                    <a:pt x="597" y="20"/>
                  </a:lnTo>
                  <a:lnTo>
                    <a:pt x="599" y="22"/>
                  </a:lnTo>
                  <a:lnTo>
                    <a:pt x="601" y="22"/>
                  </a:lnTo>
                  <a:lnTo>
                    <a:pt x="601" y="23"/>
                  </a:lnTo>
                  <a:lnTo>
                    <a:pt x="602" y="23"/>
                  </a:lnTo>
                  <a:lnTo>
                    <a:pt x="603" y="24"/>
                  </a:lnTo>
                  <a:lnTo>
                    <a:pt x="604" y="25"/>
                  </a:lnTo>
                  <a:lnTo>
                    <a:pt x="605" y="27"/>
                  </a:lnTo>
                  <a:lnTo>
                    <a:pt x="606" y="27"/>
                  </a:lnTo>
                  <a:lnTo>
                    <a:pt x="606" y="28"/>
                  </a:lnTo>
                  <a:lnTo>
                    <a:pt x="610" y="30"/>
                  </a:lnTo>
                  <a:lnTo>
                    <a:pt x="611" y="30"/>
                  </a:lnTo>
                  <a:lnTo>
                    <a:pt x="611" y="31"/>
                  </a:lnTo>
                  <a:lnTo>
                    <a:pt x="612" y="31"/>
                  </a:lnTo>
                  <a:lnTo>
                    <a:pt x="613" y="32"/>
                  </a:lnTo>
                  <a:lnTo>
                    <a:pt x="614" y="32"/>
                  </a:lnTo>
                  <a:lnTo>
                    <a:pt x="615" y="32"/>
                  </a:lnTo>
                  <a:lnTo>
                    <a:pt x="616" y="33"/>
                  </a:lnTo>
                  <a:lnTo>
                    <a:pt x="620" y="33"/>
                  </a:lnTo>
                  <a:lnTo>
                    <a:pt x="624" y="35"/>
                  </a:lnTo>
                  <a:lnTo>
                    <a:pt x="628" y="35"/>
                  </a:lnTo>
                  <a:lnTo>
                    <a:pt x="630" y="36"/>
                  </a:lnTo>
                  <a:lnTo>
                    <a:pt x="630" y="38"/>
                  </a:lnTo>
                  <a:lnTo>
                    <a:pt x="630" y="39"/>
                  </a:lnTo>
                  <a:lnTo>
                    <a:pt x="629" y="41"/>
                  </a:lnTo>
                  <a:lnTo>
                    <a:pt x="629" y="42"/>
                  </a:lnTo>
                  <a:lnTo>
                    <a:pt x="629" y="46"/>
                  </a:lnTo>
                  <a:lnTo>
                    <a:pt x="629" y="47"/>
                  </a:lnTo>
                  <a:lnTo>
                    <a:pt x="628" y="47"/>
                  </a:lnTo>
                  <a:lnTo>
                    <a:pt x="628" y="48"/>
                  </a:lnTo>
                  <a:lnTo>
                    <a:pt x="628" y="49"/>
                  </a:lnTo>
                  <a:lnTo>
                    <a:pt x="627" y="53"/>
                  </a:lnTo>
                  <a:lnTo>
                    <a:pt x="624" y="57"/>
                  </a:lnTo>
                  <a:lnTo>
                    <a:pt x="623" y="58"/>
                  </a:lnTo>
                  <a:lnTo>
                    <a:pt x="623" y="60"/>
                  </a:lnTo>
                  <a:lnTo>
                    <a:pt x="623" y="61"/>
                  </a:lnTo>
                  <a:lnTo>
                    <a:pt x="623" y="62"/>
                  </a:lnTo>
                  <a:lnTo>
                    <a:pt x="623" y="65"/>
                  </a:lnTo>
                  <a:lnTo>
                    <a:pt x="623" y="71"/>
                  </a:lnTo>
                  <a:lnTo>
                    <a:pt x="623" y="73"/>
                  </a:lnTo>
                  <a:lnTo>
                    <a:pt x="623" y="75"/>
                  </a:lnTo>
                  <a:lnTo>
                    <a:pt x="623" y="77"/>
                  </a:lnTo>
                  <a:lnTo>
                    <a:pt x="623" y="78"/>
                  </a:lnTo>
                  <a:lnTo>
                    <a:pt x="622" y="80"/>
                  </a:lnTo>
                  <a:lnTo>
                    <a:pt x="622" y="81"/>
                  </a:lnTo>
                  <a:lnTo>
                    <a:pt x="622" y="82"/>
                  </a:lnTo>
                  <a:lnTo>
                    <a:pt x="622" y="83"/>
                  </a:lnTo>
                  <a:lnTo>
                    <a:pt x="622" y="86"/>
                  </a:lnTo>
                  <a:lnTo>
                    <a:pt x="622" y="87"/>
                  </a:lnTo>
                  <a:lnTo>
                    <a:pt x="622" y="88"/>
                  </a:lnTo>
                  <a:lnTo>
                    <a:pt x="622" y="90"/>
                  </a:lnTo>
                  <a:lnTo>
                    <a:pt x="622" y="91"/>
                  </a:lnTo>
                  <a:lnTo>
                    <a:pt x="622" y="92"/>
                  </a:lnTo>
                  <a:lnTo>
                    <a:pt x="623" y="92"/>
                  </a:lnTo>
                  <a:lnTo>
                    <a:pt x="623" y="94"/>
                  </a:lnTo>
                  <a:lnTo>
                    <a:pt x="623" y="95"/>
                  </a:lnTo>
                  <a:lnTo>
                    <a:pt x="623" y="97"/>
                  </a:lnTo>
                  <a:lnTo>
                    <a:pt x="623" y="99"/>
                  </a:lnTo>
                  <a:lnTo>
                    <a:pt x="623" y="102"/>
                  </a:lnTo>
                  <a:lnTo>
                    <a:pt x="624" y="108"/>
                  </a:lnTo>
                  <a:lnTo>
                    <a:pt x="625" y="113"/>
                  </a:lnTo>
                  <a:lnTo>
                    <a:pt x="625" y="114"/>
                  </a:lnTo>
                  <a:lnTo>
                    <a:pt x="625" y="119"/>
                  </a:lnTo>
                  <a:lnTo>
                    <a:pt x="625" y="121"/>
                  </a:lnTo>
                  <a:lnTo>
                    <a:pt x="627" y="127"/>
                  </a:lnTo>
                  <a:lnTo>
                    <a:pt x="627" y="128"/>
                  </a:lnTo>
                  <a:lnTo>
                    <a:pt x="627" y="129"/>
                  </a:lnTo>
                  <a:lnTo>
                    <a:pt x="627" y="130"/>
                  </a:lnTo>
                  <a:lnTo>
                    <a:pt x="627" y="131"/>
                  </a:lnTo>
                  <a:lnTo>
                    <a:pt x="625" y="136"/>
                  </a:lnTo>
                  <a:lnTo>
                    <a:pt x="625" y="138"/>
                  </a:lnTo>
                  <a:lnTo>
                    <a:pt x="624" y="139"/>
                  </a:lnTo>
                  <a:lnTo>
                    <a:pt x="624" y="140"/>
                  </a:lnTo>
                  <a:lnTo>
                    <a:pt x="624" y="141"/>
                  </a:lnTo>
                  <a:lnTo>
                    <a:pt x="625" y="144"/>
                  </a:lnTo>
                  <a:lnTo>
                    <a:pt x="625" y="145"/>
                  </a:lnTo>
                  <a:lnTo>
                    <a:pt x="625" y="146"/>
                  </a:lnTo>
                  <a:lnTo>
                    <a:pt x="625" y="148"/>
                  </a:lnTo>
                  <a:lnTo>
                    <a:pt x="625" y="150"/>
                  </a:lnTo>
                  <a:lnTo>
                    <a:pt x="627" y="154"/>
                  </a:lnTo>
                  <a:lnTo>
                    <a:pt x="627" y="155"/>
                  </a:lnTo>
                  <a:lnTo>
                    <a:pt x="627" y="162"/>
                  </a:lnTo>
                  <a:lnTo>
                    <a:pt x="627" y="165"/>
                  </a:lnTo>
                  <a:lnTo>
                    <a:pt x="627" y="169"/>
                  </a:lnTo>
                  <a:lnTo>
                    <a:pt x="627" y="170"/>
                  </a:lnTo>
                  <a:lnTo>
                    <a:pt x="627" y="171"/>
                  </a:lnTo>
                  <a:lnTo>
                    <a:pt x="627" y="172"/>
                  </a:lnTo>
                  <a:lnTo>
                    <a:pt x="627" y="173"/>
                  </a:lnTo>
                  <a:lnTo>
                    <a:pt x="625" y="173"/>
                  </a:lnTo>
                  <a:lnTo>
                    <a:pt x="625" y="174"/>
                  </a:lnTo>
                  <a:lnTo>
                    <a:pt x="624" y="175"/>
                  </a:lnTo>
                  <a:lnTo>
                    <a:pt x="623" y="176"/>
                  </a:lnTo>
                  <a:lnTo>
                    <a:pt x="620" y="178"/>
                  </a:lnTo>
                  <a:lnTo>
                    <a:pt x="619" y="179"/>
                  </a:lnTo>
                  <a:lnTo>
                    <a:pt x="618" y="180"/>
                  </a:lnTo>
                  <a:lnTo>
                    <a:pt x="616" y="181"/>
                  </a:lnTo>
                  <a:lnTo>
                    <a:pt x="615" y="182"/>
                  </a:lnTo>
                  <a:lnTo>
                    <a:pt x="615" y="183"/>
                  </a:lnTo>
                  <a:lnTo>
                    <a:pt x="615" y="184"/>
                  </a:lnTo>
                  <a:lnTo>
                    <a:pt x="615" y="187"/>
                  </a:lnTo>
                  <a:lnTo>
                    <a:pt x="615" y="189"/>
                  </a:lnTo>
                  <a:lnTo>
                    <a:pt x="616" y="190"/>
                  </a:lnTo>
                  <a:lnTo>
                    <a:pt x="618" y="194"/>
                  </a:lnTo>
                  <a:lnTo>
                    <a:pt x="619" y="198"/>
                  </a:lnTo>
                  <a:lnTo>
                    <a:pt x="620" y="198"/>
                  </a:lnTo>
                  <a:lnTo>
                    <a:pt x="620" y="199"/>
                  </a:lnTo>
                  <a:lnTo>
                    <a:pt x="622" y="201"/>
                  </a:lnTo>
                  <a:lnTo>
                    <a:pt x="625" y="204"/>
                  </a:lnTo>
                  <a:lnTo>
                    <a:pt x="625" y="205"/>
                  </a:lnTo>
                  <a:lnTo>
                    <a:pt x="628" y="207"/>
                  </a:lnTo>
                  <a:lnTo>
                    <a:pt x="628" y="208"/>
                  </a:lnTo>
                  <a:lnTo>
                    <a:pt x="629" y="209"/>
                  </a:lnTo>
                  <a:lnTo>
                    <a:pt x="630" y="211"/>
                  </a:lnTo>
                  <a:lnTo>
                    <a:pt x="630" y="212"/>
                  </a:lnTo>
                  <a:lnTo>
                    <a:pt x="630" y="213"/>
                  </a:lnTo>
                  <a:lnTo>
                    <a:pt x="632" y="216"/>
                  </a:lnTo>
                  <a:lnTo>
                    <a:pt x="632" y="217"/>
                  </a:lnTo>
                  <a:lnTo>
                    <a:pt x="633" y="217"/>
                  </a:lnTo>
                  <a:lnTo>
                    <a:pt x="633" y="219"/>
                  </a:lnTo>
                  <a:lnTo>
                    <a:pt x="635" y="220"/>
                  </a:lnTo>
                  <a:lnTo>
                    <a:pt x="636" y="221"/>
                  </a:lnTo>
                  <a:lnTo>
                    <a:pt x="638" y="223"/>
                  </a:lnTo>
                  <a:lnTo>
                    <a:pt x="639" y="224"/>
                  </a:lnTo>
                  <a:lnTo>
                    <a:pt x="640" y="225"/>
                  </a:lnTo>
                  <a:lnTo>
                    <a:pt x="641" y="226"/>
                  </a:lnTo>
                  <a:lnTo>
                    <a:pt x="642" y="226"/>
                  </a:lnTo>
                  <a:lnTo>
                    <a:pt x="641" y="229"/>
                  </a:lnTo>
                  <a:lnTo>
                    <a:pt x="641" y="230"/>
                  </a:lnTo>
                  <a:lnTo>
                    <a:pt x="640" y="233"/>
                  </a:lnTo>
                  <a:lnTo>
                    <a:pt x="639" y="236"/>
                  </a:lnTo>
                  <a:lnTo>
                    <a:pt x="639" y="238"/>
                  </a:lnTo>
                  <a:lnTo>
                    <a:pt x="638" y="241"/>
                  </a:lnTo>
                  <a:lnTo>
                    <a:pt x="635" y="253"/>
                  </a:lnTo>
                  <a:lnTo>
                    <a:pt x="633" y="255"/>
                  </a:lnTo>
                  <a:lnTo>
                    <a:pt x="632" y="256"/>
                  </a:lnTo>
                  <a:lnTo>
                    <a:pt x="632" y="259"/>
                  </a:lnTo>
                  <a:lnTo>
                    <a:pt x="631" y="264"/>
                  </a:lnTo>
                  <a:lnTo>
                    <a:pt x="630" y="267"/>
                  </a:lnTo>
                  <a:lnTo>
                    <a:pt x="629" y="271"/>
                  </a:lnTo>
                  <a:lnTo>
                    <a:pt x="629" y="272"/>
                  </a:lnTo>
                  <a:lnTo>
                    <a:pt x="628" y="275"/>
                  </a:lnTo>
                  <a:lnTo>
                    <a:pt x="627" y="276"/>
                  </a:lnTo>
                  <a:lnTo>
                    <a:pt x="627" y="280"/>
                  </a:lnTo>
                  <a:lnTo>
                    <a:pt x="624" y="288"/>
                  </a:lnTo>
                  <a:lnTo>
                    <a:pt x="623" y="290"/>
                  </a:lnTo>
                  <a:lnTo>
                    <a:pt x="622" y="293"/>
                  </a:lnTo>
                  <a:lnTo>
                    <a:pt x="622" y="295"/>
                  </a:lnTo>
                  <a:lnTo>
                    <a:pt x="621" y="299"/>
                  </a:lnTo>
                  <a:lnTo>
                    <a:pt x="619" y="306"/>
                  </a:lnTo>
                  <a:lnTo>
                    <a:pt x="619" y="307"/>
                  </a:lnTo>
                  <a:lnTo>
                    <a:pt x="619" y="308"/>
                  </a:lnTo>
                  <a:lnTo>
                    <a:pt x="619" y="310"/>
                  </a:lnTo>
                  <a:lnTo>
                    <a:pt x="619" y="312"/>
                  </a:lnTo>
                  <a:lnTo>
                    <a:pt x="619" y="313"/>
                  </a:lnTo>
                  <a:lnTo>
                    <a:pt x="619" y="315"/>
                  </a:lnTo>
                  <a:lnTo>
                    <a:pt x="619" y="316"/>
                  </a:lnTo>
                  <a:lnTo>
                    <a:pt x="619" y="317"/>
                  </a:lnTo>
                  <a:lnTo>
                    <a:pt x="619" y="318"/>
                  </a:lnTo>
                  <a:lnTo>
                    <a:pt x="619" y="320"/>
                  </a:lnTo>
                  <a:lnTo>
                    <a:pt x="619" y="321"/>
                  </a:lnTo>
                  <a:lnTo>
                    <a:pt x="618" y="322"/>
                  </a:lnTo>
                  <a:lnTo>
                    <a:pt x="618" y="324"/>
                  </a:lnTo>
                  <a:lnTo>
                    <a:pt x="618" y="325"/>
                  </a:lnTo>
                  <a:lnTo>
                    <a:pt x="618" y="326"/>
                  </a:lnTo>
                  <a:lnTo>
                    <a:pt x="618" y="329"/>
                  </a:lnTo>
                  <a:lnTo>
                    <a:pt x="618" y="330"/>
                  </a:lnTo>
                  <a:lnTo>
                    <a:pt x="618" y="335"/>
                  </a:lnTo>
                  <a:lnTo>
                    <a:pt x="618" y="337"/>
                  </a:lnTo>
                  <a:lnTo>
                    <a:pt x="618" y="340"/>
                  </a:lnTo>
                  <a:lnTo>
                    <a:pt x="618" y="343"/>
                  </a:lnTo>
                  <a:lnTo>
                    <a:pt x="618" y="346"/>
                  </a:lnTo>
                  <a:lnTo>
                    <a:pt x="616" y="348"/>
                  </a:lnTo>
                  <a:lnTo>
                    <a:pt x="616" y="350"/>
                  </a:lnTo>
                  <a:lnTo>
                    <a:pt x="616" y="353"/>
                  </a:lnTo>
                  <a:lnTo>
                    <a:pt x="615" y="356"/>
                  </a:lnTo>
                  <a:lnTo>
                    <a:pt x="614" y="359"/>
                  </a:lnTo>
                  <a:lnTo>
                    <a:pt x="614" y="360"/>
                  </a:lnTo>
                  <a:lnTo>
                    <a:pt x="614" y="364"/>
                  </a:lnTo>
                  <a:lnTo>
                    <a:pt x="613" y="365"/>
                  </a:lnTo>
                  <a:lnTo>
                    <a:pt x="613" y="366"/>
                  </a:lnTo>
                  <a:lnTo>
                    <a:pt x="613" y="367"/>
                  </a:lnTo>
                  <a:lnTo>
                    <a:pt x="613" y="368"/>
                  </a:lnTo>
                  <a:lnTo>
                    <a:pt x="612" y="374"/>
                  </a:lnTo>
                  <a:lnTo>
                    <a:pt x="611" y="376"/>
                  </a:lnTo>
                  <a:lnTo>
                    <a:pt x="611" y="380"/>
                  </a:lnTo>
                  <a:lnTo>
                    <a:pt x="610" y="381"/>
                  </a:lnTo>
                  <a:lnTo>
                    <a:pt x="610" y="383"/>
                  </a:lnTo>
                  <a:lnTo>
                    <a:pt x="610" y="385"/>
                  </a:lnTo>
                  <a:lnTo>
                    <a:pt x="609" y="389"/>
                  </a:lnTo>
                  <a:lnTo>
                    <a:pt x="609" y="391"/>
                  </a:lnTo>
                  <a:lnTo>
                    <a:pt x="607" y="392"/>
                  </a:lnTo>
                  <a:lnTo>
                    <a:pt x="607" y="393"/>
                  </a:lnTo>
                  <a:lnTo>
                    <a:pt x="607" y="396"/>
                  </a:lnTo>
                  <a:lnTo>
                    <a:pt x="607" y="397"/>
                  </a:lnTo>
                  <a:lnTo>
                    <a:pt x="606" y="400"/>
                  </a:lnTo>
                  <a:lnTo>
                    <a:pt x="606" y="401"/>
                  </a:lnTo>
                  <a:lnTo>
                    <a:pt x="606" y="402"/>
                  </a:lnTo>
                  <a:lnTo>
                    <a:pt x="606" y="404"/>
                  </a:lnTo>
                  <a:lnTo>
                    <a:pt x="607" y="405"/>
                  </a:lnTo>
                  <a:lnTo>
                    <a:pt x="607" y="406"/>
                  </a:lnTo>
                  <a:lnTo>
                    <a:pt x="609" y="407"/>
                  </a:lnTo>
                  <a:lnTo>
                    <a:pt x="610" y="409"/>
                  </a:lnTo>
                  <a:lnTo>
                    <a:pt x="610" y="412"/>
                  </a:lnTo>
                  <a:lnTo>
                    <a:pt x="611" y="414"/>
                  </a:lnTo>
                  <a:lnTo>
                    <a:pt x="612" y="415"/>
                  </a:lnTo>
                  <a:lnTo>
                    <a:pt x="614" y="420"/>
                  </a:lnTo>
                  <a:lnTo>
                    <a:pt x="614" y="421"/>
                  </a:lnTo>
                  <a:lnTo>
                    <a:pt x="615" y="424"/>
                  </a:lnTo>
                  <a:lnTo>
                    <a:pt x="616" y="424"/>
                  </a:lnTo>
                  <a:lnTo>
                    <a:pt x="616" y="425"/>
                  </a:lnTo>
                  <a:lnTo>
                    <a:pt x="618" y="426"/>
                  </a:lnTo>
                  <a:lnTo>
                    <a:pt x="619" y="429"/>
                  </a:lnTo>
                  <a:lnTo>
                    <a:pt x="619" y="430"/>
                  </a:lnTo>
                  <a:lnTo>
                    <a:pt x="620" y="433"/>
                  </a:lnTo>
                  <a:lnTo>
                    <a:pt x="623" y="439"/>
                  </a:lnTo>
                  <a:lnTo>
                    <a:pt x="623" y="441"/>
                  </a:lnTo>
                  <a:lnTo>
                    <a:pt x="624" y="442"/>
                  </a:lnTo>
                  <a:lnTo>
                    <a:pt x="624" y="443"/>
                  </a:lnTo>
                  <a:lnTo>
                    <a:pt x="624" y="445"/>
                  </a:lnTo>
                  <a:lnTo>
                    <a:pt x="624" y="446"/>
                  </a:lnTo>
                  <a:lnTo>
                    <a:pt x="624" y="447"/>
                  </a:lnTo>
                  <a:lnTo>
                    <a:pt x="624" y="448"/>
                  </a:lnTo>
                  <a:lnTo>
                    <a:pt x="624" y="450"/>
                  </a:lnTo>
                  <a:lnTo>
                    <a:pt x="623" y="454"/>
                  </a:lnTo>
                  <a:lnTo>
                    <a:pt x="622" y="459"/>
                  </a:lnTo>
                  <a:lnTo>
                    <a:pt x="621" y="460"/>
                  </a:lnTo>
                  <a:lnTo>
                    <a:pt x="621" y="463"/>
                  </a:lnTo>
                  <a:lnTo>
                    <a:pt x="621" y="464"/>
                  </a:lnTo>
                  <a:lnTo>
                    <a:pt x="620" y="468"/>
                  </a:lnTo>
                  <a:lnTo>
                    <a:pt x="619" y="471"/>
                  </a:lnTo>
                  <a:lnTo>
                    <a:pt x="619" y="472"/>
                  </a:lnTo>
                  <a:lnTo>
                    <a:pt x="619" y="473"/>
                  </a:lnTo>
                  <a:lnTo>
                    <a:pt x="618" y="474"/>
                  </a:lnTo>
                  <a:lnTo>
                    <a:pt x="618" y="477"/>
                  </a:lnTo>
                  <a:lnTo>
                    <a:pt x="616" y="479"/>
                  </a:lnTo>
                  <a:lnTo>
                    <a:pt x="616" y="481"/>
                  </a:lnTo>
                  <a:lnTo>
                    <a:pt x="615" y="483"/>
                  </a:lnTo>
                  <a:lnTo>
                    <a:pt x="614" y="487"/>
                  </a:lnTo>
                  <a:lnTo>
                    <a:pt x="614" y="490"/>
                  </a:lnTo>
                  <a:lnTo>
                    <a:pt x="614" y="491"/>
                  </a:lnTo>
                  <a:lnTo>
                    <a:pt x="613" y="494"/>
                  </a:lnTo>
                  <a:lnTo>
                    <a:pt x="612" y="499"/>
                  </a:lnTo>
                  <a:lnTo>
                    <a:pt x="609" y="509"/>
                  </a:lnTo>
                  <a:lnTo>
                    <a:pt x="609" y="512"/>
                  </a:lnTo>
                  <a:lnTo>
                    <a:pt x="607" y="515"/>
                  </a:lnTo>
                  <a:lnTo>
                    <a:pt x="606" y="519"/>
                  </a:lnTo>
                  <a:lnTo>
                    <a:pt x="605" y="521"/>
                  </a:lnTo>
                  <a:lnTo>
                    <a:pt x="605" y="522"/>
                  </a:lnTo>
                  <a:lnTo>
                    <a:pt x="605" y="523"/>
                  </a:lnTo>
                  <a:lnTo>
                    <a:pt x="604" y="525"/>
                  </a:lnTo>
                  <a:lnTo>
                    <a:pt x="603" y="530"/>
                  </a:lnTo>
                  <a:lnTo>
                    <a:pt x="602" y="538"/>
                  </a:lnTo>
                  <a:lnTo>
                    <a:pt x="599" y="542"/>
                  </a:lnTo>
                  <a:lnTo>
                    <a:pt x="599" y="544"/>
                  </a:lnTo>
                  <a:lnTo>
                    <a:pt x="598" y="548"/>
                  </a:lnTo>
                  <a:lnTo>
                    <a:pt x="598" y="550"/>
                  </a:lnTo>
                  <a:lnTo>
                    <a:pt x="597" y="552"/>
                  </a:lnTo>
                  <a:lnTo>
                    <a:pt x="597" y="554"/>
                  </a:lnTo>
                  <a:lnTo>
                    <a:pt x="595" y="559"/>
                  </a:lnTo>
                  <a:lnTo>
                    <a:pt x="595" y="561"/>
                  </a:lnTo>
                  <a:lnTo>
                    <a:pt x="595" y="563"/>
                  </a:lnTo>
                  <a:lnTo>
                    <a:pt x="594" y="564"/>
                  </a:lnTo>
                  <a:lnTo>
                    <a:pt x="594" y="565"/>
                  </a:lnTo>
                  <a:lnTo>
                    <a:pt x="594" y="566"/>
                  </a:lnTo>
                  <a:lnTo>
                    <a:pt x="594" y="567"/>
                  </a:lnTo>
                  <a:lnTo>
                    <a:pt x="594" y="568"/>
                  </a:lnTo>
                  <a:lnTo>
                    <a:pt x="594" y="569"/>
                  </a:lnTo>
                  <a:lnTo>
                    <a:pt x="595" y="575"/>
                  </a:lnTo>
                  <a:lnTo>
                    <a:pt x="595" y="577"/>
                  </a:lnTo>
                  <a:lnTo>
                    <a:pt x="596" y="580"/>
                  </a:lnTo>
                  <a:lnTo>
                    <a:pt x="596" y="583"/>
                  </a:lnTo>
                  <a:lnTo>
                    <a:pt x="597" y="588"/>
                  </a:lnTo>
                  <a:lnTo>
                    <a:pt x="597" y="589"/>
                  </a:lnTo>
                  <a:lnTo>
                    <a:pt x="599" y="594"/>
                  </a:lnTo>
                  <a:lnTo>
                    <a:pt x="599" y="596"/>
                  </a:lnTo>
                  <a:lnTo>
                    <a:pt x="599" y="598"/>
                  </a:lnTo>
                  <a:lnTo>
                    <a:pt x="602" y="606"/>
                  </a:lnTo>
                  <a:lnTo>
                    <a:pt x="602" y="608"/>
                  </a:lnTo>
                  <a:lnTo>
                    <a:pt x="602" y="610"/>
                  </a:lnTo>
                  <a:lnTo>
                    <a:pt x="603" y="615"/>
                  </a:lnTo>
                  <a:lnTo>
                    <a:pt x="603" y="619"/>
                  </a:lnTo>
                  <a:lnTo>
                    <a:pt x="603" y="621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22" name="Freeform 671">
              <a:extLst>
                <a:ext uri="{FF2B5EF4-FFF2-40B4-BE49-F238E27FC236}">
                  <a16:creationId xmlns:a16="http://schemas.microsoft.com/office/drawing/2014/main" id="{A6969E7E-A4C5-7D42-69DA-1BC10EC57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1200" y="1744663"/>
              <a:ext cx="606425" cy="849313"/>
            </a:xfrm>
            <a:custGeom>
              <a:avLst/>
              <a:gdLst>
                <a:gd name="T0" fmla="*/ 368 w 382"/>
                <a:gd name="T1" fmla="*/ 426 h 535"/>
                <a:gd name="T2" fmla="*/ 365 w 382"/>
                <a:gd name="T3" fmla="*/ 459 h 535"/>
                <a:gd name="T4" fmla="*/ 365 w 382"/>
                <a:gd name="T5" fmla="*/ 494 h 535"/>
                <a:gd name="T6" fmla="*/ 344 w 382"/>
                <a:gd name="T7" fmla="*/ 505 h 535"/>
                <a:gd name="T8" fmla="*/ 340 w 382"/>
                <a:gd name="T9" fmla="*/ 487 h 535"/>
                <a:gd name="T10" fmla="*/ 328 w 382"/>
                <a:gd name="T11" fmla="*/ 474 h 535"/>
                <a:gd name="T12" fmla="*/ 309 w 382"/>
                <a:gd name="T13" fmla="*/ 467 h 535"/>
                <a:gd name="T14" fmla="*/ 285 w 382"/>
                <a:gd name="T15" fmla="*/ 458 h 535"/>
                <a:gd name="T16" fmla="*/ 268 w 382"/>
                <a:gd name="T17" fmla="*/ 455 h 535"/>
                <a:gd name="T18" fmla="*/ 253 w 382"/>
                <a:gd name="T19" fmla="*/ 452 h 535"/>
                <a:gd name="T20" fmla="*/ 237 w 382"/>
                <a:gd name="T21" fmla="*/ 444 h 535"/>
                <a:gd name="T22" fmla="*/ 221 w 382"/>
                <a:gd name="T23" fmla="*/ 447 h 535"/>
                <a:gd name="T24" fmla="*/ 196 w 382"/>
                <a:gd name="T25" fmla="*/ 459 h 535"/>
                <a:gd name="T26" fmla="*/ 176 w 382"/>
                <a:gd name="T27" fmla="*/ 480 h 535"/>
                <a:gd name="T28" fmla="*/ 151 w 382"/>
                <a:gd name="T29" fmla="*/ 485 h 535"/>
                <a:gd name="T30" fmla="*/ 130 w 382"/>
                <a:gd name="T31" fmla="*/ 488 h 535"/>
                <a:gd name="T32" fmla="*/ 99 w 382"/>
                <a:gd name="T33" fmla="*/ 492 h 535"/>
                <a:gd name="T34" fmla="*/ 76 w 382"/>
                <a:gd name="T35" fmla="*/ 496 h 535"/>
                <a:gd name="T36" fmla="*/ 44 w 382"/>
                <a:gd name="T37" fmla="*/ 509 h 535"/>
                <a:gd name="T38" fmla="*/ 27 w 382"/>
                <a:gd name="T39" fmla="*/ 534 h 535"/>
                <a:gd name="T40" fmla="*/ 1 w 382"/>
                <a:gd name="T41" fmla="*/ 506 h 535"/>
                <a:gd name="T42" fmla="*/ 9 w 382"/>
                <a:gd name="T43" fmla="*/ 489 h 535"/>
                <a:gd name="T44" fmla="*/ 10 w 382"/>
                <a:gd name="T45" fmla="*/ 472 h 535"/>
                <a:gd name="T46" fmla="*/ 12 w 382"/>
                <a:gd name="T47" fmla="*/ 455 h 535"/>
                <a:gd name="T48" fmla="*/ 12 w 382"/>
                <a:gd name="T49" fmla="*/ 438 h 535"/>
                <a:gd name="T50" fmla="*/ 18 w 382"/>
                <a:gd name="T51" fmla="*/ 424 h 535"/>
                <a:gd name="T52" fmla="*/ 32 w 382"/>
                <a:gd name="T53" fmla="*/ 417 h 535"/>
                <a:gd name="T54" fmla="*/ 52 w 382"/>
                <a:gd name="T55" fmla="*/ 405 h 535"/>
                <a:gd name="T56" fmla="*/ 36 w 382"/>
                <a:gd name="T57" fmla="*/ 371 h 535"/>
                <a:gd name="T58" fmla="*/ 30 w 382"/>
                <a:gd name="T59" fmla="*/ 339 h 535"/>
                <a:gd name="T60" fmla="*/ 17 w 382"/>
                <a:gd name="T61" fmla="*/ 296 h 535"/>
                <a:gd name="T62" fmla="*/ 5 w 382"/>
                <a:gd name="T63" fmla="*/ 237 h 535"/>
                <a:gd name="T64" fmla="*/ 21 w 382"/>
                <a:gd name="T65" fmla="*/ 220 h 535"/>
                <a:gd name="T66" fmla="*/ 39 w 382"/>
                <a:gd name="T67" fmla="*/ 212 h 535"/>
                <a:gd name="T68" fmla="*/ 65 w 382"/>
                <a:gd name="T69" fmla="*/ 207 h 535"/>
                <a:gd name="T70" fmla="*/ 83 w 382"/>
                <a:gd name="T71" fmla="*/ 188 h 535"/>
                <a:gd name="T72" fmla="*/ 99 w 382"/>
                <a:gd name="T73" fmla="*/ 165 h 535"/>
                <a:gd name="T74" fmla="*/ 124 w 382"/>
                <a:gd name="T75" fmla="*/ 130 h 535"/>
                <a:gd name="T76" fmla="*/ 136 w 382"/>
                <a:gd name="T77" fmla="*/ 98 h 535"/>
                <a:gd name="T78" fmla="*/ 151 w 382"/>
                <a:gd name="T79" fmla="*/ 75 h 535"/>
                <a:gd name="T80" fmla="*/ 156 w 382"/>
                <a:gd name="T81" fmla="*/ 58 h 535"/>
                <a:gd name="T82" fmla="*/ 172 w 382"/>
                <a:gd name="T83" fmla="*/ 46 h 535"/>
                <a:gd name="T84" fmla="*/ 181 w 382"/>
                <a:gd name="T85" fmla="*/ 36 h 535"/>
                <a:gd name="T86" fmla="*/ 188 w 382"/>
                <a:gd name="T87" fmla="*/ 16 h 535"/>
                <a:gd name="T88" fmla="*/ 182 w 382"/>
                <a:gd name="T89" fmla="*/ 2 h 535"/>
                <a:gd name="T90" fmla="*/ 210 w 382"/>
                <a:gd name="T91" fmla="*/ 19 h 535"/>
                <a:gd name="T92" fmla="*/ 238 w 382"/>
                <a:gd name="T93" fmla="*/ 33 h 535"/>
                <a:gd name="T94" fmla="*/ 274 w 382"/>
                <a:gd name="T95" fmla="*/ 56 h 535"/>
                <a:gd name="T96" fmla="*/ 257 w 382"/>
                <a:gd name="T97" fmla="*/ 122 h 535"/>
                <a:gd name="T98" fmla="*/ 273 w 382"/>
                <a:gd name="T99" fmla="*/ 149 h 535"/>
                <a:gd name="T100" fmla="*/ 298 w 382"/>
                <a:gd name="T101" fmla="*/ 158 h 535"/>
                <a:gd name="T102" fmla="*/ 327 w 382"/>
                <a:gd name="T103" fmla="*/ 155 h 535"/>
                <a:gd name="T104" fmla="*/ 348 w 382"/>
                <a:gd name="T105" fmla="*/ 178 h 535"/>
                <a:gd name="T106" fmla="*/ 354 w 382"/>
                <a:gd name="T107" fmla="*/ 223 h 535"/>
                <a:gd name="T108" fmla="*/ 326 w 382"/>
                <a:gd name="T109" fmla="*/ 261 h 535"/>
                <a:gd name="T110" fmla="*/ 333 w 382"/>
                <a:gd name="T111" fmla="*/ 281 h 535"/>
                <a:gd name="T112" fmla="*/ 361 w 382"/>
                <a:gd name="T113" fmla="*/ 258 h 535"/>
                <a:gd name="T114" fmla="*/ 382 w 382"/>
                <a:gd name="T115" fmla="*/ 272 h 535"/>
                <a:gd name="T116" fmla="*/ 360 w 382"/>
                <a:gd name="T117" fmla="*/ 299 h 535"/>
                <a:gd name="T118" fmla="*/ 346 w 382"/>
                <a:gd name="T119" fmla="*/ 328 h 535"/>
                <a:gd name="T120" fmla="*/ 372 w 382"/>
                <a:gd name="T121" fmla="*/ 35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2" h="535">
                  <a:moveTo>
                    <a:pt x="372" y="388"/>
                  </a:moveTo>
                  <a:lnTo>
                    <a:pt x="371" y="388"/>
                  </a:lnTo>
                  <a:lnTo>
                    <a:pt x="371" y="390"/>
                  </a:lnTo>
                  <a:lnTo>
                    <a:pt x="371" y="396"/>
                  </a:lnTo>
                  <a:lnTo>
                    <a:pt x="371" y="397"/>
                  </a:lnTo>
                  <a:lnTo>
                    <a:pt x="370" y="399"/>
                  </a:lnTo>
                  <a:lnTo>
                    <a:pt x="369" y="401"/>
                  </a:lnTo>
                  <a:lnTo>
                    <a:pt x="368" y="402"/>
                  </a:lnTo>
                  <a:lnTo>
                    <a:pt x="367" y="404"/>
                  </a:lnTo>
                  <a:lnTo>
                    <a:pt x="367" y="405"/>
                  </a:lnTo>
                  <a:lnTo>
                    <a:pt x="366" y="406"/>
                  </a:lnTo>
                  <a:lnTo>
                    <a:pt x="366" y="408"/>
                  </a:lnTo>
                  <a:lnTo>
                    <a:pt x="367" y="410"/>
                  </a:lnTo>
                  <a:lnTo>
                    <a:pt x="367" y="414"/>
                  </a:lnTo>
                  <a:lnTo>
                    <a:pt x="368" y="417"/>
                  </a:lnTo>
                  <a:lnTo>
                    <a:pt x="368" y="422"/>
                  </a:lnTo>
                  <a:lnTo>
                    <a:pt x="368" y="426"/>
                  </a:lnTo>
                  <a:lnTo>
                    <a:pt x="368" y="427"/>
                  </a:lnTo>
                  <a:lnTo>
                    <a:pt x="368" y="430"/>
                  </a:lnTo>
                  <a:lnTo>
                    <a:pt x="367" y="430"/>
                  </a:lnTo>
                  <a:lnTo>
                    <a:pt x="367" y="432"/>
                  </a:lnTo>
                  <a:lnTo>
                    <a:pt x="367" y="434"/>
                  </a:lnTo>
                  <a:lnTo>
                    <a:pt x="366" y="438"/>
                  </a:lnTo>
                  <a:lnTo>
                    <a:pt x="366" y="439"/>
                  </a:lnTo>
                  <a:lnTo>
                    <a:pt x="366" y="441"/>
                  </a:lnTo>
                  <a:lnTo>
                    <a:pt x="366" y="442"/>
                  </a:lnTo>
                  <a:lnTo>
                    <a:pt x="366" y="443"/>
                  </a:lnTo>
                  <a:lnTo>
                    <a:pt x="366" y="446"/>
                  </a:lnTo>
                  <a:lnTo>
                    <a:pt x="366" y="447"/>
                  </a:lnTo>
                  <a:lnTo>
                    <a:pt x="365" y="451"/>
                  </a:lnTo>
                  <a:lnTo>
                    <a:pt x="365" y="452"/>
                  </a:lnTo>
                  <a:lnTo>
                    <a:pt x="365" y="455"/>
                  </a:lnTo>
                  <a:lnTo>
                    <a:pt x="365" y="458"/>
                  </a:lnTo>
                  <a:lnTo>
                    <a:pt x="365" y="459"/>
                  </a:lnTo>
                  <a:lnTo>
                    <a:pt x="365" y="460"/>
                  </a:lnTo>
                  <a:lnTo>
                    <a:pt x="365" y="463"/>
                  </a:lnTo>
                  <a:lnTo>
                    <a:pt x="365" y="464"/>
                  </a:lnTo>
                  <a:lnTo>
                    <a:pt x="365" y="469"/>
                  </a:lnTo>
                  <a:lnTo>
                    <a:pt x="365" y="471"/>
                  </a:lnTo>
                  <a:lnTo>
                    <a:pt x="365" y="473"/>
                  </a:lnTo>
                  <a:lnTo>
                    <a:pt x="363" y="473"/>
                  </a:lnTo>
                  <a:lnTo>
                    <a:pt x="363" y="474"/>
                  </a:lnTo>
                  <a:lnTo>
                    <a:pt x="362" y="476"/>
                  </a:lnTo>
                  <a:lnTo>
                    <a:pt x="362" y="480"/>
                  </a:lnTo>
                  <a:lnTo>
                    <a:pt x="362" y="483"/>
                  </a:lnTo>
                  <a:lnTo>
                    <a:pt x="362" y="485"/>
                  </a:lnTo>
                  <a:lnTo>
                    <a:pt x="362" y="488"/>
                  </a:lnTo>
                  <a:lnTo>
                    <a:pt x="363" y="489"/>
                  </a:lnTo>
                  <a:lnTo>
                    <a:pt x="363" y="490"/>
                  </a:lnTo>
                  <a:lnTo>
                    <a:pt x="365" y="492"/>
                  </a:lnTo>
                  <a:lnTo>
                    <a:pt x="365" y="494"/>
                  </a:lnTo>
                  <a:lnTo>
                    <a:pt x="365" y="496"/>
                  </a:lnTo>
                  <a:lnTo>
                    <a:pt x="365" y="499"/>
                  </a:lnTo>
                  <a:lnTo>
                    <a:pt x="363" y="502"/>
                  </a:lnTo>
                  <a:lnTo>
                    <a:pt x="363" y="505"/>
                  </a:lnTo>
                  <a:lnTo>
                    <a:pt x="361" y="508"/>
                  </a:lnTo>
                  <a:lnTo>
                    <a:pt x="359" y="510"/>
                  </a:lnTo>
                  <a:lnTo>
                    <a:pt x="358" y="510"/>
                  </a:lnTo>
                  <a:lnTo>
                    <a:pt x="354" y="509"/>
                  </a:lnTo>
                  <a:lnTo>
                    <a:pt x="351" y="509"/>
                  </a:lnTo>
                  <a:lnTo>
                    <a:pt x="350" y="509"/>
                  </a:lnTo>
                  <a:lnTo>
                    <a:pt x="345" y="510"/>
                  </a:lnTo>
                  <a:lnTo>
                    <a:pt x="344" y="510"/>
                  </a:lnTo>
                  <a:lnTo>
                    <a:pt x="344" y="509"/>
                  </a:lnTo>
                  <a:lnTo>
                    <a:pt x="344" y="508"/>
                  </a:lnTo>
                  <a:lnTo>
                    <a:pt x="344" y="507"/>
                  </a:lnTo>
                  <a:lnTo>
                    <a:pt x="344" y="506"/>
                  </a:lnTo>
                  <a:lnTo>
                    <a:pt x="344" y="505"/>
                  </a:lnTo>
                  <a:lnTo>
                    <a:pt x="345" y="504"/>
                  </a:lnTo>
                  <a:lnTo>
                    <a:pt x="345" y="502"/>
                  </a:lnTo>
                  <a:lnTo>
                    <a:pt x="345" y="501"/>
                  </a:lnTo>
                  <a:lnTo>
                    <a:pt x="344" y="500"/>
                  </a:lnTo>
                  <a:lnTo>
                    <a:pt x="344" y="499"/>
                  </a:lnTo>
                  <a:lnTo>
                    <a:pt x="343" y="499"/>
                  </a:lnTo>
                  <a:lnTo>
                    <a:pt x="343" y="498"/>
                  </a:lnTo>
                  <a:lnTo>
                    <a:pt x="343" y="497"/>
                  </a:lnTo>
                  <a:lnTo>
                    <a:pt x="343" y="494"/>
                  </a:lnTo>
                  <a:lnTo>
                    <a:pt x="343" y="493"/>
                  </a:lnTo>
                  <a:lnTo>
                    <a:pt x="342" y="492"/>
                  </a:lnTo>
                  <a:lnTo>
                    <a:pt x="342" y="491"/>
                  </a:lnTo>
                  <a:lnTo>
                    <a:pt x="342" y="490"/>
                  </a:lnTo>
                  <a:lnTo>
                    <a:pt x="341" y="489"/>
                  </a:lnTo>
                  <a:lnTo>
                    <a:pt x="341" y="488"/>
                  </a:lnTo>
                  <a:lnTo>
                    <a:pt x="340" y="488"/>
                  </a:lnTo>
                  <a:lnTo>
                    <a:pt x="340" y="487"/>
                  </a:lnTo>
                  <a:lnTo>
                    <a:pt x="340" y="485"/>
                  </a:lnTo>
                  <a:lnTo>
                    <a:pt x="339" y="485"/>
                  </a:lnTo>
                  <a:lnTo>
                    <a:pt x="339" y="484"/>
                  </a:lnTo>
                  <a:lnTo>
                    <a:pt x="339" y="483"/>
                  </a:lnTo>
                  <a:lnTo>
                    <a:pt x="337" y="482"/>
                  </a:lnTo>
                  <a:lnTo>
                    <a:pt x="337" y="481"/>
                  </a:lnTo>
                  <a:lnTo>
                    <a:pt x="337" y="480"/>
                  </a:lnTo>
                  <a:lnTo>
                    <a:pt x="336" y="479"/>
                  </a:lnTo>
                  <a:lnTo>
                    <a:pt x="336" y="477"/>
                  </a:lnTo>
                  <a:lnTo>
                    <a:pt x="335" y="477"/>
                  </a:lnTo>
                  <a:lnTo>
                    <a:pt x="335" y="476"/>
                  </a:lnTo>
                  <a:lnTo>
                    <a:pt x="334" y="475"/>
                  </a:lnTo>
                  <a:lnTo>
                    <a:pt x="333" y="475"/>
                  </a:lnTo>
                  <a:lnTo>
                    <a:pt x="332" y="475"/>
                  </a:lnTo>
                  <a:lnTo>
                    <a:pt x="331" y="474"/>
                  </a:lnTo>
                  <a:lnTo>
                    <a:pt x="329" y="474"/>
                  </a:lnTo>
                  <a:lnTo>
                    <a:pt x="328" y="474"/>
                  </a:lnTo>
                  <a:lnTo>
                    <a:pt x="327" y="474"/>
                  </a:lnTo>
                  <a:lnTo>
                    <a:pt x="326" y="474"/>
                  </a:lnTo>
                  <a:lnTo>
                    <a:pt x="325" y="473"/>
                  </a:lnTo>
                  <a:lnTo>
                    <a:pt x="324" y="473"/>
                  </a:lnTo>
                  <a:lnTo>
                    <a:pt x="323" y="472"/>
                  </a:lnTo>
                  <a:lnTo>
                    <a:pt x="322" y="472"/>
                  </a:lnTo>
                  <a:lnTo>
                    <a:pt x="322" y="471"/>
                  </a:lnTo>
                  <a:lnTo>
                    <a:pt x="320" y="471"/>
                  </a:lnTo>
                  <a:lnTo>
                    <a:pt x="319" y="471"/>
                  </a:lnTo>
                  <a:lnTo>
                    <a:pt x="317" y="469"/>
                  </a:lnTo>
                  <a:lnTo>
                    <a:pt x="316" y="469"/>
                  </a:lnTo>
                  <a:lnTo>
                    <a:pt x="316" y="468"/>
                  </a:lnTo>
                  <a:lnTo>
                    <a:pt x="315" y="468"/>
                  </a:lnTo>
                  <a:lnTo>
                    <a:pt x="314" y="468"/>
                  </a:lnTo>
                  <a:lnTo>
                    <a:pt x="311" y="468"/>
                  </a:lnTo>
                  <a:lnTo>
                    <a:pt x="310" y="467"/>
                  </a:lnTo>
                  <a:lnTo>
                    <a:pt x="309" y="467"/>
                  </a:lnTo>
                  <a:lnTo>
                    <a:pt x="308" y="467"/>
                  </a:lnTo>
                  <a:lnTo>
                    <a:pt x="307" y="467"/>
                  </a:lnTo>
                  <a:lnTo>
                    <a:pt x="306" y="466"/>
                  </a:lnTo>
                  <a:lnTo>
                    <a:pt x="303" y="465"/>
                  </a:lnTo>
                  <a:lnTo>
                    <a:pt x="298" y="463"/>
                  </a:lnTo>
                  <a:lnTo>
                    <a:pt x="297" y="463"/>
                  </a:lnTo>
                  <a:lnTo>
                    <a:pt x="296" y="462"/>
                  </a:lnTo>
                  <a:lnTo>
                    <a:pt x="294" y="462"/>
                  </a:lnTo>
                  <a:lnTo>
                    <a:pt x="293" y="462"/>
                  </a:lnTo>
                  <a:lnTo>
                    <a:pt x="292" y="462"/>
                  </a:lnTo>
                  <a:lnTo>
                    <a:pt x="291" y="460"/>
                  </a:lnTo>
                  <a:lnTo>
                    <a:pt x="290" y="460"/>
                  </a:lnTo>
                  <a:lnTo>
                    <a:pt x="289" y="459"/>
                  </a:lnTo>
                  <a:lnTo>
                    <a:pt x="288" y="459"/>
                  </a:lnTo>
                  <a:lnTo>
                    <a:pt x="286" y="459"/>
                  </a:lnTo>
                  <a:lnTo>
                    <a:pt x="286" y="458"/>
                  </a:lnTo>
                  <a:lnTo>
                    <a:pt x="285" y="458"/>
                  </a:lnTo>
                  <a:lnTo>
                    <a:pt x="284" y="458"/>
                  </a:lnTo>
                  <a:lnTo>
                    <a:pt x="284" y="457"/>
                  </a:lnTo>
                  <a:lnTo>
                    <a:pt x="283" y="457"/>
                  </a:lnTo>
                  <a:lnTo>
                    <a:pt x="282" y="457"/>
                  </a:lnTo>
                  <a:lnTo>
                    <a:pt x="281" y="457"/>
                  </a:lnTo>
                  <a:lnTo>
                    <a:pt x="281" y="456"/>
                  </a:lnTo>
                  <a:lnTo>
                    <a:pt x="280" y="456"/>
                  </a:lnTo>
                  <a:lnTo>
                    <a:pt x="279" y="456"/>
                  </a:lnTo>
                  <a:lnTo>
                    <a:pt x="277" y="456"/>
                  </a:lnTo>
                  <a:lnTo>
                    <a:pt x="275" y="457"/>
                  </a:lnTo>
                  <a:lnTo>
                    <a:pt x="274" y="457"/>
                  </a:lnTo>
                  <a:lnTo>
                    <a:pt x="273" y="457"/>
                  </a:lnTo>
                  <a:lnTo>
                    <a:pt x="272" y="457"/>
                  </a:lnTo>
                  <a:lnTo>
                    <a:pt x="272" y="456"/>
                  </a:lnTo>
                  <a:lnTo>
                    <a:pt x="271" y="456"/>
                  </a:lnTo>
                  <a:lnTo>
                    <a:pt x="270" y="455"/>
                  </a:lnTo>
                  <a:lnTo>
                    <a:pt x="268" y="455"/>
                  </a:lnTo>
                  <a:lnTo>
                    <a:pt x="267" y="455"/>
                  </a:lnTo>
                  <a:lnTo>
                    <a:pt x="267" y="454"/>
                  </a:lnTo>
                  <a:lnTo>
                    <a:pt x="266" y="454"/>
                  </a:lnTo>
                  <a:lnTo>
                    <a:pt x="265" y="454"/>
                  </a:lnTo>
                  <a:lnTo>
                    <a:pt x="264" y="454"/>
                  </a:lnTo>
                  <a:lnTo>
                    <a:pt x="263" y="454"/>
                  </a:lnTo>
                  <a:lnTo>
                    <a:pt x="263" y="452"/>
                  </a:lnTo>
                  <a:lnTo>
                    <a:pt x="262" y="452"/>
                  </a:lnTo>
                  <a:lnTo>
                    <a:pt x="260" y="452"/>
                  </a:lnTo>
                  <a:lnTo>
                    <a:pt x="259" y="452"/>
                  </a:lnTo>
                  <a:lnTo>
                    <a:pt x="258" y="452"/>
                  </a:lnTo>
                  <a:lnTo>
                    <a:pt x="258" y="451"/>
                  </a:lnTo>
                  <a:lnTo>
                    <a:pt x="257" y="451"/>
                  </a:lnTo>
                  <a:lnTo>
                    <a:pt x="256" y="451"/>
                  </a:lnTo>
                  <a:lnTo>
                    <a:pt x="255" y="451"/>
                  </a:lnTo>
                  <a:lnTo>
                    <a:pt x="254" y="451"/>
                  </a:lnTo>
                  <a:lnTo>
                    <a:pt x="253" y="452"/>
                  </a:lnTo>
                  <a:lnTo>
                    <a:pt x="251" y="452"/>
                  </a:lnTo>
                  <a:lnTo>
                    <a:pt x="250" y="451"/>
                  </a:lnTo>
                  <a:lnTo>
                    <a:pt x="249" y="451"/>
                  </a:lnTo>
                  <a:lnTo>
                    <a:pt x="248" y="450"/>
                  </a:lnTo>
                  <a:lnTo>
                    <a:pt x="247" y="450"/>
                  </a:lnTo>
                  <a:lnTo>
                    <a:pt x="247" y="449"/>
                  </a:lnTo>
                  <a:lnTo>
                    <a:pt x="246" y="449"/>
                  </a:lnTo>
                  <a:lnTo>
                    <a:pt x="245" y="449"/>
                  </a:lnTo>
                  <a:lnTo>
                    <a:pt x="243" y="449"/>
                  </a:lnTo>
                  <a:lnTo>
                    <a:pt x="242" y="449"/>
                  </a:lnTo>
                  <a:lnTo>
                    <a:pt x="241" y="449"/>
                  </a:lnTo>
                  <a:lnTo>
                    <a:pt x="241" y="448"/>
                  </a:lnTo>
                  <a:lnTo>
                    <a:pt x="240" y="448"/>
                  </a:lnTo>
                  <a:lnTo>
                    <a:pt x="239" y="447"/>
                  </a:lnTo>
                  <a:lnTo>
                    <a:pt x="239" y="446"/>
                  </a:lnTo>
                  <a:lnTo>
                    <a:pt x="238" y="444"/>
                  </a:lnTo>
                  <a:lnTo>
                    <a:pt x="237" y="444"/>
                  </a:lnTo>
                  <a:lnTo>
                    <a:pt x="236" y="446"/>
                  </a:lnTo>
                  <a:lnTo>
                    <a:pt x="234" y="447"/>
                  </a:lnTo>
                  <a:lnTo>
                    <a:pt x="232" y="447"/>
                  </a:lnTo>
                  <a:lnTo>
                    <a:pt x="232" y="448"/>
                  </a:lnTo>
                  <a:lnTo>
                    <a:pt x="231" y="448"/>
                  </a:lnTo>
                  <a:lnTo>
                    <a:pt x="230" y="448"/>
                  </a:lnTo>
                  <a:lnTo>
                    <a:pt x="229" y="448"/>
                  </a:lnTo>
                  <a:lnTo>
                    <a:pt x="228" y="448"/>
                  </a:lnTo>
                  <a:lnTo>
                    <a:pt x="227" y="448"/>
                  </a:lnTo>
                  <a:lnTo>
                    <a:pt x="225" y="448"/>
                  </a:lnTo>
                  <a:lnTo>
                    <a:pt x="224" y="448"/>
                  </a:lnTo>
                  <a:lnTo>
                    <a:pt x="224" y="449"/>
                  </a:lnTo>
                  <a:lnTo>
                    <a:pt x="223" y="449"/>
                  </a:lnTo>
                  <a:lnTo>
                    <a:pt x="223" y="448"/>
                  </a:lnTo>
                  <a:lnTo>
                    <a:pt x="222" y="448"/>
                  </a:lnTo>
                  <a:lnTo>
                    <a:pt x="222" y="447"/>
                  </a:lnTo>
                  <a:lnTo>
                    <a:pt x="221" y="447"/>
                  </a:lnTo>
                  <a:lnTo>
                    <a:pt x="221" y="446"/>
                  </a:lnTo>
                  <a:lnTo>
                    <a:pt x="220" y="446"/>
                  </a:lnTo>
                  <a:lnTo>
                    <a:pt x="217" y="447"/>
                  </a:lnTo>
                  <a:lnTo>
                    <a:pt x="216" y="448"/>
                  </a:lnTo>
                  <a:lnTo>
                    <a:pt x="215" y="448"/>
                  </a:lnTo>
                  <a:lnTo>
                    <a:pt x="214" y="449"/>
                  </a:lnTo>
                  <a:lnTo>
                    <a:pt x="213" y="450"/>
                  </a:lnTo>
                  <a:lnTo>
                    <a:pt x="212" y="450"/>
                  </a:lnTo>
                  <a:lnTo>
                    <a:pt x="211" y="450"/>
                  </a:lnTo>
                  <a:lnTo>
                    <a:pt x="211" y="451"/>
                  </a:lnTo>
                  <a:lnTo>
                    <a:pt x="210" y="451"/>
                  </a:lnTo>
                  <a:lnTo>
                    <a:pt x="206" y="454"/>
                  </a:lnTo>
                  <a:lnTo>
                    <a:pt x="205" y="454"/>
                  </a:lnTo>
                  <a:lnTo>
                    <a:pt x="204" y="455"/>
                  </a:lnTo>
                  <a:lnTo>
                    <a:pt x="199" y="457"/>
                  </a:lnTo>
                  <a:lnTo>
                    <a:pt x="198" y="458"/>
                  </a:lnTo>
                  <a:lnTo>
                    <a:pt x="196" y="459"/>
                  </a:lnTo>
                  <a:lnTo>
                    <a:pt x="194" y="460"/>
                  </a:lnTo>
                  <a:lnTo>
                    <a:pt x="187" y="464"/>
                  </a:lnTo>
                  <a:lnTo>
                    <a:pt x="186" y="465"/>
                  </a:lnTo>
                  <a:lnTo>
                    <a:pt x="185" y="466"/>
                  </a:lnTo>
                  <a:lnTo>
                    <a:pt x="184" y="466"/>
                  </a:lnTo>
                  <a:lnTo>
                    <a:pt x="184" y="467"/>
                  </a:lnTo>
                  <a:lnTo>
                    <a:pt x="182" y="467"/>
                  </a:lnTo>
                  <a:lnTo>
                    <a:pt x="182" y="468"/>
                  </a:lnTo>
                  <a:lnTo>
                    <a:pt x="181" y="469"/>
                  </a:lnTo>
                  <a:lnTo>
                    <a:pt x="181" y="471"/>
                  </a:lnTo>
                  <a:lnTo>
                    <a:pt x="180" y="474"/>
                  </a:lnTo>
                  <a:lnTo>
                    <a:pt x="179" y="475"/>
                  </a:lnTo>
                  <a:lnTo>
                    <a:pt x="178" y="476"/>
                  </a:lnTo>
                  <a:lnTo>
                    <a:pt x="178" y="477"/>
                  </a:lnTo>
                  <a:lnTo>
                    <a:pt x="178" y="479"/>
                  </a:lnTo>
                  <a:lnTo>
                    <a:pt x="177" y="480"/>
                  </a:lnTo>
                  <a:lnTo>
                    <a:pt x="176" y="480"/>
                  </a:lnTo>
                  <a:lnTo>
                    <a:pt x="174" y="480"/>
                  </a:lnTo>
                  <a:lnTo>
                    <a:pt x="174" y="479"/>
                  </a:lnTo>
                  <a:lnTo>
                    <a:pt x="172" y="479"/>
                  </a:lnTo>
                  <a:lnTo>
                    <a:pt x="170" y="479"/>
                  </a:lnTo>
                  <a:lnTo>
                    <a:pt x="168" y="479"/>
                  </a:lnTo>
                  <a:lnTo>
                    <a:pt x="167" y="480"/>
                  </a:lnTo>
                  <a:lnTo>
                    <a:pt x="165" y="480"/>
                  </a:lnTo>
                  <a:lnTo>
                    <a:pt x="163" y="480"/>
                  </a:lnTo>
                  <a:lnTo>
                    <a:pt x="162" y="481"/>
                  </a:lnTo>
                  <a:lnTo>
                    <a:pt x="161" y="481"/>
                  </a:lnTo>
                  <a:lnTo>
                    <a:pt x="160" y="481"/>
                  </a:lnTo>
                  <a:lnTo>
                    <a:pt x="159" y="482"/>
                  </a:lnTo>
                  <a:lnTo>
                    <a:pt x="158" y="482"/>
                  </a:lnTo>
                  <a:lnTo>
                    <a:pt x="156" y="483"/>
                  </a:lnTo>
                  <a:lnTo>
                    <a:pt x="154" y="484"/>
                  </a:lnTo>
                  <a:lnTo>
                    <a:pt x="153" y="484"/>
                  </a:lnTo>
                  <a:lnTo>
                    <a:pt x="151" y="485"/>
                  </a:lnTo>
                  <a:lnTo>
                    <a:pt x="150" y="487"/>
                  </a:lnTo>
                  <a:lnTo>
                    <a:pt x="148" y="487"/>
                  </a:lnTo>
                  <a:lnTo>
                    <a:pt x="147" y="488"/>
                  </a:lnTo>
                  <a:lnTo>
                    <a:pt x="146" y="488"/>
                  </a:lnTo>
                  <a:lnTo>
                    <a:pt x="145" y="488"/>
                  </a:lnTo>
                  <a:lnTo>
                    <a:pt x="144" y="488"/>
                  </a:lnTo>
                  <a:lnTo>
                    <a:pt x="143" y="489"/>
                  </a:lnTo>
                  <a:lnTo>
                    <a:pt x="142" y="489"/>
                  </a:lnTo>
                  <a:lnTo>
                    <a:pt x="141" y="489"/>
                  </a:lnTo>
                  <a:lnTo>
                    <a:pt x="139" y="489"/>
                  </a:lnTo>
                  <a:lnTo>
                    <a:pt x="138" y="489"/>
                  </a:lnTo>
                  <a:lnTo>
                    <a:pt x="137" y="489"/>
                  </a:lnTo>
                  <a:lnTo>
                    <a:pt x="136" y="489"/>
                  </a:lnTo>
                  <a:lnTo>
                    <a:pt x="135" y="489"/>
                  </a:lnTo>
                  <a:lnTo>
                    <a:pt x="134" y="488"/>
                  </a:lnTo>
                  <a:lnTo>
                    <a:pt x="133" y="488"/>
                  </a:lnTo>
                  <a:lnTo>
                    <a:pt x="130" y="488"/>
                  </a:lnTo>
                  <a:lnTo>
                    <a:pt x="129" y="488"/>
                  </a:lnTo>
                  <a:lnTo>
                    <a:pt x="128" y="488"/>
                  </a:lnTo>
                  <a:lnTo>
                    <a:pt x="127" y="488"/>
                  </a:lnTo>
                  <a:lnTo>
                    <a:pt x="126" y="488"/>
                  </a:lnTo>
                  <a:lnTo>
                    <a:pt x="124" y="488"/>
                  </a:lnTo>
                  <a:lnTo>
                    <a:pt x="121" y="489"/>
                  </a:lnTo>
                  <a:lnTo>
                    <a:pt x="119" y="489"/>
                  </a:lnTo>
                  <a:lnTo>
                    <a:pt x="118" y="489"/>
                  </a:lnTo>
                  <a:lnTo>
                    <a:pt x="117" y="490"/>
                  </a:lnTo>
                  <a:lnTo>
                    <a:pt x="116" y="490"/>
                  </a:lnTo>
                  <a:lnTo>
                    <a:pt x="115" y="490"/>
                  </a:lnTo>
                  <a:lnTo>
                    <a:pt x="113" y="490"/>
                  </a:lnTo>
                  <a:lnTo>
                    <a:pt x="111" y="490"/>
                  </a:lnTo>
                  <a:lnTo>
                    <a:pt x="110" y="491"/>
                  </a:lnTo>
                  <a:lnTo>
                    <a:pt x="108" y="491"/>
                  </a:lnTo>
                  <a:lnTo>
                    <a:pt x="101" y="492"/>
                  </a:lnTo>
                  <a:lnTo>
                    <a:pt x="99" y="492"/>
                  </a:lnTo>
                  <a:lnTo>
                    <a:pt x="95" y="493"/>
                  </a:lnTo>
                  <a:lnTo>
                    <a:pt x="94" y="493"/>
                  </a:lnTo>
                  <a:lnTo>
                    <a:pt x="93" y="493"/>
                  </a:lnTo>
                  <a:lnTo>
                    <a:pt x="92" y="493"/>
                  </a:lnTo>
                  <a:lnTo>
                    <a:pt x="91" y="493"/>
                  </a:lnTo>
                  <a:lnTo>
                    <a:pt x="90" y="493"/>
                  </a:lnTo>
                  <a:lnTo>
                    <a:pt x="87" y="492"/>
                  </a:lnTo>
                  <a:lnTo>
                    <a:pt x="86" y="492"/>
                  </a:lnTo>
                  <a:lnTo>
                    <a:pt x="85" y="492"/>
                  </a:lnTo>
                  <a:lnTo>
                    <a:pt x="84" y="491"/>
                  </a:lnTo>
                  <a:lnTo>
                    <a:pt x="83" y="491"/>
                  </a:lnTo>
                  <a:lnTo>
                    <a:pt x="83" y="492"/>
                  </a:lnTo>
                  <a:lnTo>
                    <a:pt x="82" y="493"/>
                  </a:lnTo>
                  <a:lnTo>
                    <a:pt x="81" y="493"/>
                  </a:lnTo>
                  <a:lnTo>
                    <a:pt x="78" y="494"/>
                  </a:lnTo>
                  <a:lnTo>
                    <a:pt x="77" y="496"/>
                  </a:lnTo>
                  <a:lnTo>
                    <a:pt x="76" y="496"/>
                  </a:lnTo>
                  <a:lnTo>
                    <a:pt x="75" y="496"/>
                  </a:lnTo>
                  <a:lnTo>
                    <a:pt x="74" y="497"/>
                  </a:lnTo>
                  <a:lnTo>
                    <a:pt x="73" y="497"/>
                  </a:lnTo>
                  <a:lnTo>
                    <a:pt x="70" y="497"/>
                  </a:lnTo>
                  <a:lnTo>
                    <a:pt x="69" y="498"/>
                  </a:lnTo>
                  <a:lnTo>
                    <a:pt x="66" y="499"/>
                  </a:lnTo>
                  <a:lnTo>
                    <a:pt x="65" y="499"/>
                  </a:lnTo>
                  <a:lnTo>
                    <a:pt x="64" y="500"/>
                  </a:lnTo>
                  <a:lnTo>
                    <a:pt x="62" y="500"/>
                  </a:lnTo>
                  <a:lnTo>
                    <a:pt x="59" y="502"/>
                  </a:lnTo>
                  <a:lnTo>
                    <a:pt x="58" y="502"/>
                  </a:lnTo>
                  <a:lnTo>
                    <a:pt x="55" y="504"/>
                  </a:lnTo>
                  <a:lnTo>
                    <a:pt x="53" y="505"/>
                  </a:lnTo>
                  <a:lnTo>
                    <a:pt x="52" y="505"/>
                  </a:lnTo>
                  <a:lnTo>
                    <a:pt x="48" y="507"/>
                  </a:lnTo>
                  <a:lnTo>
                    <a:pt x="45" y="508"/>
                  </a:lnTo>
                  <a:lnTo>
                    <a:pt x="44" y="509"/>
                  </a:lnTo>
                  <a:lnTo>
                    <a:pt x="43" y="509"/>
                  </a:lnTo>
                  <a:lnTo>
                    <a:pt x="42" y="509"/>
                  </a:lnTo>
                  <a:lnTo>
                    <a:pt x="42" y="510"/>
                  </a:lnTo>
                  <a:lnTo>
                    <a:pt x="41" y="510"/>
                  </a:lnTo>
                  <a:lnTo>
                    <a:pt x="41" y="512"/>
                  </a:lnTo>
                  <a:lnTo>
                    <a:pt x="39" y="512"/>
                  </a:lnTo>
                  <a:lnTo>
                    <a:pt x="38" y="512"/>
                  </a:lnTo>
                  <a:lnTo>
                    <a:pt x="36" y="512"/>
                  </a:lnTo>
                  <a:lnTo>
                    <a:pt x="36" y="513"/>
                  </a:lnTo>
                  <a:lnTo>
                    <a:pt x="36" y="514"/>
                  </a:lnTo>
                  <a:lnTo>
                    <a:pt x="35" y="515"/>
                  </a:lnTo>
                  <a:lnTo>
                    <a:pt x="32" y="524"/>
                  </a:lnTo>
                  <a:lnTo>
                    <a:pt x="31" y="526"/>
                  </a:lnTo>
                  <a:lnTo>
                    <a:pt x="31" y="527"/>
                  </a:lnTo>
                  <a:lnTo>
                    <a:pt x="29" y="531"/>
                  </a:lnTo>
                  <a:lnTo>
                    <a:pt x="29" y="533"/>
                  </a:lnTo>
                  <a:lnTo>
                    <a:pt x="27" y="534"/>
                  </a:lnTo>
                  <a:lnTo>
                    <a:pt x="27" y="535"/>
                  </a:lnTo>
                  <a:lnTo>
                    <a:pt x="25" y="534"/>
                  </a:lnTo>
                  <a:lnTo>
                    <a:pt x="18" y="531"/>
                  </a:lnTo>
                  <a:lnTo>
                    <a:pt x="16" y="530"/>
                  </a:lnTo>
                  <a:lnTo>
                    <a:pt x="13" y="527"/>
                  </a:lnTo>
                  <a:lnTo>
                    <a:pt x="9" y="525"/>
                  </a:lnTo>
                  <a:lnTo>
                    <a:pt x="7" y="524"/>
                  </a:lnTo>
                  <a:lnTo>
                    <a:pt x="5" y="521"/>
                  </a:lnTo>
                  <a:lnTo>
                    <a:pt x="4" y="518"/>
                  </a:lnTo>
                  <a:lnTo>
                    <a:pt x="2" y="516"/>
                  </a:lnTo>
                  <a:lnTo>
                    <a:pt x="0" y="513"/>
                  </a:lnTo>
                  <a:lnTo>
                    <a:pt x="0" y="512"/>
                  </a:lnTo>
                  <a:lnTo>
                    <a:pt x="0" y="510"/>
                  </a:lnTo>
                  <a:lnTo>
                    <a:pt x="1" y="509"/>
                  </a:lnTo>
                  <a:lnTo>
                    <a:pt x="1" y="508"/>
                  </a:lnTo>
                  <a:lnTo>
                    <a:pt x="1" y="507"/>
                  </a:lnTo>
                  <a:lnTo>
                    <a:pt x="1" y="506"/>
                  </a:lnTo>
                  <a:lnTo>
                    <a:pt x="2" y="506"/>
                  </a:lnTo>
                  <a:lnTo>
                    <a:pt x="2" y="505"/>
                  </a:lnTo>
                  <a:lnTo>
                    <a:pt x="4" y="505"/>
                  </a:lnTo>
                  <a:lnTo>
                    <a:pt x="4" y="504"/>
                  </a:lnTo>
                  <a:lnTo>
                    <a:pt x="5" y="502"/>
                  </a:lnTo>
                  <a:lnTo>
                    <a:pt x="5" y="501"/>
                  </a:lnTo>
                  <a:lnTo>
                    <a:pt x="5" y="500"/>
                  </a:lnTo>
                  <a:lnTo>
                    <a:pt x="6" y="499"/>
                  </a:lnTo>
                  <a:lnTo>
                    <a:pt x="6" y="498"/>
                  </a:lnTo>
                  <a:lnTo>
                    <a:pt x="7" y="498"/>
                  </a:lnTo>
                  <a:lnTo>
                    <a:pt x="7" y="497"/>
                  </a:lnTo>
                  <a:lnTo>
                    <a:pt x="8" y="496"/>
                  </a:lnTo>
                  <a:lnTo>
                    <a:pt x="8" y="494"/>
                  </a:lnTo>
                  <a:lnTo>
                    <a:pt x="9" y="493"/>
                  </a:lnTo>
                  <a:lnTo>
                    <a:pt x="9" y="492"/>
                  </a:lnTo>
                  <a:lnTo>
                    <a:pt x="9" y="491"/>
                  </a:lnTo>
                  <a:lnTo>
                    <a:pt x="9" y="489"/>
                  </a:lnTo>
                  <a:lnTo>
                    <a:pt x="9" y="488"/>
                  </a:lnTo>
                  <a:lnTo>
                    <a:pt x="9" y="487"/>
                  </a:lnTo>
                  <a:lnTo>
                    <a:pt x="9" y="485"/>
                  </a:lnTo>
                  <a:lnTo>
                    <a:pt x="9" y="484"/>
                  </a:lnTo>
                  <a:lnTo>
                    <a:pt x="9" y="483"/>
                  </a:lnTo>
                  <a:lnTo>
                    <a:pt x="9" y="482"/>
                  </a:lnTo>
                  <a:lnTo>
                    <a:pt x="8" y="481"/>
                  </a:lnTo>
                  <a:lnTo>
                    <a:pt x="9" y="480"/>
                  </a:lnTo>
                  <a:lnTo>
                    <a:pt x="9" y="479"/>
                  </a:lnTo>
                  <a:lnTo>
                    <a:pt x="10" y="479"/>
                  </a:lnTo>
                  <a:lnTo>
                    <a:pt x="9" y="479"/>
                  </a:lnTo>
                  <a:lnTo>
                    <a:pt x="9" y="477"/>
                  </a:lnTo>
                  <a:lnTo>
                    <a:pt x="9" y="476"/>
                  </a:lnTo>
                  <a:lnTo>
                    <a:pt x="10" y="475"/>
                  </a:lnTo>
                  <a:lnTo>
                    <a:pt x="10" y="474"/>
                  </a:lnTo>
                  <a:lnTo>
                    <a:pt x="10" y="473"/>
                  </a:lnTo>
                  <a:lnTo>
                    <a:pt x="10" y="472"/>
                  </a:lnTo>
                  <a:lnTo>
                    <a:pt x="12" y="472"/>
                  </a:lnTo>
                  <a:lnTo>
                    <a:pt x="12" y="471"/>
                  </a:lnTo>
                  <a:lnTo>
                    <a:pt x="12" y="469"/>
                  </a:lnTo>
                  <a:lnTo>
                    <a:pt x="12" y="468"/>
                  </a:lnTo>
                  <a:lnTo>
                    <a:pt x="12" y="466"/>
                  </a:lnTo>
                  <a:lnTo>
                    <a:pt x="13" y="466"/>
                  </a:lnTo>
                  <a:lnTo>
                    <a:pt x="13" y="465"/>
                  </a:lnTo>
                  <a:lnTo>
                    <a:pt x="13" y="464"/>
                  </a:lnTo>
                  <a:lnTo>
                    <a:pt x="13" y="463"/>
                  </a:lnTo>
                  <a:lnTo>
                    <a:pt x="13" y="462"/>
                  </a:lnTo>
                  <a:lnTo>
                    <a:pt x="12" y="460"/>
                  </a:lnTo>
                  <a:lnTo>
                    <a:pt x="12" y="459"/>
                  </a:lnTo>
                  <a:lnTo>
                    <a:pt x="12" y="458"/>
                  </a:lnTo>
                  <a:lnTo>
                    <a:pt x="13" y="458"/>
                  </a:lnTo>
                  <a:lnTo>
                    <a:pt x="13" y="457"/>
                  </a:lnTo>
                  <a:lnTo>
                    <a:pt x="13" y="456"/>
                  </a:lnTo>
                  <a:lnTo>
                    <a:pt x="12" y="455"/>
                  </a:lnTo>
                  <a:lnTo>
                    <a:pt x="10" y="455"/>
                  </a:lnTo>
                  <a:lnTo>
                    <a:pt x="9" y="455"/>
                  </a:lnTo>
                  <a:lnTo>
                    <a:pt x="9" y="454"/>
                  </a:lnTo>
                  <a:lnTo>
                    <a:pt x="9" y="452"/>
                  </a:lnTo>
                  <a:lnTo>
                    <a:pt x="9" y="451"/>
                  </a:lnTo>
                  <a:lnTo>
                    <a:pt x="9" y="450"/>
                  </a:lnTo>
                  <a:lnTo>
                    <a:pt x="9" y="449"/>
                  </a:lnTo>
                  <a:lnTo>
                    <a:pt x="9" y="448"/>
                  </a:lnTo>
                  <a:lnTo>
                    <a:pt x="9" y="447"/>
                  </a:lnTo>
                  <a:lnTo>
                    <a:pt x="9" y="446"/>
                  </a:lnTo>
                  <a:lnTo>
                    <a:pt x="9" y="444"/>
                  </a:lnTo>
                  <a:lnTo>
                    <a:pt x="9" y="443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0" y="440"/>
                  </a:lnTo>
                  <a:lnTo>
                    <a:pt x="10" y="439"/>
                  </a:lnTo>
                  <a:lnTo>
                    <a:pt x="12" y="438"/>
                  </a:lnTo>
                  <a:lnTo>
                    <a:pt x="13" y="437"/>
                  </a:lnTo>
                  <a:lnTo>
                    <a:pt x="13" y="435"/>
                  </a:lnTo>
                  <a:lnTo>
                    <a:pt x="14" y="435"/>
                  </a:lnTo>
                  <a:lnTo>
                    <a:pt x="14" y="434"/>
                  </a:lnTo>
                  <a:lnTo>
                    <a:pt x="14" y="433"/>
                  </a:lnTo>
                  <a:lnTo>
                    <a:pt x="15" y="433"/>
                  </a:lnTo>
                  <a:lnTo>
                    <a:pt x="15" y="432"/>
                  </a:lnTo>
                  <a:lnTo>
                    <a:pt x="15" y="431"/>
                  </a:lnTo>
                  <a:lnTo>
                    <a:pt x="16" y="431"/>
                  </a:lnTo>
                  <a:lnTo>
                    <a:pt x="16" y="430"/>
                  </a:lnTo>
                  <a:lnTo>
                    <a:pt x="16" y="429"/>
                  </a:lnTo>
                  <a:lnTo>
                    <a:pt x="17" y="429"/>
                  </a:lnTo>
                  <a:lnTo>
                    <a:pt x="17" y="427"/>
                  </a:lnTo>
                  <a:lnTo>
                    <a:pt x="17" y="426"/>
                  </a:lnTo>
                  <a:lnTo>
                    <a:pt x="17" y="425"/>
                  </a:lnTo>
                  <a:lnTo>
                    <a:pt x="17" y="424"/>
                  </a:lnTo>
                  <a:lnTo>
                    <a:pt x="18" y="424"/>
                  </a:lnTo>
                  <a:lnTo>
                    <a:pt x="18" y="423"/>
                  </a:lnTo>
                  <a:lnTo>
                    <a:pt x="18" y="422"/>
                  </a:lnTo>
                  <a:lnTo>
                    <a:pt x="19" y="422"/>
                  </a:lnTo>
                  <a:lnTo>
                    <a:pt x="19" y="421"/>
                  </a:lnTo>
                  <a:lnTo>
                    <a:pt x="19" y="420"/>
                  </a:lnTo>
                  <a:lnTo>
                    <a:pt x="19" y="418"/>
                  </a:lnTo>
                  <a:lnTo>
                    <a:pt x="19" y="417"/>
                  </a:lnTo>
                  <a:lnTo>
                    <a:pt x="19" y="416"/>
                  </a:lnTo>
                  <a:lnTo>
                    <a:pt x="21" y="415"/>
                  </a:lnTo>
                  <a:lnTo>
                    <a:pt x="22" y="415"/>
                  </a:lnTo>
                  <a:lnTo>
                    <a:pt x="24" y="416"/>
                  </a:lnTo>
                  <a:lnTo>
                    <a:pt x="25" y="417"/>
                  </a:lnTo>
                  <a:lnTo>
                    <a:pt x="26" y="417"/>
                  </a:lnTo>
                  <a:lnTo>
                    <a:pt x="27" y="417"/>
                  </a:lnTo>
                  <a:lnTo>
                    <a:pt x="29" y="417"/>
                  </a:lnTo>
                  <a:lnTo>
                    <a:pt x="30" y="417"/>
                  </a:lnTo>
                  <a:lnTo>
                    <a:pt x="32" y="417"/>
                  </a:lnTo>
                  <a:lnTo>
                    <a:pt x="33" y="417"/>
                  </a:lnTo>
                  <a:lnTo>
                    <a:pt x="35" y="418"/>
                  </a:lnTo>
                  <a:lnTo>
                    <a:pt x="42" y="418"/>
                  </a:lnTo>
                  <a:lnTo>
                    <a:pt x="44" y="418"/>
                  </a:lnTo>
                  <a:lnTo>
                    <a:pt x="45" y="418"/>
                  </a:lnTo>
                  <a:lnTo>
                    <a:pt x="51" y="418"/>
                  </a:lnTo>
                  <a:lnTo>
                    <a:pt x="53" y="420"/>
                  </a:lnTo>
                  <a:lnTo>
                    <a:pt x="53" y="418"/>
                  </a:lnTo>
                  <a:lnTo>
                    <a:pt x="53" y="417"/>
                  </a:lnTo>
                  <a:lnTo>
                    <a:pt x="53" y="414"/>
                  </a:lnTo>
                  <a:lnTo>
                    <a:pt x="53" y="413"/>
                  </a:lnTo>
                  <a:lnTo>
                    <a:pt x="53" y="412"/>
                  </a:lnTo>
                  <a:lnTo>
                    <a:pt x="52" y="409"/>
                  </a:lnTo>
                  <a:lnTo>
                    <a:pt x="52" y="408"/>
                  </a:lnTo>
                  <a:lnTo>
                    <a:pt x="52" y="407"/>
                  </a:lnTo>
                  <a:lnTo>
                    <a:pt x="52" y="406"/>
                  </a:lnTo>
                  <a:lnTo>
                    <a:pt x="52" y="405"/>
                  </a:lnTo>
                  <a:lnTo>
                    <a:pt x="51" y="404"/>
                  </a:lnTo>
                  <a:lnTo>
                    <a:pt x="51" y="402"/>
                  </a:lnTo>
                  <a:lnTo>
                    <a:pt x="51" y="401"/>
                  </a:lnTo>
                  <a:lnTo>
                    <a:pt x="50" y="398"/>
                  </a:lnTo>
                  <a:lnTo>
                    <a:pt x="49" y="397"/>
                  </a:lnTo>
                  <a:lnTo>
                    <a:pt x="49" y="392"/>
                  </a:lnTo>
                  <a:lnTo>
                    <a:pt x="48" y="391"/>
                  </a:lnTo>
                  <a:lnTo>
                    <a:pt x="48" y="388"/>
                  </a:lnTo>
                  <a:lnTo>
                    <a:pt x="47" y="387"/>
                  </a:lnTo>
                  <a:lnTo>
                    <a:pt x="43" y="381"/>
                  </a:lnTo>
                  <a:lnTo>
                    <a:pt x="42" y="379"/>
                  </a:lnTo>
                  <a:lnTo>
                    <a:pt x="41" y="377"/>
                  </a:lnTo>
                  <a:lnTo>
                    <a:pt x="39" y="374"/>
                  </a:lnTo>
                  <a:lnTo>
                    <a:pt x="38" y="374"/>
                  </a:lnTo>
                  <a:lnTo>
                    <a:pt x="38" y="373"/>
                  </a:lnTo>
                  <a:lnTo>
                    <a:pt x="36" y="372"/>
                  </a:lnTo>
                  <a:lnTo>
                    <a:pt x="36" y="371"/>
                  </a:lnTo>
                  <a:lnTo>
                    <a:pt x="35" y="371"/>
                  </a:lnTo>
                  <a:lnTo>
                    <a:pt x="35" y="370"/>
                  </a:lnTo>
                  <a:lnTo>
                    <a:pt x="35" y="368"/>
                  </a:lnTo>
                  <a:lnTo>
                    <a:pt x="34" y="365"/>
                  </a:lnTo>
                  <a:lnTo>
                    <a:pt x="34" y="364"/>
                  </a:lnTo>
                  <a:lnTo>
                    <a:pt x="34" y="362"/>
                  </a:lnTo>
                  <a:lnTo>
                    <a:pt x="33" y="357"/>
                  </a:lnTo>
                  <a:lnTo>
                    <a:pt x="32" y="356"/>
                  </a:lnTo>
                  <a:lnTo>
                    <a:pt x="32" y="355"/>
                  </a:lnTo>
                  <a:lnTo>
                    <a:pt x="31" y="350"/>
                  </a:lnTo>
                  <a:lnTo>
                    <a:pt x="31" y="349"/>
                  </a:lnTo>
                  <a:lnTo>
                    <a:pt x="31" y="348"/>
                  </a:lnTo>
                  <a:lnTo>
                    <a:pt x="30" y="346"/>
                  </a:lnTo>
                  <a:lnTo>
                    <a:pt x="30" y="345"/>
                  </a:lnTo>
                  <a:lnTo>
                    <a:pt x="30" y="343"/>
                  </a:lnTo>
                  <a:lnTo>
                    <a:pt x="30" y="342"/>
                  </a:lnTo>
                  <a:lnTo>
                    <a:pt x="30" y="339"/>
                  </a:lnTo>
                  <a:lnTo>
                    <a:pt x="30" y="338"/>
                  </a:lnTo>
                  <a:lnTo>
                    <a:pt x="30" y="337"/>
                  </a:lnTo>
                  <a:lnTo>
                    <a:pt x="29" y="334"/>
                  </a:lnTo>
                  <a:lnTo>
                    <a:pt x="29" y="333"/>
                  </a:lnTo>
                  <a:lnTo>
                    <a:pt x="27" y="330"/>
                  </a:lnTo>
                  <a:lnTo>
                    <a:pt x="25" y="323"/>
                  </a:lnTo>
                  <a:lnTo>
                    <a:pt x="25" y="320"/>
                  </a:lnTo>
                  <a:lnTo>
                    <a:pt x="24" y="317"/>
                  </a:lnTo>
                  <a:lnTo>
                    <a:pt x="24" y="316"/>
                  </a:lnTo>
                  <a:lnTo>
                    <a:pt x="23" y="314"/>
                  </a:lnTo>
                  <a:lnTo>
                    <a:pt x="21" y="307"/>
                  </a:lnTo>
                  <a:lnTo>
                    <a:pt x="21" y="305"/>
                  </a:lnTo>
                  <a:lnTo>
                    <a:pt x="19" y="304"/>
                  </a:lnTo>
                  <a:lnTo>
                    <a:pt x="18" y="300"/>
                  </a:lnTo>
                  <a:lnTo>
                    <a:pt x="18" y="299"/>
                  </a:lnTo>
                  <a:lnTo>
                    <a:pt x="17" y="297"/>
                  </a:lnTo>
                  <a:lnTo>
                    <a:pt x="17" y="296"/>
                  </a:lnTo>
                  <a:lnTo>
                    <a:pt x="16" y="293"/>
                  </a:lnTo>
                  <a:lnTo>
                    <a:pt x="16" y="292"/>
                  </a:lnTo>
                  <a:lnTo>
                    <a:pt x="15" y="289"/>
                  </a:lnTo>
                  <a:lnTo>
                    <a:pt x="14" y="287"/>
                  </a:lnTo>
                  <a:lnTo>
                    <a:pt x="14" y="285"/>
                  </a:lnTo>
                  <a:lnTo>
                    <a:pt x="13" y="284"/>
                  </a:lnTo>
                  <a:lnTo>
                    <a:pt x="12" y="280"/>
                  </a:lnTo>
                  <a:lnTo>
                    <a:pt x="10" y="278"/>
                  </a:lnTo>
                  <a:lnTo>
                    <a:pt x="9" y="272"/>
                  </a:lnTo>
                  <a:lnTo>
                    <a:pt x="7" y="264"/>
                  </a:lnTo>
                  <a:lnTo>
                    <a:pt x="6" y="261"/>
                  </a:lnTo>
                  <a:lnTo>
                    <a:pt x="5" y="253"/>
                  </a:lnTo>
                  <a:lnTo>
                    <a:pt x="5" y="250"/>
                  </a:lnTo>
                  <a:lnTo>
                    <a:pt x="5" y="248"/>
                  </a:lnTo>
                  <a:lnTo>
                    <a:pt x="5" y="241"/>
                  </a:lnTo>
                  <a:lnTo>
                    <a:pt x="5" y="240"/>
                  </a:lnTo>
                  <a:lnTo>
                    <a:pt x="5" y="237"/>
                  </a:lnTo>
                  <a:lnTo>
                    <a:pt x="5" y="236"/>
                  </a:lnTo>
                  <a:lnTo>
                    <a:pt x="5" y="234"/>
                  </a:lnTo>
                  <a:lnTo>
                    <a:pt x="5" y="233"/>
                  </a:lnTo>
                  <a:lnTo>
                    <a:pt x="5" y="232"/>
                  </a:lnTo>
                  <a:lnTo>
                    <a:pt x="6" y="231"/>
                  </a:lnTo>
                  <a:lnTo>
                    <a:pt x="7" y="229"/>
                  </a:lnTo>
                  <a:lnTo>
                    <a:pt x="7" y="228"/>
                  </a:lnTo>
                  <a:lnTo>
                    <a:pt x="8" y="225"/>
                  </a:lnTo>
                  <a:lnTo>
                    <a:pt x="10" y="224"/>
                  </a:lnTo>
                  <a:lnTo>
                    <a:pt x="12" y="223"/>
                  </a:lnTo>
                  <a:lnTo>
                    <a:pt x="13" y="222"/>
                  </a:lnTo>
                  <a:lnTo>
                    <a:pt x="14" y="222"/>
                  </a:lnTo>
                  <a:lnTo>
                    <a:pt x="16" y="221"/>
                  </a:lnTo>
                  <a:lnTo>
                    <a:pt x="17" y="221"/>
                  </a:lnTo>
                  <a:lnTo>
                    <a:pt x="18" y="220"/>
                  </a:lnTo>
                  <a:lnTo>
                    <a:pt x="19" y="220"/>
                  </a:lnTo>
                  <a:lnTo>
                    <a:pt x="21" y="220"/>
                  </a:lnTo>
                  <a:lnTo>
                    <a:pt x="22" y="220"/>
                  </a:lnTo>
                  <a:lnTo>
                    <a:pt x="23" y="220"/>
                  </a:lnTo>
                  <a:lnTo>
                    <a:pt x="24" y="220"/>
                  </a:lnTo>
                  <a:lnTo>
                    <a:pt x="25" y="218"/>
                  </a:lnTo>
                  <a:lnTo>
                    <a:pt x="26" y="218"/>
                  </a:lnTo>
                  <a:lnTo>
                    <a:pt x="27" y="217"/>
                  </a:lnTo>
                  <a:lnTo>
                    <a:pt x="29" y="217"/>
                  </a:lnTo>
                  <a:lnTo>
                    <a:pt x="31" y="216"/>
                  </a:lnTo>
                  <a:lnTo>
                    <a:pt x="31" y="215"/>
                  </a:lnTo>
                  <a:lnTo>
                    <a:pt x="32" y="215"/>
                  </a:lnTo>
                  <a:lnTo>
                    <a:pt x="33" y="214"/>
                  </a:lnTo>
                  <a:lnTo>
                    <a:pt x="34" y="214"/>
                  </a:lnTo>
                  <a:lnTo>
                    <a:pt x="34" y="213"/>
                  </a:lnTo>
                  <a:lnTo>
                    <a:pt x="35" y="213"/>
                  </a:lnTo>
                  <a:lnTo>
                    <a:pt x="36" y="213"/>
                  </a:lnTo>
                  <a:lnTo>
                    <a:pt x="38" y="212"/>
                  </a:lnTo>
                  <a:lnTo>
                    <a:pt x="39" y="212"/>
                  </a:lnTo>
                  <a:lnTo>
                    <a:pt x="40" y="212"/>
                  </a:lnTo>
                  <a:lnTo>
                    <a:pt x="41" y="212"/>
                  </a:lnTo>
                  <a:lnTo>
                    <a:pt x="48" y="212"/>
                  </a:lnTo>
                  <a:lnTo>
                    <a:pt x="49" y="212"/>
                  </a:lnTo>
                  <a:lnTo>
                    <a:pt x="51" y="212"/>
                  </a:lnTo>
                  <a:lnTo>
                    <a:pt x="52" y="211"/>
                  </a:lnTo>
                  <a:lnTo>
                    <a:pt x="55" y="211"/>
                  </a:lnTo>
                  <a:lnTo>
                    <a:pt x="56" y="211"/>
                  </a:lnTo>
                  <a:lnTo>
                    <a:pt x="57" y="211"/>
                  </a:lnTo>
                  <a:lnTo>
                    <a:pt x="58" y="211"/>
                  </a:lnTo>
                  <a:lnTo>
                    <a:pt x="59" y="211"/>
                  </a:lnTo>
                  <a:lnTo>
                    <a:pt x="60" y="209"/>
                  </a:lnTo>
                  <a:lnTo>
                    <a:pt x="61" y="209"/>
                  </a:lnTo>
                  <a:lnTo>
                    <a:pt x="62" y="209"/>
                  </a:lnTo>
                  <a:lnTo>
                    <a:pt x="62" y="208"/>
                  </a:lnTo>
                  <a:lnTo>
                    <a:pt x="64" y="208"/>
                  </a:lnTo>
                  <a:lnTo>
                    <a:pt x="65" y="207"/>
                  </a:lnTo>
                  <a:lnTo>
                    <a:pt x="66" y="206"/>
                  </a:lnTo>
                  <a:lnTo>
                    <a:pt x="67" y="205"/>
                  </a:lnTo>
                  <a:lnTo>
                    <a:pt x="69" y="203"/>
                  </a:lnTo>
                  <a:lnTo>
                    <a:pt x="69" y="201"/>
                  </a:lnTo>
                  <a:lnTo>
                    <a:pt x="70" y="201"/>
                  </a:lnTo>
                  <a:lnTo>
                    <a:pt x="70" y="200"/>
                  </a:lnTo>
                  <a:lnTo>
                    <a:pt x="72" y="199"/>
                  </a:lnTo>
                  <a:lnTo>
                    <a:pt x="74" y="198"/>
                  </a:lnTo>
                  <a:lnTo>
                    <a:pt x="74" y="197"/>
                  </a:lnTo>
                  <a:lnTo>
                    <a:pt x="75" y="196"/>
                  </a:lnTo>
                  <a:lnTo>
                    <a:pt x="76" y="195"/>
                  </a:lnTo>
                  <a:lnTo>
                    <a:pt x="77" y="193"/>
                  </a:lnTo>
                  <a:lnTo>
                    <a:pt x="78" y="192"/>
                  </a:lnTo>
                  <a:lnTo>
                    <a:pt x="79" y="191"/>
                  </a:lnTo>
                  <a:lnTo>
                    <a:pt x="81" y="190"/>
                  </a:lnTo>
                  <a:lnTo>
                    <a:pt x="82" y="189"/>
                  </a:lnTo>
                  <a:lnTo>
                    <a:pt x="83" y="188"/>
                  </a:lnTo>
                  <a:lnTo>
                    <a:pt x="84" y="187"/>
                  </a:lnTo>
                  <a:lnTo>
                    <a:pt x="85" y="186"/>
                  </a:lnTo>
                  <a:lnTo>
                    <a:pt x="87" y="183"/>
                  </a:lnTo>
                  <a:lnTo>
                    <a:pt x="91" y="180"/>
                  </a:lnTo>
                  <a:lnTo>
                    <a:pt x="93" y="178"/>
                  </a:lnTo>
                  <a:lnTo>
                    <a:pt x="93" y="176"/>
                  </a:lnTo>
                  <a:lnTo>
                    <a:pt x="94" y="176"/>
                  </a:lnTo>
                  <a:lnTo>
                    <a:pt x="94" y="175"/>
                  </a:lnTo>
                  <a:lnTo>
                    <a:pt x="95" y="175"/>
                  </a:lnTo>
                  <a:lnTo>
                    <a:pt x="95" y="174"/>
                  </a:lnTo>
                  <a:lnTo>
                    <a:pt x="96" y="173"/>
                  </a:lnTo>
                  <a:lnTo>
                    <a:pt x="96" y="172"/>
                  </a:lnTo>
                  <a:lnTo>
                    <a:pt x="96" y="171"/>
                  </a:lnTo>
                  <a:lnTo>
                    <a:pt x="98" y="170"/>
                  </a:lnTo>
                  <a:lnTo>
                    <a:pt x="98" y="169"/>
                  </a:lnTo>
                  <a:lnTo>
                    <a:pt x="98" y="166"/>
                  </a:lnTo>
                  <a:lnTo>
                    <a:pt x="99" y="165"/>
                  </a:lnTo>
                  <a:lnTo>
                    <a:pt x="99" y="164"/>
                  </a:lnTo>
                  <a:lnTo>
                    <a:pt x="100" y="163"/>
                  </a:lnTo>
                  <a:lnTo>
                    <a:pt x="101" y="159"/>
                  </a:lnTo>
                  <a:lnTo>
                    <a:pt x="102" y="157"/>
                  </a:lnTo>
                  <a:lnTo>
                    <a:pt x="103" y="156"/>
                  </a:lnTo>
                  <a:lnTo>
                    <a:pt x="104" y="154"/>
                  </a:lnTo>
                  <a:lnTo>
                    <a:pt x="107" y="151"/>
                  </a:lnTo>
                  <a:lnTo>
                    <a:pt x="109" y="149"/>
                  </a:lnTo>
                  <a:lnTo>
                    <a:pt x="111" y="146"/>
                  </a:lnTo>
                  <a:lnTo>
                    <a:pt x="112" y="145"/>
                  </a:lnTo>
                  <a:lnTo>
                    <a:pt x="113" y="144"/>
                  </a:lnTo>
                  <a:lnTo>
                    <a:pt x="115" y="141"/>
                  </a:lnTo>
                  <a:lnTo>
                    <a:pt x="116" y="140"/>
                  </a:lnTo>
                  <a:lnTo>
                    <a:pt x="122" y="132"/>
                  </a:lnTo>
                  <a:lnTo>
                    <a:pt x="122" y="131"/>
                  </a:lnTo>
                  <a:lnTo>
                    <a:pt x="122" y="130"/>
                  </a:lnTo>
                  <a:lnTo>
                    <a:pt x="124" y="130"/>
                  </a:lnTo>
                  <a:lnTo>
                    <a:pt x="124" y="129"/>
                  </a:lnTo>
                  <a:lnTo>
                    <a:pt x="125" y="128"/>
                  </a:lnTo>
                  <a:lnTo>
                    <a:pt x="125" y="124"/>
                  </a:lnTo>
                  <a:lnTo>
                    <a:pt x="126" y="123"/>
                  </a:lnTo>
                  <a:lnTo>
                    <a:pt x="126" y="121"/>
                  </a:lnTo>
                  <a:lnTo>
                    <a:pt x="127" y="120"/>
                  </a:lnTo>
                  <a:lnTo>
                    <a:pt x="128" y="115"/>
                  </a:lnTo>
                  <a:lnTo>
                    <a:pt x="128" y="114"/>
                  </a:lnTo>
                  <a:lnTo>
                    <a:pt x="129" y="112"/>
                  </a:lnTo>
                  <a:lnTo>
                    <a:pt x="130" y="111"/>
                  </a:lnTo>
                  <a:lnTo>
                    <a:pt x="133" y="105"/>
                  </a:lnTo>
                  <a:lnTo>
                    <a:pt x="134" y="104"/>
                  </a:lnTo>
                  <a:lnTo>
                    <a:pt x="134" y="102"/>
                  </a:lnTo>
                  <a:lnTo>
                    <a:pt x="135" y="102"/>
                  </a:lnTo>
                  <a:lnTo>
                    <a:pt x="135" y="100"/>
                  </a:lnTo>
                  <a:lnTo>
                    <a:pt x="136" y="99"/>
                  </a:lnTo>
                  <a:lnTo>
                    <a:pt x="136" y="98"/>
                  </a:lnTo>
                  <a:lnTo>
                    <a:pt x="136" y="97"/>
                  </a:lnTo>
                  <a:lnTo>
                    <a:pt x="137" y="97"/>
                  </a:lnTo>
                  <a:lnTo>
                    <a:pt x="137" y="96"/>
                  </a:lnTo>
                  <a:lnTo>
                    <a:pt x="138" y="95"/>
                  </a:lnTo>
                  <a:lnTo>
                    <a:pt x="139" y="92"/>
                  </a:lnTo>
                  <a:lnTo>
                    <a:pt x="139" y="91"/>
                  </a:lnTo>
                  <a:lnTo>
                    <a:pt x="141" y="90"/>
                  </a:lnTo>
                  <a:lnTo>
                    <a:pt x="144" y="86"/>
                  </a:lnTo>
                  <a:lnTo>
                    <a:pt x="144" y="84"/>
                  </a:lnTo>
                  <a:lnTo>
                    <a:pt x="145" y="84"/>
                  </a:lnTo>
                  <a:lnTo>
                    <a:pt x="145" y="83"/>
                  </a:lnTo>
                  <a:lnTo>
                    <a:pt x="146" y="81"/>
                  </a:lnTo>
                  <a:lnTo>
                    <a:pt x="147" y="80"/>
                  </a:lnTo>
                  <a:lnTo>
                    <a:pt x="148" y="79"/>
                  </a:lnTo>
                  <a:lnTo>
                    <a:pt x="148" y="78"/>
                  </a:lnTo>
                  <a:lnTo>
                    <a:pt x="150" y="78"/>
                  </a:lnTo>
                  <a:lnTo>
                    <a:pt x="151" y="75"/>
                  </a:lnTo>
                  <a:lnTo>
                    <a:pt x="151" y="74"/>
                  </a:lnTo>
                  <a:lnTo>
                    <a:pt x="152" y="74"/>
                  </a:lnTo>
                  <a:lnTo>
                    <a:pt x="152" y="73"/>
                  </a:lnTo>
                  <a:lnTo>
                    <a:pt x="152" y="72"/>
                  </a:lnTo>
                  <a:lnTo>
                    <a:pt x="153" y="71"/>
                  </a:lnTo>
                  <a:lnTo>
                    <a:pt x="153" y="70"/>
                  </a:lnTo>
                  <a:lnTo>
                    <a:pt x="153" y="69"/>
                  </a:lnTo>
                  <a:lnTo>
                    <a:pt x="153" y="67"/>
                  </a:lnTo>
                  <a:lnTo>
                    <a:pt x="153" y="66"/>
                  </a:lnTo>
                  <a:lnTo>
                    <a:pt x="154" y="65"/>
                  </a:lnTo>
                  <a:lnTo>
                    <a:pt x="154" y="64"/>
                  </a:lnTo>
                  <a:lnTo>
                    <a:pt x="154" y="63"/>
                  </a:lnTo>
                  <a:lnTo>
                    <a:pt x="154" y="62"/>
                  </a:lnTo>
                  <a:lnTo>
                    <a:pt x="155" y="61"/>
                  </a:lnTo>
                  <a:lnTo>
                    <a:pt x="155" y="59"/>
                  </a:lnTo>
                  <a:lnTo>
                    <a:pt x="156" y="59"/>
                  </a:lnTo>
                  <a:lnTo>
                    <a:pt x="156" y="58"/>
                  </a:lnTo>
                  <a:lnTo>
                    <a:pt x="158" y="58"/>
                  </a:lnTo>
                  <a:lnTo>
                    <a:pt x="159" y="57"/>
                  </a:lnTo>
                  <a:lnTo>
                    <a:pt x="160" y="56"/>
                  </a:lnTo>
                  <a:lnTo>
                    <a:pt x="161" y="56"/>
                  </a:lnTo>
                  <a:lnTo>
                    <a:pt x="161" y="55"/>
                  </a:lnTo>
                  <a:lnTo>
                    <a:pt x="162" y="54"/>
                  </a:lnTo>
                  <a:lnTo>
                    <a:pt x="163" y="54"/>
                  </a:lnTo>
                  <a:lnTo>
                    <a:pt x="163" y="53"/>
                  </a:lnTo>
                  <a:lnTo>
                    <a:pt x="165" y="52"/>
                  </a:lnTo>
                  <a:lnTo>
                    <a:pt x="167" y="50"/>
                  </a:lnTo>
                  <a:lnTo>
                    <a:pt x="168" y="49"/>
                  </a:lnTo>
                  <a:lnTo>
                    <a:pt x="169" y="48"/>
                  </a:lnTo>
                  <a:lnTo>
                    <a:pt x="170" y="48"/>
                  </a:lnTo>
                  <a:lnTo>
                    <a:pt x="170" y="47"/>
                  </a:lnTo>
                  <a:lnTo>
                    <a:pt x="171" y="47"/>
                  </a:lnTo>
                  <a:lnTo>
                    <a:pt x="172" y="47"/>
                  </a:lnTo>
                  <a:lnTo>
                    <a:pt x="172" y="46"/>
                  </a:lnTo>
                  <a:lnTo>
                    <a:pt x="173" y="46"/>
                  </a:lnTo>
                  <a:lnTo>
                    <a:pt x="174" y="46"/>
                  </a:lnTo>
                  <a:lnTo>
                    <a:pt x="176" y="45"/>
                  </a:lnTo>
                  <a:lnTo>
                    <a:pt x="177" y="45"/>
                  </a:lnTo>
                  <a:lnTo>
                    <a:pt x="178" y="44"/>
                  </a:lnTo>
                  <a:lnTo>
                    <a:pt x="179" y="44"/>
                  </a:lnTo>
                  <a:lnTo>
                    <a:pt x="179" y="42"/>
                  </a:lnTo>
                  <a:lnTo>
                    <a:pt x="180" y="41"/>
                  </a:lnTo>
                  <a:lnTo>
                    <a:pt x="181" y="41"/>
                  </a:lnTo>
                  <a:lnTo>
                    <a:pt x="181" y="40"/>
                  </a:lnTo>
                  <a:lnTo>
                    <a:pt x="182" y="40"/>
                  </a:lnTo>
                  <a:lnTo>
                    <a:pt x="181" y="39"/>
                  </a:lnTo>
                  <a:lnTo>
                    <a:pt x="180" y="39"/>
                  </a:lnTo>
                  <a:lnTo>
                    <a:pt x="180" y="38"/>
                  </a:lnTo>
                  <a:lnTo>
                    <a:pt x="180" y="37"/>
                  </a:lnTo>
                  <a:lnTo>
                    <a:pt x="180" y="36"/>
                  </a:lnTo>
                  <a:lnTo>
                    <a:pt x="181" y="36"/>
                  </a:lnTo>
                  <a:lnTo>
                    <a:pt x="182" y="36"/>
                  </a:lnTo>
                  <a:lnTo>
                    <a:pt x="184" y="34"/>
                  </a:lnTo>
                  <a:lnTo>
                    <a:pt x="184" y="33"/>
                  </a:lnTo>
                  <a:lnTo>
                    <a:pt x="185" y="32"/>
                  </a:lnTo>
                  <a:lnTo>
                    <a:pt x="185" y="31"/>
                  </a:lnTo>
                  <a:lnTo>
                    <a:pt x="186" y="30"/>
                  </a:lnTo>
                  <a:lnTo>
                    <a:pt x="186" y="29"/>
                  </a:lnTo>
                  <a:lnTo>
                    <a:pt x="186" y="28"/>
                  </a:lnTo>
                  <a:lnTo>
                    <a:pt x="186" y="27"/>
                  </a:lnTo>
                  <a:lnTo>
                    <a:pt x="187" y="24"/>
                  </a:lnTo>
                  <a:lnTo>
                    <a:pt x="187" y="22"/>
                  </a:lnTo>
                  <a:lnTo>
                    <a:pt x="188" y="21"/>
                  </a:lnTo>
                  <a:lnTo>
                    <a:pt x="189" y="21"/>
                  </a:lnTo>
                  <a:lnTo>
                    <a:pt x="188" y="20"/>
                  </a:lnTo>
                  <a:lnTo>
                    <a:pt x="188" y="19"/>
                  </a:lnTo>
                  <a:lnTo>
                    <a:pt x="188" y="17"/>
                  </a:lnTo>
                  <a:lnTo>
                    <a:pt x="188" y="16"/>
                  </a:lnTo>
                  <a:lnTo>
                    <a:pt x="188" y="15"/>
                  </a:lnTo>
                  <a:lnTo>
                    <a:pt x="188" y="14"/>
                  </a:lnTo>
                  <a:lnTo>
                    <a:pt x="187" y="14"/>
                  </a:lnTo>
                  <a:lnTo>
                    <a:pt x="187" y="13"/>
                  </a:lnTo>
                  <a:lnTo>
                    <a:pt x="186" y="12"/>
                  </a:lnTo>
                  <a:lnTo>
                    <a:pt x="185" y="12"/>
                  </a:lnTo>
                  <a:lnTo>
                    <a:pt x="184" y="10"/>
                  </a:lnTo>
                  <a:lnTo>
                    <a:pt x="184" y="8"/>
                  </a:lnTo>
                  <a:lnTo>
                    <a:pt x="182" y="8"/>
                  </a:lnTo>
                  <a:lnTo>
                    <a:pt x="182" y="7"/>
                  </a:lnTo>
                  <a:lnTo>
                    <a:pt x="182" y="6"/>
                  </a:lnTo>
                  <a:lnTo>
                    <a:pt x="181" y="5"/>
                  </a:lnTo>
                  <a:lnTo>
                    <a:pt x="181" y="4"/>
                  </a:lnTo>
                  <a:lnTo>
                    <a:pt x="181" y="3"/>
                  </a:lnTo>
                  <a:lnTo>
                    <a:pt x="181" y="2"/>
                  </a:lnTo>
                  <a:lnTo>
                    <a:pt x="181" y="0"/>
                  </a:lnTo>
                  <a:lnTo>
                    <a:pt x="182" y="2"/>
                  </a:lnTo>
                  <a:lnTo>
                    <a:pt x="184" y="2"/>
                  </a:lnTo>
                  <a:lnTo>
                    <a:pt x="185" y="2"/>
                  </a:lnTo>
                  <a:lnTo>
                    <a:pt x="186" y="2"/>
                  </a:lnTo>
                  <a:lnTo>
                    <a:pt x="187" y="2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3"/>
                  </a:lnTo>
                  <a:lnTo>
                    <a:pt x="194" y="4"/>
                  </a:lnTo>
                  <a:lnTo>
                    <a:pt x="195" y="5"/>
                  </a:lnTo>
                  <a:lnTo>
                    <a:pt x="197" y="6"/>
                  </a:lnTo>
                  <a:lnTo>
                    <a:pt x="202" y="11"/>
                  </a:lnTo>
                  <a:lnTo>
                    <a:pt x="206" y="16"/>
                  </a:lnTo>
                  <a:lnTo>
                    <a:pt x="207" y="17"/>
                  </a:lnTo>
                  <a:lnTo>
                    <a:pt x="207" y="19"/>
                  </a:lnTo>
                  <a:lnTo>
                    <a:pt x="208" y="19"/>
                  </a:lnTo>
                  <a:lnTo>
                    <a:pt x="210" y="19"/>
                  </a:lnTo>
                  <a:lnTo>
                    <a:pt x="210" y="20"/>
                  </a:lnTo>
                  <a:lnTo>
                    <a:pt x="212" y="21"/>
                  </a:lnTo>
                  <a:lnTo>
                    <a:pt x="214" y="23"/>
                  </a:lnTo>
                  <a:lnTo>
                    <a:pt x="220" y="29"/>
                  </a:lnTo>
                  <a:lnTo>
                    <a:pt x="220" y="30"/>
                  </a:lnTo>
                  <a:lnTo>
                    <a:pt x="222" y="32"/>
                  </a:lnTo>
                  <a:lnTo>
                    <a:pt x="223" y="33"/>
                  </a:lnTo>
                  <a:lnTo>
                    <a:pt x="224" y="34"/>
                  </a:lnTo>
                  <a:lnTo>
                    <a:pt x="225" y="34"/>
                  </a:lnTo>
                  <a:lnTo>
                    <a:pt x="227" y="34"/>
                  </a:lnTo>
                  <a:lnTo>
                    <a:pt x="228" y="34"/>
                  </a:lnTo>
                  <a:lnTo>
                    <a:pt x="229" y="34"/>
                  </a:lnTo>
                  <a:lnTo>
                    <a:pt x="230" y="34"/>
                  </a:lnTo>
                  <a:lnTo>
                    <a:pt x="231" y="34"/>
                  </a:lnTo>
                  <a:lnTo>
                    <a:pt x="232" y="33"/>
                  </a:lnTo>
                  <a:lnTo>
                    <a:pt x="234" y="33"/>
                  </a:lnTo>
                  <a:lnTo>
                    <a:pt x="238" y="33"/>
                  </a:lnTo>
                  <a:lnTo>
                    <a:pt x="239" y="33"/>
                  </a:lnTo>
                  <a:lnTo>
                    <a:pt x="240" y="33"/>
                  </a:lnTo>
                  <a:lnTo>
                    <a:pt x="247" y="36"/>
                  </a:lnTo>
                  <a:lnTo>
                    <a:pt x="249" y="37"/>
                  </a:lnTo>
                  <a:lnTo>
                    <a:pt x="250" y="37"/>
                  </a:lnTo>
                  <a:lnTo>
                    <a:pt x="250" y="38"/>
                  </a:lnTo>
                  <a:lnTo>
                    <a:pt x="251" y="38"/>
                  </a:lnTo>
                  <a:lnTo>
                    <a:pt x="253" y="39"/>
                  </a:lnTo>
                  <a:lnTo>
                    <a:pt x="254" y="39"/>
                  </a:lnTo>
                  <a:lnTo>
                    <a:pt x="254" y="40"/>
                  </a:lnTo>
                  <a:lnTo>
                    <a:pt x="257" y="41"/>
                  </a:lnTo>
                  <a:lnTo>
                    <a:pt x="257" y="42"/>
                  </a:lnTo>
                  <a:lnTo>
                    <a:pt x="259" y="45"/>
                  </a:lnTo>
                  <a:lnTo>
                    <a:pt x="262" y="46"/>
                  </a:lnTo>
                  <a:lnTo>
                    <a:pt x="264" y="48"/>
                  </a:lnTo>
                  <a:lnTo>
                    <a:pt x="268" y="52"/>
                  </a:lnTo>
                  <a:lnTo>
                    <a:pt x="274" y="56"/>
                  </a:lnTo>
                  <a:lnTo>
                    <a:pt x="275" y="57"/>
                  </a:lnTo>
                  <a:lnTo>
                    <a:pt x="276" y="58"/>
                  </a:lnTo>
                  <a:lnTo>
                    <a:pt x="277" y="59"/>
                  </a:lnTo>
                  <a:lnTo>
                    <a:pt x="279" y="59"/>
                  </a:lnTo>
                  <a:lnTo>
                    <a:pt x="279" y="62"/>
                  </a:lnTo>
                  <a:lnTo>
                    <a:pt x="280" y="64"/>
                  </a:lnTo>
                  <a:lnTo>
                    <a:pt x="280" y="66"/>
                  </a:lnTo>
                  <a:lnTo>
                    <a:pt x="279" y="69"/>
                  </a:lnTo>
                  <a:lnTo>
                    <a:pt x="275" y="74"/>
                  </a:lnTo>
                  <a:lnTo>
                    <a:pt x="275" y="75"/>
                  </a:lnTo>
                  <a:lnTo>
                    <a:pt x="274" y="79"/>
                  </a:lnTo>
                  <a:lnTo>
                    <a:pt x="273" y="87"/>
                  </a:lnTo>
                  <a:lnTo>
                    <a:pt x="272" y="90"/>
                  </a:lnTo>
                  <a:lnTo>
                    <a:pt x="271" y="95"/>
                  </a:lnTo>
                  <a:lnTo>
                    <a:pt x="267" y="100"/>
                  </a:lnTo>
                  <a:lnTo>
                    <a:pt x="257" y="117"/>
                  </a:lnTo>
                  <a:lnTo>
                    <a:pt x="257" y="122"/>
                  </a:lnTo>
                  <a:lnTo>
                    <a:pt x="257" y="129"/>
                  </a:lnTo>
                  <a:lnTo>
                    <a:pt x="256" y="132"/>
                  </a:lnTo>
                  <a:lnTo>
                    <a:pt x="257" y="136"/>
                  </a:lnTo>
                  <a:lnTo>
                    <a:pt x="258" y="138"/>
                  </a:lnTo>
                  <a:lnTo>
                    <a:pt x="259" y="139"/>
                  </a:lnTo>
                  <a:lnTo>
                    <a:pt x="260" y="141"/>
                  </a:lnTo>
                  <a:lnTo>
                    <a:pt x="262" y="144"/>
                  </a:lnTo>
                  <a:lnTo>
                    <a:pt x="263" y="145"/>
                  </a:lnTo>
                  <a:lnTo>
                    <a:pt x="264" y="146"/>
                  </a:lnTo>
                  <a:lnTo>
                    <a:pt x="265" y="146"/>
                  </a:lnTo>
                  <a:lnTo>
                    <a:pt x="267" y="147"/>
                  </a:lnTo>
                  <a:lnTo>
                    <a:pt x="268" y="147"/>
                  </a:lnTo>
                  <a:lnTo>
                    <a:pt x="270" y="147"/>
                  </a:lnTo>
                  <a:lnTo>
                    <a:pt x="270" y="148"/>
                  </a:lnTo>
                  <a:lnTo>
                    <a:pt x="271" y="148"/>
                  </a:lnTo>
                  <a:lnTo>
                    <a:pt x="272" y="149"/>
                  </a:lnTo>
                  <a:lnTo>
                    <a:pt x="273" y="149"/>
                  </a:lnTo>
                  <a:lnTo>
                    <a:pt x="274" y="149"/>
                  </a:lnTo>
                  <a:lnTo>
                    <a:pt x="274" y="150"/>
                  </a:lnTo>
                  <a:lnTo>
                    <a:pt x="275" y="150"/>
                  </a:lnTo>
                  <a:lnTo>
                    <a:pt x="276" y="150"/>
                  </a:lnTo>
                  <a:lnTo>
                    <a:pt x="276" y="151"/>
                  </a:lnTo>
                  <a:lnTo>
                    <a:pt x="277" y="151"/>
                  </a:lnTo>
                  <a:lnTo>
                    <a:pt x="279" y="151"/>
                  </a:lnTo>
                  <a:lnTo>
                    <a:pt x="279" y="153"/>
                  </a:lnTo>
                  <a:lnTo>
                    <a:pt x="282" y="153"/>
                  </a:lnTo>
                  <a:lnTo>
                    <a:pt x="283" y="153"/>
                  </a:lnTo>
                  <a:lnTo>
                    <a:pt x="288" y="153"/>
                  </a:lnTo>
                  <a:lnTo>
                    <a:pt x="290" y="154"/>
                  </a:lnTo>
                  <a:lnTo>
                    <a:pt x="293" y="155"/>
                  </a:lnTo>
                  <a:lnTo>
                    <a:pt x="294" y="155"/>
                  </a:lnTo>
                  <a:lnTo>
                    <a:pt x="297" y="157"/>
                  </a:lnTo>
                  <a:lnTo>
                    <a:pt x="297" y="158"/>
                  </a:lnTo>
                  <a:lnTo>
                    <a:pt x="298" y="158"/>
                  </a:lnTo>
                  <a:lnTo>
                    <a:pt x="299" y="159"/>
                  </a:lnTo>
                  <a:lnTo>
                    <a:pt x="302" y="163"/>
                  </a:lnTo>
                  <a:lnTo>
                    <a:pt x="305" y="163"/>
                  </a:lnTo>
                  <a:lnTo>
                    <a:pt x="307" y="164"/>
                  </a:lnTo>
                  <a:lnTo>
                    <a:pt x="308" y="164"/>
                  </a:lnTo>
                  <a:lnTo>
                    <a:pt x="311" y="165"/>
                  </a:lnTo>
                  <a:lnTo>
                    <a:pt x="313" y="165"/>
                  </a:lnTo>
                  <a:lnTo>
                    <a:pt x="314" y="166"/>
                  </a:lnTo>
                  <a:lnTo>
                    <a:pt x="315" y="165"/>
                  </a:lnTo>
                  <a:lnTo>
                    <a:pt x="317" y="166"/>
                  </a:lnTo>
                  <a:lnTo>
                    <a:pt x="319" y="166"/>
                  </a:lnTo>
                  <a:lnTo>
                    <a:pt x="322" y="165"/>
                  </a:lnTo>
                  <a:lnTo>
                    <a:pt x="323" y="164"/>
                  </a:lnTo>
                  <a:lnTo>
                    <a:pt x="326" y="161"/>
                  </a:lnTo>
                  <a:lnTo>
                    <a:pt x="326" y="159"/>
                  </a:lnTo>
                  <a:lnTo>
                    <a:pt x="327" y="157"/>
                  </a:lnTo>
                  <a:lnTo>
                    <a:pt x="327" y="155"/>
                  </a:lnTo>
                  <a:lnTo>
                    <a:pt x="328" y="153"/>
                  </a:lnTo>
                  <a:lnTo>
                    <a:pt x="328" y="151"/>
                  </a:lnTo>
                  <a:lnTo>
                    <a:pt x="331" y="149"/>
                  </a:lnTo>
                  <a:lnTo>
                    <a:pt x="332" y="149"/>
                  </a:lnTo>
                  <a:lnTo>
                    <a:pt x="334" y="149"/>
                  </a:lnTo>
                  <a:lnTo>
                    <a:pt x="335" y="150"/>
                  </a:lnTo>
                  <a:lnTo>
                    <a:pt x="335" y="154"/>
                  </a:lnTo>
                  <a:lnTo>
                    <a:pt x="336" y="156"/>
                  </a:lnTo>
                  <a:lnTo>
                    <a:pt x="337" y="161"/>
                  </a:lnTo>
                  <a:lnTo>
                    <a:pt x="343" y="165"/>
                  </a:lnTo>
                  <a:lnTo>
                    <a:pt x="346" y="169"/>
                  </a:lnTo>
                  <a:lnTo>
                    <a:pt x="348" y="171"/>
                  </a:lnTo>
                  <a:lnTo>
                    <a:pt x="348" y="175"/>
                  </a:lnTo>
                  <a:lnTo>
                    <a:pt x="348" y="176"/>
                  </a:lnTo>
                  <a:lnTo>
                    <a:pt x="346" y="176"/>
                  </a:lnTo>
                  <a:lnTo>
                    <a:pt x="348" y="176"/>
                  </a:lnTo>
                  <a:lnTo>
                    <a:pt x="348" y="178"/>
                  </a:lnTo>
                  <a:lnTo>
                    <a:pt x="346" y="179"/>
                  </a:lnTo>
                  <a:lnTo>
                    <a:pt x="346" y="182"/>
                  </a:lnTo>
                  <a:lnTo>
                    <a:pt x="346" y="189"/>
                  </a:lnTo>
                  <a:lnTo>
                    <a:pt x="346" y="190"/>
                  </a:lnTo>
                  <a:lnTo>
                    <a:pt x="346" y="191"/>
                  </a:lnTo>
                  <a:lnTo>
                    <a:pt x="348" y="192"/>
                  </a:lnTo>
                  <a:lnTo>
                    <a:pt x="348" y="195"/>
                  </a:lnTo>
                  <a:lnTo>
                    <a:pt x="349" y="198"/>
                  </a:lnTo>
                  <a:lnTo>
                    <a:pt x="350" y="199"/>
                  </a:lnTo>
                  <a:lnTo>
                    <a:pt x="350" y="200"/>
                  </a:lnTo>
                  <a:lnTo>
                    <a:pt x="351" y="204"/>
                  </a:lnTo>
                  <a:lnTo>
                    <a:pt x="353" y="208"/>
                  </a:lnTo>
                  <a:lnTo>
                    <a:pt x="353" y="209"/>
                  </a:lnTo>
                  <a:lnTo>
                    <a:pt x="353" y="211"/>
                  </a:lnTo>
                  <a:lnTo>
                    <a:pt x="355" y="217"/>
                  </a:lnTo>
                  <a:lnTo>
                    <a:pt x="355" y="222"/>
                  </a:lnTo>
                  <a:lnTo>
                    <a:pt x="354" y="223"/>
                  </a:lnTo>
                  <a:lnTo>
                    <a:pt x="354" y="225"/>
                  </a:lnTo>
                  <a:lnTo>
                    <a:pt x="354" y="226"/>
                  </a:lnTo>
                  <a:lnTo>
                    <a:pt x="353" y="229"/>
                  </a:lnTo>
                  <a:lnTo>
                    <a:pt x="353" y="234"/>
                  </a:lnTo>
                  <a:lnTo>
                    <a:pt x="352" y="237"/>
                  </a:lnTo>
                  <a:lnTo>
                    <a:pt x="351" y="238"/>
                  </a:lnTo>
                  <a:lnTo>
                    <a:pt x="350" y="239"/>
                  </a:lnTo>
                  <a:lnTo>
                    <a:pt x="345" y="241"/>
                  </a:lnTo>
                  <a:lnTo>
                    <a:pt x="344" y="242"/>
                  </a:lnTo>
                  <a:lnTo>
                    <a:pt x="343" y="242"/>
                  </a:lnTo>
                  <a:lnTo>
                    <a:pt x="342" y="243"/>
                  </a:lnTo>
                  <a:lnTo>
                    <a:pt x="339" y="246"/>
                  </a:lnTo>
                  <a:lnTo>
                    <a:pt x="337" y="247"/>
                  </a:lnTo>
                  <a:lnTo>
                    <a:pt x="332" y="251"/>
                  </a:lnTo>
                  <a:lnTo>
                    <a:pt x="328" y="257"/>
                  </a:lnTo>
                  <a:lnTo>
                    <a:pt x="327" y="259"/>
                  </a:lnTo>
                  <a:lnTo>
                    <a:pt x="326" y="261"/>
                  </a:lnTo>
                  <a:lnTo>
                    <a:pt x="325" y="264"/>
                  </a:lnTo>
                  <a:lnTo>
                    <a:pt x="325" y="265"/>
                  </a:lnTo>
                  <a:lnTo>
                    <a:pt x="325" y="266"/>
                  </a:lnTo>
                  <a:lnTo>
                    <a:pt x="325" y="267"/>
                  </a:lnTo>
                  <a:lnTo>
                    <a:pt x="324" y="268"/>
                  </a:lnTo>
                  <a:lnTo>
                    <a:pt x="324" y="270"/>
                  </a:lnTo>
                  <a:lnTo>
                    <a:pt x="324" y="271"/>
                  </a:lnTo>
                  <a:lnTo>
                    <a:pt x="324" y="272"/>
                  </a:lnTo>
                  <a:lnTo>
                    <a:pt x="324" y="273"/>
                  </a:lnTo>
                  <a:lnTo>
                    <a:pt x="325" y="274"/>
                  </a:lnTo>
                  <a:lnTo>
                    <a:pt x="326" y="276"/>
                  </a:lnTo>
                  <a:lnTo>
                    <a:pt x="327" y="279"/>
                  </a:lnTo>
                  <a:lnTo>
                    <a:pt x="329" y="279"/>
                  </a:lnTo>
                  <a:lnTo>
                    <a:pt x="329" y="280"/>
                  </a:lnTo>
                  <a:lnTo>
                    <a:pt x="331" y="280"/>
                  </a:lnTo>
                  <a:lnTo>
                    <a:pt x="332" y="280"/>
                  </a:lnTo>
                  <a:lnTo>
                    <a:pt x="333" y="281"/>
                  </a:lnTo>
                  <a:lnTo>
                    <a:pt x="334" y="281"/>
                  </a:lnTo>
                  <a:lnTo>
                    <a:pt x="335" y="282"/>
                  </a:lnTo>
                  <a:lnTo>
                    <a:pt x="337" y="282"/>
                  </a:lnTo>
                  <a:lnTo>
                    <a:pt x="339" y="283"/>
                  </a:lnTo>
                  <a:lnTo>
                    <a:pt x="345" y="283"/>
                  </a:lnTo>
                  <a:lnTo>
                    <a:pt x="348" y="282"/>
                  </a:lnTo>
                  <a:lnTo>
                    <a:pt x="350" y="282"/>
                  </a:lnTo>
                  <a:lnTo>
                    <a:pt x="351" y="280"/>
                  </a:lnTo>
                  <a:lnTo>
                    <a:pt x="352" y="279"/>
                  </a:lnTo>
                  <a:lnTo>
                    <a:pt x="353" y="276"/>
                  </a:lnTo>
                  <a:lnTo>
                    <a:pt x="354" y="270"/>
                  </a:lnTo>
                  <a:lnTo>
                    <a:pt x="354" y="267"/>
                  </a:lnTo>
                  <a:lnTo>
                    <a:pt x="357" y="264"/>
                  </a:lnTo>
                  <a:lnTo>
                    <a:pt x="357" y="263"/>
                  </a:lnTo>
                  <a:lnTo>
                    <a:pt x="358" y="262"/>
                  </a:lnTo>
                  <a:lnTo>
                    <a:pt x="360" y="259"/>
                  </a:lnTo>
                  <a:lnTo>
                    <a:pt x="361" y="258"/>
                  </a:lnTo>
                  <a:lnTo>
                    <a:pt x="362" y="257"/>
                  </a:lnTo>
                  <a:lnTo>
                    <a:pt x="366" y="256"/>
                  </a:lnTo>
                  <a:lnTo>
                    <a:pt x="367" y="256"/>
                  </a:lnTo>
                  <a:lnTo>
                    <a:pt x="368" y="257"/>
                  </a:lnTo>
                  <a:lnTo>
                    <a:pt x="370" y="258"/>
                  </a:lnTo>
                  <a:lnTo>
                    <a:pt x="370" y="259"/>
                  </a:lnTo>
                  <a:lnTo>
                    <a:pt x="371" y="261"/>
                  </a:lnTo>
                  <a:lnTo>
                    <a:pt x="372" y="262"/>
                  </a:lnTo>
                  <a:lnTo>
                    <a:pt x="374" y="263"/>
                  </a:lnTo>
                  <a:lnTo>
                    <a:pt x="375" y="264"/>
                  </a:lnTo>
                  <a:lnTo>
                    <a:pt x="375" y="265"/>
                  </a:lnTo>
                  <a:lnTo>
                    <a:pt x="376" y="265"/>
                  </a:lnTo>
                  <a:lnTo>
                    <a:pt x="377" y="267"/>
                  </a:lnTo>
                  <a:lnTo>
                    <a:pt x="379" y="268"/>
                  </a:lnTo>
                  <a:lnTo>
                    <a:pt x="380" y="270"/>
                  </a:lnTo>
                  <a:lnTo>
                    <a:pt x="382" y="271"/>
                  </a:lnTo>
                  <a:lnTo>
                    <a:pt x="382" y="272"/>
                  </a:lnTo>
                  <a:lnTo>
                    <a:pt x="382" y="274"/>
                  </a:lnTo>
                  <a:lnTo>
                    <a:pt x="380" y="276"/>
                  </a:lnTo>
                  <a:lnTo>
                    <a:pt x="379" y="276"/>
                  </a:lnTo>
                  <a:lnTo>
                    <a:pt x="378" y="276"/>
                  </a:lnTo>
                  <a:lnTo>
                    <a:pt x="377" y="279"/>
                  </a:lnTo>
                  <a:lnTo>
                    <a:pt x="376" y="280"/>
                  </a:lnTo>
                  <a:lnTo>
                    <a:pt x="376" y="281"/>
                  </a:lnTo>
                  <a:lnTo>
                    <a:pt x="376" y="282"/>
                  </a:lnTo>
                  <a:lnTo>
                    <a:pt x="375" y="283"/>
                  </a:lnTo>
                  <a:lnTo>
                    <a:pt x="375" y="284"/>
                  </a:lnTo>
                  <a:lnTo>
                    <a:pt x="374" y="287"/>
                  </a:lnTo>
                  <a:lnTo>
                    <a:pt x="374" y="288"/>
                  </a:lnTo>
                  <a:lnTo>
                    <a:pt x="369" y="292"/>
                  </a:lnTo>
                  <a:lnTo>
                    <a:pt x="368" y="295"/>
                  </a:lnTo>
                  <a:lnTo>
                    <a:pt x="363" y="296"/>
                  </a:lnTo>
                  <a:lnTo>
                    <a:pt x="362" y="297"/>
                  </a:lnTo>
                  <a:lnTo>
                    <a:pt x="360" y="299"/>
                  </a:lnTo>
                  <a:lnTo>
                    <a:pt x="359" y="300"/>
                  </a:lnTo>
                  <a:lnTo>
                    <a:pt x="359" y="301"/>
                  </a:lnTo>
                  <a:lnTo>
                    <a:pt x="358" y="301"/>
                  </a:lnTo>
                  <a:lnTo>
                    <a:pt x="358" y="303"/>
                  </a:lnTo>
                  <a:lnTo>
                    <a:pt x="358" y="304"/>
                  </a:lnTo>
                  <a:lnTo>
                    <a:pt x="354" y="306"/>
                  </a:lnTo>
                  <a:lnTo>
                    <a:pt x="353" y="308"/>
                  </a:lnTo>
                  <a:lnTo>
                    <a:pt x="353" y="310"/>
                  </a:lnTo>
                  <a:lnTo>
                    <a:pt x="352" y="312"/>
                  </a:lnTo>
                  <a:lnTo>
                    <a:pt x="349" y="316"/>
                  </a:lnTo>
                  <a:lnTo>
                    <a:pt x="348" y="317"/>
                  </a:lnTo>
                  <a:lnTo>
                    <a:pt x="348" y="320"/>
                  </a:lnTo>
                  <a:lnTo>
                    <a:pt x="346" y="321"/>
                  </a:lnTo>
                  <a:lnTo>
                    <a:pt x="346" y="322"/>
                  </a:lnTo>
                  <a:lnTo>
                    <a:pt x="346" y="324"/>
                  </a:lnTo>
                  <a:lnTo>
                    <a:pt x="346" y="326"/>
                  </a:lnTo>
                  <a:lnTo>
                    <a:pt x="346" y="328"/>
                  </a:lnTo>
                  <a:lnTo>
                    <a:pt x="348" y="330"/>
                  </a:lnTo>
                  <a:lnTo>
                    <a:pt x="349" y="331"/>
                  </a:lnTo>
                  <a:lnTo>
                    <a:pt x="349" y="332"/>
                  </a:lnTo>
                  <a:lnTo>
                    <a:pt x="350" y="332"/>
                  </a:lnTo>
                  <a:lnTo>
                    <a:pt x="350" y="333"/>
                  </a:lnTo>
                  <a:lnTo>
                    <a:pt x="351" y="334"/>
                  </a:lnTo>
                  <a:lnTo>
                    <a:pt x="351" y="335"/>
                  </a:lnTo>
                  <a:lnTo>
                    <a:pt x="352" y="337"/>
                  </a:lnTo>
                  <a:lnTo>
                    <a:pt x="352" y="338"/>
                  </a:lnTo>
                  <a:lnTo>
                    <a:pt x="359" y="345"/>
                  </a:lnTo>
                  <a:lnTo>
                    <a:pt x="360" y="345"/>
                  </a:lnTo>
                  <a:lnTo>
                    <a:pt x="362" y="346"/>
                  </a:lnTo>
                  <a:lnTo>
                    <a:pt x="363" y="347"/>
                  </a:lnTo>
                  <a:lnTo>
                    <a:pt x="367" y="349"/>
                  </a:lnTo>
                  <a:lnTo>
                    <a:pt x="368" y="349"/>
                  </a:lnTo>
                  <a:lnTo>
                    <a:pt x="370" y="350"/>
                  </a:lnTo>
                  <a:lnTo>
                    <a:pt x="372" y="351"/>
                  </a:lnTo>
                  <a:lnTo>
                    <a:pt x="376" y="354"/>
                  </a:lnTo>
                  <a:lnTo>
                    <a:pt x="377" y="354"/>
                  </a:lnTo>
                  <a:lnTo>
                    <a:pt x="378" y="355"/>
                  </a:lnTo>
                  <a:lnTo>
                    <a:pt x="379" y="357"/>
                  </a:lnTo>
                  <a:lnTo>
                    <a:pt x="379" y="358"/>
                  </a:lnTo>
                  <a:lnTo>
                    <a:pt x="379" y="360"/>
                  </a:lnTo>
                  <a:lnTo>
                    <a:pt x="378" y="365"/>
                  </a:lnTo>
                  <a:lnTo>
                    <a:pt x="378" y="370"/>
                  </a:lnTo>
                  <a:lnTo>
                    <a:pt x="378" y="374"/>
                  </a:lnTo>
                  <a:lnTo>
                    <a:pt x="378" y="375"/>
                  </a:lnTo>
                  <a:lnTo>
                    <a:pt x="376" y="380"/>
                  </a:lnTo>
                  <a:lnTo>
                    <a:pt x="374" y="382"/>
                  </a:lnTo>
                  <a:lnTo>
                    <a:pt x="372" y="384"/>
                  </a:lnTo>
                  <a:lnTo>
                    <a:pt x="372" y="387"/>
                  </a:lnTo>
                  <a:lnTo>
                    <a:pt x="372" y="388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23" name="Freeform 674">
              <a:extLst>
                <a:ext uri="{FF2B5EF4-FFF2-40B4-BE49-F238E27FC236}">
                  <a16:creationId xmlns:a16="http://schemas.microsoft.com/office/drawing/2014/main" id="{EB43554E-D7B0-D6DE-D72E-CA119A523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9838" y="755650"/>
              <a:ext cx="1189038" cy="995363"/>
            </a:xfrm>
            <a:custGeom>
              <a:avLst/>
              <a:gdLst>
                <a:gd name="T0" fmla="*/ 350 w 749"/>
                <a:gd name="T1" fmla="*/ 52 h 627"/>
                <a:gd name="T2" fmla="*/ 399 w 749"/>
                <a:gd name="T3" fmla="*/ 77 h 627"/>
                <a:gd name="T4" fmla="*/ 414 w 749"/>
                <a:gd name="T5" fmla="*/ 85 h 627"/>
                <a:gd name="T6" fmla="*/ 472 w 749"/>
                <a:gd name="T7" fmla="*/ 115 h 627"/>
                <a:gd name="T8" fmla="*/ 512 w 749"/>
                <a:gd name="T9" fmla="*/ 134 h 627"/>
                <a:gd name="T10" fmla="*/ 558 w 749"/>
                <a:gd name="T11" fmla="*/ 157 h 627"/>
                <a:gd name="T12" fmla="*/ 611 w 749"/>
                <a:gd name="T13" fmla="*/ 180 h 627"/>
                <a:gd name="T14" fmla="*/ 733 w 749"/>
                <a:gd name="T15" fmla="*/ 235 h 627"/>
                <a:gd name="T16" fmla="*/ 742 w 749"/>
                <a:gd name="T17" fmla="*/ 252 h 627"/>
                <a:gd name="T18" fmla="*/ 740 w 749"/>
                <a:gd name="T19" fmla="*/ 266 h 627"/>
                <a:gd name="T20" fmla="*/ 748 w 749"/>
                <a:gd name="T21" fmla="*/ 285 h 627"/>
                <a:gd name="T22" fmla="*/ 748 w 749"/>
                <a:gd name="T23" fmla="*/ 302 h 627"/>
                <a:gd name="T24" fmla="*/ 748 w 749"/>
                <a:gd name="T25" fmla="*/ 345 h 627"/>
                <a:gd name="T26" fmla="*/ 746 w 749"/>
                <a:gd name="T27" fmla="*/ 366 h 627"/>
                <a:gd name="T28" fmla="*/ 734 w 749"/>
                <a:gd name="T29" fmla="*/ 387 h 627"/>
                <a:gd name="T30" fmla="*/ 726 w 749"/>
                <a:gd name="T31" fmla="*/ 404 h 627"/>
                <a:gd name="T32" fmla="*/ 717 w 749"/>
                <a:gd name="T33" fmla="*/ 422 h 627"/>
                <a:gd name="T34" fmla="*/ 716 w 749"/>
                <a:gd name="T35" fmla="*/ 446 h 627"/>
                <a:gd name="T36" fmla="*/ 720 w 749"/>
                <a:gd name="T37" fmla="*/ 462 h 627"/>
                <a:gd name="T38" fmla="*/ 727 w 749"/>
                <a:gd name="T39" fmla="*/ 487 h 627"/>
                <a:gd name="T40" fmla="*/ 715 w 749"/>
                <a:gd name="T41" fmla="*/ 500 h 627"/>
                <a:gd name="T42" fmla="*/ 714 w 749"/>
                <a:gd name="T43" fmla="*/ 513 h 627"/>
                <a:gd name="T44" fmla="*/ 709 w 749"/>
                <a:gd name="T45" fmla="*/ 538 h 627"/>
                <a:gd name="T46" fmla="*/ 697 w 749"/>
                <a:gd name="T47" fmla="*/ 564 h 627"/>
                <a:gd name="T48" fmla="*/ 675 w 749"/>
                <a:gd name="T49" fmla="*/ 587 h 627"/>
                <a:gd name="T50" fmla="*/ 658 w 749"/>
                <a:gd name="T51" fmla="*/ 602 h 627"/>
                <a:gd name="T52" fmla="*/ 648 w 749"/>
                <a:gd name="T53" fmla="*/ 618 h 627"/>
                <a:gd name="T54" fmla="*/ 637 w 749"/>
                <a:gd name="T55" fmla="*/ 626 h 627"/>
                <a:gd name="T56" fmla="*/ 645 w 749"/>
                <a:gd name="T57" fmla="*/ 588 h 627"/>
                <a:gd name="T58" fmla="*/ 636 w 749"/>
                <a:gd name="T59" fmla="*/ 558 h 627"/>
                <a:gd name="T60" fmla="*/ 625 w 749"/>
                <a:gd name="T61" fmla="*/ 541 h 627"/>
                <a:gd name="T62" fmla="*/ 605 w 749"/>
                <a:gd name="T63" fmla="*/ 546 h 627"/>
                <a:gd name="T64" fmla="*/ 575 w 749"/>
                <a:gd name="T65" fmla="*/ 555 h 627"/>
                <a:gd name="T66" fmla="*/ 548 w 749"/>
                <a:gd name="T67" fmla="*/ 523 h 627"/>
                <a:gd name="T68" fmla="*/ 496 w 749"/>
                <a:gd name="T69" fmla="*/ 494 h 627"/>
                <a:gd name="T70" fmla="*/ 453 w 749"/>
                <a:gd name="T71" fmla="*/ 494 h 627"/>
                <a:gd name="T72" fmla="*/ 453 w 749"/>
                <a:gd name="T73" fmla="*/ 447 h 627"/>
                <a:gd name="T74" fmla="*/ 436 w 749"/>
                <a:gd name="T75" fmla="*/ 417 h 627"/>
                <a:gd name="T76" fmla="*/ 407 w 749"/>
                <a:gd name="T77" fmla="*/ 401 h 627"/>
                <a:gd name="T78" fmla="*/ 380 w 749"/>
                <a:gd name="T79" fmla="*/ 361 h 627"/>
                <a:gd name="T80" fmla="*/ 398 w 749"/>
                <a:gd name="T81" fmla="*/ 337 h 627"/>
                <a:gd name="T82" fmla="*/ 411 w 749"/>
                <a:gd name="T83" fmla="*/ 345 h 627"/>
                <a:gd name="T84" fmla="*/ 423 w 749"/>
                <a:gd name="T85" fmla="*/ 336 h 627"/>
                <a:gd name="T86" fmla="*/ 410 w 749"/>
                <a:gd name="T87" fmla="*/ 305 h 627"/>
                <a:gd name="T88" fmla="*/ 388 w 749"/>
                <a:gd name="T89" fmla="*/ 333 h 627"/>
                <a:gd name="T90" fmla="*/ 352 w 749"/>
                <a:gd name="T91" fmla="*/ 354 h 627"/>
                <a:gd name="T92" fmla="*/ 330 w 749"/>
                <a:gd name="T93" fmla="*/ 342 h 627"/>
                <a:gd name="T94" fmla="*/ 324 w 749"/>
                <a:gd name="T95" fmla="*/ 300 h 627"/>
                <a:gd name="T96" fmla="*/ 257 w 749"/>
                <a:gd name="T97" fmla="*/ 285 h 627"/>
                <a:gd name="T98" fmla="*/ 234 w 749"/>
                <a:gd name="T99" fmla="*/ 274 h 627"/>
                <a:gd name="T100" fmla="*/ 222 w 749"/>
                <a:gd name="T101" fmla="*/ 292 h 627"/>
                <a:gd name="T102" fmla="*/ 174 w 749"/>
                <a:gd name="T103" fmla="*/ 302 h 627"/>
                <a:gd name="T104" fmla="*/ 131 w 749"/>
                <a:gd name="T105" fmla="*/ 223 h 627"/>
                <a:gd name="T106" fmla="*/ 23 w 749"/>
                <a:gd name="T107" fmla="*/ 223 h 627"/>
                <a:gd name="T108" fmla="*/ 1 w 749"/>
                <a:gd name="T109" fmla="*/ 133 h 627"/>
                <a:gd name="T110" fmla="*/ 32 w 749"/>
                <a:gd name="T111" fmla="*/ 23 h 627"/>
                <a:gd name="T112" fmla="*/ 130 w 749"/>
                <a:gd name="T113" fmla="*/ 3 h 627"/>
                <a:gd name="T114" fmla="*/ 180 w 749"/>
                <a:gd name="T115" fmla="*/ 0 h 627"/>
                <a:gd name="T116" fmla="*/ 229 w 749"/>
                <a:gd name="T117" fmla="*/ 6 h 627"/>
                <a:gd name="T118" fmla="*/ 276 w 749"/>
                <a:gd name="T119" fmla="*/ 15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49" h="627">
                  <a:moveTo>
                    <a:pt x="309" y="32"/>
                  </a:moveTo>
                  <a:lnTo>
                    <a:pt x="312" y="34"/>
                  </a:lnTo>
                  <a:lnTo>
                    <a:pt x="316" y="35"/>
                  </a:lnTo>
                  <a:lnTo>
                    <a:pt x="319" y="37"/>
                  </a:lnTo>
                  <a:lnTo>
                    <a:pt x="320" y="37"/>
                  </a:lnTo>
                  <a:lnTo>
                    <a:pt x="325" y="40"/>
                  </a:lnTo>
                  <a:lnTo>
                    <a:pt x="330" y="43"/>
                  </a:lnTo>
                  <a:lnTo>
                    <a:pt x="331" y="43"/>
                  </a:lnTo>
                  <a:lnTo>
                    <a:pt x="338" y="46"/>
                  </a:lnTo>
                  <a:lnTo>
                    <a:pt x="344" y="50"/>
                  </a:lnTo>
                  <a:lnTo>
                    <a:pt x="345" y="50"/>
                  </a:lnTo>
                  <a:lnTo>
                    <a:pt x="348" y="51"/>
                  </a:lnTo>
                  <a:lnTo>
                    <a:pt x="350" y="52"/>
                  </a:lnTo>
                  <a:lnTo>
                    <a:pt x="353" y="53"/>
                  </a:lnTo>
                  <a:lnTo>
                    <a:pt x="365" y="60"/>
                  </a:lnTo>
                  <a:lnTo>
                    <a:pt x="369" y="62"/>
                  </a:lnTo>
                  <a:lnTo>
                    <a:pt x="370" y="64"/>
                  </a:lnTo>
                  <a:lnTo>
                    <a:pt x="372" y="64"/>
                  </a:lnTo>
                  <a:lnTo>
                    <a:pt x="373" y="65"/>
                  </a:lnTo>
                  <a:lnTo>
                    <a:pt x="389" y="73"/>
                  </a:lnTo>
                  <a:lnTo>
                    <a:pt x="391" y="74"/>
                  </a:lnTo>
                  <a:lnTo>
                    <a:pt x="393" y="75"/>
                  </a:lnTo>
                  <a:lnTo>
                    <a:pt x="395" y="76"/>
                  </a:lnTo>
                  <a:lnTo>
                    <a:pt x="396" y="76"/>
                  </a:lnTo>
                  <a:lnTo>
                    <a:pt x="398" y="77"/>
                  </a:lnTo>
                  <a:lnTo>
                    <a:pt x="399" y="77"/>
                  </a:lnTo>
                  <a:lnTo>
                    <a:pt x="399" y="78"/>
                  </a:lnTo>
                  <a:lnTo>
                    <a:pt x="400" y="78"/>
                  </a:lnTo>
                  <a:lnTo>
                    <a:pt x="402" y="78"/>
                  </a:lnTo>
                  <a:lnTo>
                    <a:pt x="403" y="79"/>
                  </a:lnTo>
                  <a:lnTo>
                    <a:pt x="405" y="81"/>
                  </a:lnTo>
                  <a:lnTo>
                    <a:pt x="406" y="81"/>
                  </a:lnTo>
                  <a:lnTo>
                    <a:pt x="406" y="82"/>
                  </a:lnTo>
                  <a:lnTo>
                    <a:pt x="407" y="82"/>
                  </a:lnTo>
                  <a:lnTo>
                    <a:pt x="410" y="83"/>
                  </a:lnTo>
                  <a:lnTo>
                    <a:pt x="411" y="83"/>
                  </a:lnTo>
                  <a:lnTo>
                    <a:pt x="412" y="84"/>
                  </a:lnTo>
                  <a:lnTo>
                    <a:pt x="413" y="84"/>
                  </a:lnTo>
                  <a:lnTo>
                    <a:pt x="414" y="85"/>
                  </a:lnTo>
                  <a:lnTo>
                    <a:pt x="415" y="85"/>
                  </a:lnTo>
                  <a:lnTo>
                    <a:pt x="419" y="87"/>
                  </a:lnTo>
                  <a:lnTo>
                    <a:pt x="420" y="88"/>
                  </a:lnTo>
                  <a:lnTo>
                    <a:pt x="421" y="88"/>
                  </a:lnTo>
                  <a:lnTo>
                    <a:pt x="424" y="90"/>
                  </a:lnTo>
                  <a:lnTo>
                    <a:pt x="424" y="91"/>
                  </a:lnTo>
                  <a:lnTo>
                    <a:pt x="428" y="92"/>
                  </a:lnTo>
                  <a:lnTo>
                    <a:pt x="431" y="94"/>
                  </a:lnTo>
                  <a:lnTo>
                    <a:pt x="457" y="107"/>
                  </a:lnTo>
                  <a:lnTo>
                    <a:pt x="463" y="110"/>
                  </a:lnTo>
                  <a:lnTo>
                    <a:pt x="466" y="111"/>
                  </a:lnTo>
                  <a:lnTo>
                    <a:pt x="468" y="112"/>
                  </a:lnTo>
                  <a:lnTo>
                    <a:pt x="472" y="115"/>
                  </a:lnTo>
                  <a:lnTo>
                    <a:pt x="475" y="116"/>
                  </a:lnTo>
                  <a:lnTo>
                    <a:pt x="481" y="119"/>
                  </a:lnTo>
                  <a:lnTo>
                    <a:pt x="485" y="121"/>
                  </a:lnTo>
                  <a:lnTo>
                    <a:pt x="490" y="124"/>
                  </a:lnTo>
                  <a:lnTo>
                    <a:pt x="498" y="127"/>
                  </a:lnTo>
                  <a:lnTo>
                    <a:pt x="501" y="128"/>
                  </a:lnTo>
                  <a:lnTo>
                    <a:pt x="503" y="129"/>
                  </a:lnTo>
                  <a:lnTo>
                    <a:pt x="505" y="131"/>
                  </a:lnTo>
                  <a:lnTo>
                    <a:pt x="506" y="131"/>
                  </a:lnTo>
                  <a:lnTo>
                    <a:pt x="508" y="132"/>
                  </a:lnTo>
                  <a:lnTo>
                    <a:pt x="509" y="133"/>
                  </a:lnTo>
                  <a:lnTo>
                    <a:pt x="510" y="133"/>
                  </a:lnTo>
                  <a:lnTo>
                    <a:pt x="512" y="134"/>
                  </a:lnTo>
                  <a:lnTo>
                    <a:pt x="515" y="135"/>
                  </a:lnTo>
                  <a:lnTo>
                    <a:pt x="518" y="137"/>
                  </a:lnTo>
                  <a:lnTo>
                    <a:pt x="525" y="141"/>
                  </a:lnTo>
                  <a:lnTo>
                    <a:pt x="531" y="143"/>
                  </a:lnTo>
                  <a:lnTo>
                    <a:pt x="534" y="144"/>
                  </a:lnTo>
                  <a:lnTo>
                    <a:pt x="541" y="148"/>
                  </a:lnTo>
                  <a:lnTo>
                    <a:pt x="548" y="151"/>
                  </a:lnTo>
                  <a:lnTo>
                    <a:pt x="549" y="152"/>
                  </a:lnTo>
                  <a:lnTo>
                    <a:pt x="553" y="154"/>
                  </a:lnTo>
                  <a:lnTo>
                    <a:pt x="554" y="154"/>
                  </a:lnTo>
                  <a:lnTo>
                    <a:pt x="555" y="155"/>
                  </a:lnTo>
                  <a:lnTo>
                    <a:pt x="557" y="155"/>
                  </a:lnTo>
                  <a:lnTo>
                    <a:pt x="558" y="157"/>
                  </a:lnTo>
                  <a:lnTo>
                    <a:pt x="559" y="157"/>
                  </a:lnTo>
                  <a:lnTo>
                    <a:pt x="560" y="157"/>
                  </a:lnTo>
                  <a:lnTo>
                    <a:pt x="560" y="158"/>
                  </a:lnTo>
                  <a:lnTo>
                    <a:pt x="561" y="158"/>
                  </a:lnTo>
                  <a:lnTo>
                    <a:pt x="563" y="159"/>
                  </a:lnTo>
                  <a:lnTo>
                    <a:pt x="575" y="165"/>
                  </a:lnTo>
                  <a:lnTo>
                    <a:pt x="577" y="166"/>
                  </a:lnTo>
                  <a:lnTo>
                    <a:pt x="578" y="166"/>
                  </a:lnTo>
                  <a:lnTo>
                    <a:pt x="579" y="166"/>
                  </a:lnTo>
                  <a:lnTo>
                    <a:pt x="583" y="168"/>
                  </a:lnTo>
                  <a:lnTo>
                    <a:pt x="604" y="178"/>
                  </a:lnTo>
                  <a:lnTo>
                    <a:pt x="606" y="179"/>
                  </a:lnTo>
                  <a:lnTo>
                    <a:pt x="611" y="180"/>
                  </a:lnTo>
                  <a:lnTo>
                    <a:pt x="613" y="182"/>
                  </a:lnTo>
                  <a:lnTo>
                    <a:pt x="635" y="192"/>
                  </a:lnTo>
                  <a:lnTo>
                    <a:pt x="687" y="215"/>
                  </a:lnTo>
                  <a:lnTo>
                    <a:pt x="688" y="215"/>
                  </a:lnTo>
                  <a:lnTo>
                    <a:pt x="691" y="217"/>
                  </a:lnTo>
                  <a:lnTo>
                    <a:pt x="692" y="217"/>
                  </a:lnTo>
                  <a:lnTo>
                    <a:pt x="694" y="218"/>
                  </a:lnTo>
                  <a:lnTo>
                    <a:pt x="695" y="218"/>
                  </a:lnTo>
                  <a:lnTo>
                    <a:pt x="696" y="219"/>
                  </a:lnTo>
                  <a:lnTo>
                    <a:pt x="697" y="219"/>
                  </a:lnTo>
                  <a:lnTo>
                    <a:pt x="698" y="219"/>
                  </a:lnTo>
                  <a:lnTo>
                    <a:pt x="731" y="235"/>
                  </a:lnTo>
                  <a:lnTo>
                    <a:pt x="733" y="235"/>
                  </a:lnTo>
                  <a:lnTo>
                    <a:pt x="743" y="240"/>
                  </a:lnTo>
                  <a:lnTo>
                    <a:pt x="744" y="241"/>
                  </a:lnTo>
                  <a:lnTo>
                    <a:pt x="746" y="241"/>
                  </a:lnTo>
                  <a:lnTo>
                    <a:pt x="746" y="242"/>
                  </a:lnTo>
                  <a:lnTo>
                    <a:pt x="746" y="243"/>
                  </a:lnTo>
                  <a:lnTo>
                    <a:pt x="746" y="245"/>
                  </a:lnTo>
                  <a:lnTo>
                    <a:pt x="746" y="246"/>
                  </a:lnTo>
                  <a:lnTo>
                    <a:pt x="746" y="247"/>
                  </a:lnTo>
                  <a:lnTo>
                    <a:pt x="744" y="247"/>
                  </a:lnTo>
                  <a:lnTo>
                    <a:pt x="744" y="249"/>
                  </a:lnTo>
                  <a:lnTo>
                    <a:pt x="744" y="250"/>
                  </a:lnTo>
                  <a:lnTo>
                    <a:pt x="743" y="252"/>
                  </a:lnTo>
                  <a:lnTo>
                    <a:pt x="742" y="252"/>
                  </a:lnTo>
                  <a:lnTo>
                    <a:pt x="742" y="253"/>
                  </a:lnTo>
                  <a:lnTo>
                    <a:pt x="741" y="254"/>
                  </a:lnTo>
                  <a:lnTo>
                    <a:pt x="741" y="255"/>
                  </a:lnTo>
                  <a:lnTo>
                    <a:pt x="740" y="255"/>
                  </a:lnTo>
                  <a:lnTo>
                    <a:pt x="740" y="257"/>
                  </a:lnTo>
                  <a:lnTo>
                    <a:pt x="740" y="258"/>
                  </a:lnTo>
                  <a:lnTo>
                    <a:pt x="740" y="259"/>
                  </a:lnTo>
                  <a:lnTo>
                    <a:pt x="740" y="260"/>
                  </a:lnTo>
                  <a:lnTo>
                    <a:pt x="740" y="261"/>
                  </a:lnTo>
                  <a:lnTo>
                    <a:pt x="740" y="262"/>
                  </a:lnTo>
                  <a:lnTo>
                    <a:pt x="740" y="263"/>
                  </a:lnTo>
                  <a:lnTo>
                    <a:pt x="740" y="265"/>
                  </a:lnTo>
                  <a:lnTo>
                    <a:pt x="740" y="266"/>
                  </a:lnTo>
                  <a:lnTo>
                    <a:pt x="740" y="267"/>
                  </a:lnTo>
                  <a:lnTo>
                    <a:pt x="740" y="270"/>
                  </a:lnTo>
                  <a:lnTo>
                    <a:pt x="741" y="271"/>
                  </a:lnTo>
                  <a:lnTo>
                    <a:pt x="741" y="272"/>
                  </a:lnTo>
                  <a:lnTo>
                    <a:pt x="741" y="274"/>
                  </a:lnTo>
                  <a:lnTo>
                    <a:pt x="741" y="275"/>
                  </a:lnTo>
                  <a:lnTo>
                    <a:pt x="742" y="276"/>
                  </a:lnTo>
                  <a:lnTo>
                    <a:pt x="742" y="277"/>
                  </a:lnTo>
                  <a:lnTo>
                    <a:pt x="742" y="278"/>
                  </a:lnTo>
                  <a:lnTo>
                    <a:pt x="743" y="279"/>
                  </a:lnTo>
                  <a:lnTo>
                    <a:pt x="743" y="280"/>
                  </a:lnTo>
                  <a:lnTo>
                    <a:pt x="746" y="283"/>
                  </a:lnTo>
                  <a:lnTo>
                    <a:pt x="748" y="285"/>
                  </a:lnTo>
                  <a:lnTo>
                    <a:pt x="748" y="286"/>
                  </a:lnTo>
                  <a:lnTo>
                    <a:pt x="749" y="287"/>
                  </a:lnTo>
                  <a:lnTo>
                    <a:pt x="749" y="288"/>
                  </a:lnTo>
                  <a:lnTo>
                    <a:pt x="749" y="290"/>
                  </a:lnTo>
                  <a:lnTo>
                    <a:pt x="749" y="291"/>
                  </a:lnTo>
                  <a:lnTo>
                    <a:pt x="749" y="292"/>
                  </a:lnTo>
                  <a:lnTo>
                    <a:pt x="749" y="293"/>
                  </a:lnTo>
                  <a:lnTo>
                    <a:pt x="748" y="297"/>
                  </a:lnTo>
                  <a:lnTo>
                    <a:pt x="747" y="299"/>
                  </a:lnTo>
                  <a:lnTo>
                    <a:pt x="747" y="300"/>
                  </a:lnTo>
                  <a:lnTo>
                    <a:pt x="747" y="301"/>
                  </a:lnTo>
                  <a:lnTo>
                    <a:pt x="747" y="302"/>
                  </a:lnTo>
                  <a:lnTo>
                    <a:pt x="748" y="302"/>
                  </a:lnTo>
                  <a:lnTo>
                    <a:pt x="748" y="303"/>
                  </a:lnTo>
                  <a:lnTo>
                    <a:pt x="749" y="303"/>
                  </a:lnTo>
                  <a:lnTo>
                    <a:pt x="749" y="304"/>
                  </a:lnTo>
                  <a:lnTo>
                    <a:pt x="749" y="305"/>
                  </a:lnTo>
                  <a:lnTo>
                    <a:pt x="749" y="309"/>
                  </a:lnTo>
                  <a:lnTo>
                    <a:pt x="749" y="313"/>
                  </a:lnTo>
                  <a:lnTo>
                    <a:pt x="749" y="330"/>
                  </a:lnTo>
                  <a:lnTo>
                    <a:pt x="749" y="332"/>
                  </a:lnTo>
                  <a:lnTo>
                    <a:pt x="749" y="337"/>
                  </a:lnTo>
                  <a:lnTo>
                    <a:pt x="748" y="338"/>
                  </a:lnTo>
                  <a:lnTo>
                    <a:pt x="748" y="341"/>
                  </a:lnTo>
                  <a:lnTo>
                    <a:pt x="748" y="343"/>
                  </a:lnTo>
                  <a:lnTo>
                    <a:pt x="748" y="345"/>
                  </a:lnTo>
                  <a:lnTo>
                    <a:pt x="748" y="346"/>
                  </a:lnTo>
                  <a:lnTo>
                    <a:pt x="748" y="347"/>
                  </a:lnTo>
                  <a:lnTo>
                    <a:pt x="748" y="349"/>
                  </a:lnTo>
                  <a:lnTo>
                    <a:pt x="748" y="350"/>
                  </a:lnTo>
                  <a:lnTo>
                    <a:pt x="747" y="352"/>
                  </a:lnTo>
                  <a:lnTo>
                    <a:pt x="747" y="354"/>
                  </a:lnTo>
                  <a:lnTo>
                    <a:pt x="747" y="355"/>
                  </a:lnTo>
                  <a:lnTo>
                    <a:pt x="747" y="358"/>
                  </a:lnTo>
                  <a:lnTo>
                    <a:pt x="747" y="359"/>
                  </a:lnTo>
                  <a:lnTo>
                    <a:pt x="746" y="361"/>
                  </a:lnTo>
                  <a:lnTo>
                    <a:pt x="746" y="363"/>
                  </a:lnTo>
                  <a:lnTo>
                    <a:pt x="746" y="364"/>
                  </a:lnTo>
                  <a:lnTo>
                    <a:pt x="746" y="366"/>
                  </a:lnTo>
                  <a:lnTo>
                    <a:pt x="746" y="367"/>
                  </a:lnTo>
                  <a:lnTo>
                    <a:pt x="744" y="368"/>
                  </a:lnTo>
                  <a:lnTo>
                    <a:pt x="743" y="371"/>
                  </a:lnTo>
                  <a:lnTo>
                    <a:pt x="743" y="372"/>
                  </a:lnTo>
                  <a:lnTo>
                    <a:pt x="742" y="374"/>
                  </a:lnTo>
                  <a:lnTo>
                    <a:pt x="742" y="375"/>
                  </a:lnTo>
                  <a:lnTo>
                    <a:pt x="741" y="376"/>
                  </a:lnTo>
                  <a:lnTo>
                    <a:pt x="739" y="380"/>
                  </a:lnTo>
                  <a:lnTo>
                    <a:pt x="737" y="383"/>
                  </a:lnTo>
                  <a:lnTo>
                    <a:pt x="737" y="384"/>
                  </a:lnTo>
                  <a:lnTo>
                    <a:pt x="735" y="386"/>
                  </a:lnTo>
                  <a:lnTo>
                    <a:pt x="734" y="386"/>
                  </a:lnTo>
                  <a:lnTo>
                    <a:pt x="734" y="387"/>
                  </a:lnTo>
                  <a:lnTo>
                    <a:pt x="732" y="388"/>
                  </a:lnTo>
                  <a:lnTo>
                    <a:pt x="732" y="389"/>
                  </a:lnTo>
                  <a:lnTo>
                    <a:pt x="731" y="391"/>
                  </a:lnTo>
                  <a:lnTo>
                    <a:pt x="730" y="392"/>
                  </a:lnTo>
                  <a:lnTo>
                    <a:pt x="730" y="393"/>
                  </a:lnTo>
                  <a:lnTo>
                    <a:pt x="729" y="394"/>
                  </a:lnTo>
                  <a:lnTo>
                    <a:pt x="729" y="395"/>
                  </a:lnTo>
                  <a:lnTo>
                    <a:pt x="729" y="397"/>
                  </a:lnTo>
                  <a:lnTo>
                    <a:pt x="727" y="400"/>
                  </a:lnTo>
                  <a:lnTo>
                    <a:pt x="727" y="401"/>
                  </a:lnTo>
                  <a:lnTo>
                    <a:pt x="726" y="402"/>
                  </a:lnTo>
                  <a:lnTo>
                    <a:pt x="726" y="403"/>
                  </a:lnTo>
                  <a:lnTo>
                    <a:pt x="726" y="404"/>
                  </a:lnTo>
                  <a:lnTo>
                    <a:pt x="725" y="405"/>
                  </a:lnTo>
                  <a:lnTo>
                    <a:pt x="724" y="406"/>
                  </a:lnTo>
                  <a:lnTo>
                    <a:pt x="722" y="409"/>
                  </a:lnTo>
                  <a:lnTo>
                    <a:pt x="722" y="410"/>
                  </a:lnTo>
                  <a:lnTo>
                    <a:pt x="721" y="411"/>
                  </a:lnTo>
                  <a:lnTo>
                    <a:pt x="721" y="412"/>
                  </a:lnTo>
                  <a:lnTo>
                    <a:pt x="720" y="412"/>
                  </a:lnTo>
                  <a:lnTo>
                    <a:pt x="720" y="414"/>
                  </a:lnTo>
                  <a:lnTo>
                    <a:pt x="718" y="416"/>
                  </a:lnTo>
                  <a:lnTo>
                    <a:pt x="718" y="419"/>
                  </a:lnTo>
                  <a:lnTo>
                    <a:pt x="717" y="420"/>
                  </a:lnTo>
                  <a:lnTo>
                    <a:pt x="717" y="421"/>
                  </a:lnTo>
                  <a:lnTo>
                    <a:pt x="717" y="422"/>
                  </a:lnTo>
                  <a:lnTo>
                    <a:pt x="717" y="426"/>
                  </a:lnTo>
                  <a:lnTo>
                    <a:pt x="717" y="427"/>
                  </a:lnTo>
                  <a:lnTo>
                    <a:pt x="717" y="428"/>
                  </a:lnTo>
                  <a:lnTo>
                    <a:pt x="717" y="431"/>
                  </a:lnTo>
                  <a:lnTo>
                    <a:pt x="717" y="433"/>
                  </a:lnTo>
                  <a:lnTo>
                    <a:pt x="717" y="434"/>
                  </a:lnTo>
                  <a:lnTo>
                    <a:pt x="717" y="435"/>
                  </a:lnTo>
                  <a:lnTo>
                    <a:pt x="717" y="436"/>
                  </a:lnTo>
                  <a:lnTo>
                    <a:pt x="717" y="439"/>
                  </a:lnTo>
                  <a:lnTo>
                    <a:pt x="716" y="442"/>
                  </a:lnTo>
                  <a:lnTo>
                    <a:pt x="716" y="444"/>
                  </a:lnTo>
                  <a:lnTo>
                    <a:pt x="716" y="445"/>
                  </a:lnTo>
                  <a:lnTo>
                    <a:pt x="716" y="446"/>
                  </a:lnTo>
                  <a:lnTo>
                    <a:pt x="717" y="446"/>
                  </a:lnTo>
                  <a:lnTo>
                    <a:pt x="717" y="447"/>
                  </a:lnTo>
                  <a:lnTo>
                    <a:pt x="717" y="449"/>
                  </a:lnTo>
                  <a:lnTo>
                    <a:pt x="718" y="450"/>
                  </a:lnTo>
                  <a:lnTo>
                    <a:pt x="718" y="451"/>
                  </a:lnTo>
                  <a:lnTo>
                    <a:pt x="718" y="453"/>
                  </a:lnTo>
                  <a:lnTo>
                    <a:pt x="720" y="453"/>
                  </a:lnTo>
                  <a:lnTo>
                    <a:pt x="720" y="454"/>
                  </a:lnTo>
                  <a:lnTo>
                    <a:pt x="720" y="455"/>
                  </a:lnTo>
                  <a:lnTo>
                    <a:pt x="720" y="456"/>
                  </a:lnTo>
                  <a:lnTo>
                    <a:pt x="720" y="460"/>
                  </a:lnTo>
                  <a:lnTo>
                    <a:pt x="720" y="461"/>
                  </a:lnTo>
                  <a:lnTo>
                    <a:pt x="720" y="462"/>
                  </a:lnTo>
                  <a:lnTo>
                    <a:pt x="720" y="463"/>
                  </a:lnTo>
                  <a:lnTo>
                    <a:pt x="720" y="466"/>
                  </a:lnTo>
                  <a:lnTo>
                    <a:pt x="721" y="467"/>
                  </a:lnTo>
                  <a:lnTo>
                    <a:pt x="721" y="469"/>
                  </a:lnTo>
                  <a:lnTo>
                    <a:pt x="722" y="471"/>
                  </a:lnTo>
                  <a:lnTo>
                    <a:pt x="722" y="474"/>
                  </a:lnTo>
                  <a:lnTo>
                    <a:pt x="724" y="476"/>
                  </a:lnTo>
                  <a:lnTo>
                    <a:pt x="724" y="477"/>
                  </a:lnTo>
                  <a:lnTo>
                    <a:pt x="725" y="480"/>
                  </a:lnTo>
                  <a:lnTo>
                    <a:pt x="725" y="481"/>
                  </a:lnTo>
                  <a:lnTo>
                    <a:pt x="726" y="483"/>
                  </a:lnTo>
                  <a:lnTo>
                    <a:pt x="726" y="486"/>
                  </a:lnTo>
                  <a:lnTo>
                    <a:pt x="727" y="487"/>
                  </a:lnTo>
                  <a:lnTo>
                    <a:pt x="727" y="489"/>
                  </a:lnTo>
                  <a:lnTo>
                    <a:pt x="726" y="489"/>
                  </a:lnTo>
                  <a:lnTo>
                    <a:pt x="725" y="491"/>
                  </a:lnTo>
                  <a:lnTo>
                    <a:pt x="722" y="492"/>
                  </a:lnTo>
                  <a:lnTo>
                    <a:pt x="721" y="492"/>
                  </a:lnTo>
                  <a:lnTo>
                    <a:pt x="721" y="493"/>
                  </a:lnTo>
                  <a:lnTo>
                    <a:pt x="718" y="493"/>
                  </a:lnTo>
                  <a:lnTo>
                    <a:pt x="717" y="494"/>
                  </a:lnTo>
                  <a:lnTo>
                    <a:pt x="717" y="495"/>
                  </a:lnTo>
                  <a:lnTo>
                    <a:pt x="716" y="496"/>
                  </a:lnTo>
                  <a:lnTo>
                    <a:pt x="716" y="497"/>
                  </a:lnTo>
                  <a:lnTo>
                    <a:pt x="715" y="498"/>
                  </a:lnTo>
                  <a:lnTo>
                    <a:pt x="715" y="500"/>
                  </a:lnTo>
                  <a:lnTo>
                    <a:pt x="714" y="501"/>
                  </a:lnTo>
                  <a:lnTo>
                    <a:pt x="714" y="502"/>
                  </a:lnTo>
                  <a:lnTo>
                    <a:pt x="714" y="503"/>
                  </a:lnTo>
                  <a:lnTo>
                    <a:pt x="713" y="503"/>
                  </a:lnTo>
                  <a:lnTo>
                    <a:pt x="713" y="504"/>
                  </a:lnTo>
                  <a:lnTo>
                    <a:pt x="713" y="505"/>
                  </a:lnTo>
                  <a:lnTo>
                    <a:pt x="713" y="506"/>
                  </a:lnTo>
                  <a:lnTo>
                    <a:pt x="713" y="508"/>
                  </a:lnTo>
                  <a:lnTo>
                    <a:pt x="713" y="509"/>
                  </a:lnTo>
                  <a:lnTo>
                    <a:pt x="713" y="510"/>
                  </a:lnTo>
                  <a:lnTo>
                    <a:pt x="713" y="511"/>
                  </a:lnTo>
                  <a:lnTo>
                    <a:pt x="713" y="512"/>
                  </a:lnTo>
                  <a:lnTo>
                    <a:pt x="714" y="513"/>
                  </a:lnTo>
                  <a:lnTo>
                    <a:pt x="714" y="514"/>
                  </a:lnTo>
                  <a:lnTo>
                    <a:pt x="713" y="516"/>
                  </a:lnTo>
                  <a:lnTo>
                    <a:pt x="713" y="517"/>
                  </a:lnTo>
                  <a:lnTo>
                    <a:pt x="713" y="518"/>
                  </a:lnTo>
                  <a:lnTo>
                    <a:pt x="713" y="522"/>
                  </a:lnTo>
                  <a:lnTo>
                    <a:pt x="712" y="523"/>
                  </a:lnTo>
                  <a:lnTo>
                    <a:pt x="712" y="528"/>
                  </a:lnTo>
                  <a:lnTo>
                    <a:pt x="710" y="533"/>
                  </a:lnTo>
                  <a:lnTo>
                    <a:pt x="710" y="534"/>
                  </a:lnTo>
                  <a:lnTo>
                    <a:pt x="710" y="535"/>
                  </a:lnTo>
                  <a:lnTo>
                    <a:pt x="710" y="536"/>
                  </a:lnTo>
                  <a:lnTo>
                    <a:pt x="709" y="537"/>
                  </a:lnTo>
                  <a:lnTo>
                    <a:pt x="709" y="538"/>
                  </a:lnTo>
                  <a:lnTo>
                    <a:pt x="708" y="539"/>
                  </a:lnTo>
                  <a:lnTo>
                    <a:pt x="708" y="542"/>
                  </a:lnTo>
                  <a:lnTo>
                    <a:pt x="707" y="542"/>
                  </a:lnTo>
                  <a:lnTo>
                    <a:pt x="706" y="544"/>
                  </a:lnTo>
                  <a:lnTo>
                    <a:pt x="705" y="546"/>
                  </a:lnTo>
                  <a:lnTo>
                    <a:pt x="705" y="547"/>
                  </a:lnTo>
                  <a:lnTo>
                    <a:pt x="704" y="550"/>
                  </a:lnTo>
                  <a:lnTo>
                    <a:pt x="703" y="551"/>
                  </a:lnTo>
                  <a:lnTo>
                    <a:pt x="701" y="553"/>
                  </a:lnTo>
                  <a:lnTo>
                    <a:pt x="700" y="556"/>
                  </a:lnTo>
                  <a:lnTo>
                    <a:pt x="698" y="562"/>
                  </a:lnTo>
                  <a:lnTo>
                    <a:pt x="697" y="563"/>
                  </a:lnTo>
                  <a:lnTo>
                    <a:pt x="697" y="564"/>
                  </a:lnTo>
                  <a:lnTo>
                    <a:pt x="696" y="565"/>
                  </a:lnTo>
                  <a:lnTo>
                    <a:pt x="694" y="569"/>
                  </a:lnTo>
                  <a:lnTo>
                    <a:pt x="694" y="570"/>
                  </a:lnTo>
                  <a:lnTo>
                    <a:pt x="692" y="571"/>
                  </a:lnTo>
                  <a:lnTo>
                    <a:pt x="690" y="572"/>
                  </a:lnTo>
                  <a:lnTo>
                    <a:pt x="688" y="575"/>
                  </a:lnTo>
                  <a:lnTo>
                    <a:pt x="687" y="577"/>
                  </a:lnTo>
                  <a:lnTo>
                    <a:pt x="684" y="579"/>
                  </a:lnTo>
                  <a:lnTo>
                    <a:pt x="681" y="581"/>
                  </a:lnTo>
                  <a:lnTo>
                    <a:pt x="680" y="583"/>
                  </a:lnTo>
                  <a:lnTo>
                    <a:pt x="680" y="584"/>
                  </a:lnTo>
                  <a:lnTo>
                    <a:pt x="679" y="584"/>
                  </a:lnTo>
                  <a:lnTo>
                    <a:pt x="675" y="587"/>
                  </a:lnTo>
                  <a:lnTo>
                    <a:pt x="674" y="589"/>
                  </a:lnTo>
                  <a:lnTo>
                    <a:pt x="673" y="590"/>
                  </a:lnTo>
                  <a:lnTo>
                    <a:pt x="672" y="592"/>
                  </a:lnTo>
                  <a:lnTo>
                    <a:pt x="671" y="593"/>
                  </a:lnTo>
                  <a:lnTo>
                    <a:pt x="671" y="594"/>
                  </a:lnTo>
                  <a:lnTo>
                    <a:pt x="669" y="596"/>
                  </a:lnTo>
                  <a:lnTo>
                    <a:pt x="667" y="597"/>
                  </a:lnTo>
                  <a:lnTo>
                    <a:pt x="666" y="598"/>
                  </a:lnTo>
                  <a:lnTo>
                    <a:pt x="665" y="598"/>
                  </a:lnTo>
                  <a:lnTo>
                    <a:pt x="664" y="600"/>
                  </a:lnTo>
                  <a:lnTo>
                    <a:pt x="663" y="600"/>
                  </a:lnTo>
                  <a:lnTo>
                    <a:pt x="660" y="601"/>
                  </a:lnTo>
                  <a:lnTo>
                    <a:pt x="658" y="602"/>
                  </a:lnTo>
                  <a:lnTo>
                    <a:pt x="657" y="602"/>
                  </a:lnTo>
                  <a:lnTo>
                    <a:pt x="657" y="603"/>
                  </a:lnTo>
                  <a:lnTo>
                    <a:pt x="656" y="603"/>
                  </a:lnTo>
                  <a:lnTo>
                    <a:pt x="655" y="603"/>
                  </a:lnTo>
                  <a:lnTo>
                    <a:pt x="655" y="604"/>
                  </a:lnTo>
                  <a:lnTo>
                    <a:pt x="654" y="605"/>
                  </a:lnTo>
                  <a:lnTo>
                    <a:pt x="654" y="606"/>
                  </a:lnTo>
                  <a:lnTo>
                    <a:pt x="653" y="608"/>
                  </a:lnTo>
                  <a:lnTo>
                    <a:pt x="651" y="612"/>
                  </a:lnTo>
                  <a:lnTo>
                    <a:pt x="649" y="614"/>
                  </a:lnTo>
                  <a:lnTo>
                    <a:pt x="649" y="617"/>
                  </a:lnTo>
                  <a:lnTo>
                    <a:pt x="648" y="617"/>
                  </a:lnTo>
                  <a:lnTo>
                    <a:pt x="648" y="618"/>
                  </a:lnTo>
                  <a:lnTo>
                    <a:pt x="648" y="619"/>
                  </a:lnTo>
                  <a:lnTo>
                    <a:pt x="648" y="620"/>
                  </a:lnTo>
                  <a:lnTo>
                    <a:pt x="648" y="621"/>
                  </a:lnTo>
                  <a:lnTo>
                    <a:pt x="648" y="622"/>
                  </a:lnTo>
                  <a:lnTo>
                    <a:pt x="648" y="623"/>
                  </a:lnTo>
                  <a:lnTo>
                    <a:pt x="646" y="625"/>
                  </a:lnTo>
                  <a:lnTo>
                    <a:pt x="644" y="627"/>
                  </a:lnTo>
                  <a:lnTo>
                    <a:pt x="641" y="627"/>
                  </a:lnTo>
                  <a:lnTo>
                    <a:pt x="640" y="627"/>
                  </a:lnTo>
                  <a:lnTo>
                    <a:pt x="639" y="627"/>
                  </a:lnTo>
                  <a:lnTo>
                    <a:pt x="639" y="626"/>
                  </a:lnTo>
                  <a:lnTo>
                    <a:pt x="638" y="626"/>
                  </a:lnTo>
                  <a:lnTo>
                    <a:pt x="637" y="626"/>
                  </a:lnTo>
                  <a:lnTo>
                    <a:pt x="637" y="625"/>
                  </a:lnTo>
                  <a:lnTo>
                    <a:pt x="636" y="623"/>
                  </a:lnTo>
                  <a:lnTo>
                    <a:pt x="632" y="619"/>
                  </a:lnTo>
                  <a:lnTo>
                    <a:pt x="631" y="617"/>
                  </a:lnTo>
                  <a:lnTo>
                    <a:pt x="635" y="612"/>
                  </a:lnTo>
                  <a:lnTo>
                    <a:pt x="635" y="610"/>
                  </a:lnTo>
                  <a:lnTo>
                    <a:pt x="636" y="605"/>
                  </a:lnTo>
                  <a:lnTo>
                    <a:pt x="637" y="602"/>
                  </a:lnTo>
                  <a:lnTo>
                    <a:pt x="639" y="600"/>
                  </a:lnTo>
                  <a:lnTo>
                    <a:pt x="644" y="594"/>
                  </a:lnTo>
                  <a:lnTo>
                    <a:pt x="645" y="590"/>
                  </a:lnTo>
                  <a:lnTo>
                    <a:pt x="645" y="589"/>
                  </a:lnTo>
                  <a:lnTo>
                    <a:pt x="645" y="588"/>
                  </a:lnTo>
                  <a:lnTo>
                    <a:pt x="644" y="587"/>
                  </a:lnTo>
                  <a:lnTo>
                    <a:pt x="644" y="585"/>
                  </a:lnTo>
                  <a:lnTo>
                    <a:pt x="643" y="581"/>
                  </a:lnTo>
                  <a:lnTo>
                    <a:pt x="641" y="580"/>
                  </a:lnTo>
                  <a:lnTo>
                    <a:pt x="641" y="578"/>
                  </a:lnTo>
                  <a:lnTo>
                    <a:pt x="641" y="576"/>
                  </a:lnTo>
                  <a:lnTo>
                    <a:pt x="640" y="572"/>
                  </a:lnTo>
                  <a:lnTo>
                    <a:pt x="640" y="570"/>
                  </a:lnTo>
                  <a:lnTo>
                    <a:pt x="639" y="565"/>
                  </a:lnTo>
                  <a:lnTo>
                    <a:pt x="638" y="564"/>
                  </a:lnTo>
                  <a:lnTo>
                    <a:pt x="638" y="562"/>
                  </a:lnTo>
                  <a:lnTo>
                    <a:pt x="637" y="561"/>
                  </a:lnTo>
                  <a:lnTo>
                    <a:pt x="636" y="558"/>
                  </a:lnTo>
                  <a:lnTo>
                    <a:pt x="635" y="555"/>
                  </a:lnTo>
                  <a:lnTo>
                    <a:pt x="634" y="553"/>
                  </a:lnTo>
                  <a:lnTo>
                    <a:pt x="632" y="548"/>
                  </a:lnTo>
                  <a:lnTo>
                    <a:pt x="632" y="547"/>
                  </a:lnTo>
                  <a:lnTo>
                    <a:pt x="632" y="546"/>
                  </a:lnTo>
                  <a:lnTo>
                    <a:pt x="631" y="544"/>
                  </a:lnTo>
                  <a:lnTo>
                    <a:pt x="630" y="542"/>
                  </a:lnTo>
                  <a:lnTo>
                    <a:pt x="629" y="542"/>
                  </a:lnTo>
                  <a:lnTo>
                    <a:pt x="629" y="541"/>
                  </a:lnTo>
                  <a:lnTo>
                    <a:pt x="628" y="541"/>
                  </a:lnTo>
                  <a:lnTo>
                    <a:pt x="627" y="541"/>
                  </a:lnTo>
                  <a:lnTo>
                    <a:pt x="626" y="541"/>
                  </a:lnTo>
                  <a:lnTo>
                    <a:pt x="625" y="541"/>
                  </a:lnTo>
                  <a:lnTo>
                    <a:pt x="623" y="541"/>
                  </a:lnTo>
                  <a:lnTo>
                    <a:pt x="622" y="541"/>
                  </a:lnTo>
                  <a:lnTo>
                    <a:pt x="621" y="541"/>
                  </a:lnTo>
                  <a:lnTo>
                    <a:pt x="620" y="539"/>
                  </a:lnTo>
                  <a:lnTo>
                    <a:pt x="619" y="541"/>
                  </a:lnTo>
                  <a:lnTo>
                    <a:pt x="618" y="539"/>
                  </a:lnTo>
                  <a:lnTo>
                    <a:pt x="615" y="541"/>
                  </a:lnTo>
                  <a:lnTo>
                    <a:pt x="614" y="541"/>
                  </a:lnTo>
                  <a:lnTo>
                    <a:pt x="613" y="542"/>
                  </a:lnTo>
                  <a:lnTo>
                    <a:pt x="611" y="543"/>
                  </a:lnTo>
                  <a:lnTo>
                    <a:pt x="610" y="543"/>
                  </a:lnTo>
                  <a:lnTo>
                    <a:pt x="606" y="545"/>
                  </a:lnTo>
                  <a:lnTo>
                    <a:pt x="605" y="546"/>
                  </a:lnTo>
                  <a:lnTo>
                    <a:pt x="604" y="546"/>
                  </a:lnTo>
                  <a:lnTo>
                    <a:pt x="602" y="546"/>
                  </a:lnTo>
                  <a:lnTo>
                    <a:pt x="601" y="546"/>
                  </a:lnTo>
                  <a:lnTo>
                    <a:pt x="598" y="546"/>
                  </a:lnTo>
                  <a:lnTo>
                    <a:pt x="596" y="546"/>
                  </a:lnTo>
                  <a:lnTo>
                    <a:pt x="593" y="547"/>
                  </a:lnTo>
                  <a:lnTo>
                    <a:pt x="592" y="548"/>
                  </a:lnTo>
                  <a:lnTo>
                    <a:pt x="591" y="548"/>
                  </a:lnTo>
                  <a:lnTo>
                    <a:pt x="589" y="548"/>
                  </a:lnTo>
                  <a:lnTo>
                    <a:pt x="585" y="552"/>
                  </a:lnTo>
                  <a:lnTo>
                    <a:pt x="579" y="554"/>
                  </a:lnTo>
                  <a:lnTo>
                    <a:pt x="576" y="555"/>
                  </a:lnTo>
                  <a:lnTo>
                    <a:pt x="575" y="555"/>
                  </a:lnTo>
                  <a:lnTo>
                    <a:pt x="572" y="553"/>
                  </a:lnTo>
                  <a:lnTo>
                    <a:pt x="570" y="552"/>
                  </a:lnTo>
                  <a:lnTo>
                    <a:pt x="569" y="550"/>
                  </a:lnTo>
                  <a:lnTo>
                    <a:pt x="568" y="547"/>
                  </a:lnTo>
                  <a:lnTo>
                    <a:pt x="568" y="546"/>
                  </a:lnTo>
                  <a:lnTo>
                    <a:pt x="567" y="545"/>
                  </a:lnTo>
                  <a:lnTo>
                    <a:pt x="565" y="544"/>
                  </a:lnTo>
                  <a:lnTo>
                    <a:pt x="563" y="542"/>
                  </a:lnTo>
                  <a:lnTo>
                    <a:pt x="562" y="542"/>
                  </a:lnTo>
                  <a:lnTo>
                    <a:pt x="560" y="538"/>
                  </a:lnTo>
                  <a:lnTo>
                    <a:pt x="557" y="533"/>
                  </a:lnTo>
                  <a:lnTo>
                    <a:pt x="553" y="528"/>
                  </a:lnTo>
                  <a:lnTo>
                    <a:pt x="548" y="523"/>
                  </a:lnTo>
                  <a:lnTo>
                    <a:pt x="546" y="522"/>
                  </a:lnTo>
                  <a:lnTo>
                    <a:pt x="539" y="520"/>
                  </a:lnTo>
                  <a:lnTo>
                    <a:pt x="535" y="518"/>
                  </a:lnTo>
                  <a:lnTo>
                    <a:pt x="533" y="517"/>
                  </a:lnTo>
                  <a:lnTo>
                    <a:pt x="526" y="513"/>
                  </a:lnTo>
                  <a:lnTo>
                    <a:pt x="524" y="512"/>
                  </a:lnTo>
                  <a:lnTo>
                    <a:pt x="520" y="512"/>
                  </a:lnTo>
                  <a:lnTo>
                    <a:pt x="516" y="511"/>
                  </a:lnTo>
                  <a:lnTo>
                    <a:pt x="515" y="510"/>
                  </a:lnTo>
                  <a:lnTo>
                    <a:pt x="509" y="508"/>
                  </a:lnTo>
                  <a:lnTo>
                    <a:pt x="505" y="504"/>
                  </a:lnTo>
                  <a:lnTo>
                    <a:pt x="500" y="500"/>
                  </a:lnTo>
                  <a:lnTo>
                    <a:pt x="496" y="494"/>
                  </a:lnTo>
                  <a:lnTo>
                    <a:pt x="491" y="492"/>
                  </a:lnTo>
                  <a:lnTo>
                    <a:pt x="485" y="491"/>
                  </a:lnTo>
                  <a:lnTo>
                    <a:pt x="481" y="492"/>
                  </a:lnTo>
                  <a:lnTo>
                    <a:pt x="481" y="493"/>
                  </a:lnTo>
                  <a:lnTo>
                    <a:pt x="477" y="492"/>
                  </a:lnTo>
                  <a:lnTo>
                    <a:pt x="475" y="492"/>
                  </a:lnTo>
                  <a:lnTo>
                    <a:pt x="472" y="492"/>
                  </a:lnTo>
                  <a:lnTo>
                    <a:pt x="462" y="493"/>
                  </a:lnTo>
                  <a:lnTo>
                    <a:pt x="458" y="493"/>
                  </a:lnTo>
                  <a:lnTo>
                    <a:pt x="457" y="494"/>
                  </a:lnTo>
                  <a:lnTo>
                    <a:pt x="456" y="494"/>
                  </a:lnTo>
                  <a:lnTo>
                    <a:pt x="454" y="494"/>
                  </a:lnTo>
                  <a:lnTo>
                    <a:pt x="453" y="494"/>
                  </a:lnTo>
                  <a:lnTo>
                    <a:pt x="451" y="493"/>
                  </a:lnTo>
                  <a:lnTo>
                    <a:pt x="448" y="494"/>
                  </a:lnTo>
                  <a:lnTo>
                    <a:pt x="447" y="491"/>
                  </a:lnTo>
                  <a:lnTo>
                    <a:pt x="446" y="489"/>
                  </a:lnTo>
                  <a:lnTo>
                    <a:pt x="446" y="487"/>
                  </a:lnTo>
                  <a:lnTo>
                    <a:pt x="447" y="485"/>
                  </a:lnTo>
                  <a:lnTo>
                    <a:pt x="447" y="483"/>
                  </a:lnTo>
                  <a:lnTo>
                    <a:pt x="451" y="471"/>
                  </a:lnTo>
                  <a:lnTo>
                    <a:pt x="454" y="464"/>
                  </a:lnTo>
                  <a:lnTo>
                    <a:pt x="453" y="459"/>
                  </a:lnTo>
                  <a:lnTo>
                    <a:pt x="453" y="454"/>
                  </a:lnTo>
                  <a:lnTo>
                    <a:pt x="453" y="450"/>
                  </a:lnTo>
                  <a:lnTo>
                    <a:pt x="453" y="447"/>
                  </a:lnTo>
                  <a:lnTo>
                    <a:pt x="453" y="446"/>
                  </a:lnTo>
                  <a:lnTo>
                    <a:pt x="453" y="444"/>
                  </a:lnTo>
                  <a:lnTo>
                    <a:pt x="451" y="442"/>
                  </a:lnTo>
                  <a:lnTo>
                    <a:pt x="451" y="439"/>
                  </a:lnTo>
                  <a:lnTo>
                    <a:pt x="451" y="438"/>
                  </a:lnTo>
                  <a:lnTo>
                    <a:pt x="451" y="437"/>
                  </a:lnTo>
                  <a:lnTo>
                    <a:pt x="451" y="433"/>
                  </a:lnTo>
                  <a:lnTo>
                    <a:pt x="449" y="426"/>
                  </a:lnTo>
                  <a:lnTo>
                    <a:pt x="448" y="421"/>
                  </a:lnTo>
                  <a:lnTo>
                    <a:pt x="447" y="421"/>
                  </a:lnTo>
                  <a:lnTo>
                    <a:pt x="443" y="419"/>
                  </a:lnTo>
                  <a:lnTo>
                    <a:pt x="441" y="418"/>
                  </a:lnTo>
                  <a:lnTo>
                    <a:pt x="436" y="417"/>
                  </a:lnTo>
                  <a:lnTo>
                    <a:pt x="433" y="416"/>
                  </a:lnTo>
                  <a:lnTo>
                    <a:pt x="424" y="416"/>
                  </a:lnTo>
                  <a:lnTo>
                    <a:pt x="421" y="417"/>
                  </a:lnTo>
                  <a:lnTo>
                    <a:pt x="416" y="417"/>
                  </a:lnTo>
                  <a:lnTo>
                    <a:pt x="415" y="418"/>
                  </a:lnTo>
                  <a:lnTo>
                    <a:pt x="413" y="418"/>
                  </a:lnTo>
                  <a:lnTo>
                    <a:pt x="411" y="418"/>
                  </a:lnTo>
                  <a:lnTo>
                    <a:pt x="408" y="416"/>
                  </a:lnTo>
                  <a:lnTo>
                    <a:pt x="408" y="414"/>
                  </a:lnTo>
                  <a:lnTo>
                    <a:pt x="408" y="413"/>
                  </a:lnTo>
                  <a:lnTo>
                    <a:pt x="408" y="410"/>
                  </a:lnTo>
                  <a:lnTo>
                    <a:pt x="407" y="408"/>
                  </a:lnTo>
                  <a:lnTo>
                    <a:pt x="407" y="401"/>
                  </a:lnTo>
                  <a:lnTo>
                    <a:pt x="410" y="394"/>
                  </a:lnTo>
                  <a:lnTo>
                    <a:pt x="413" y="389"/>
                  </a:lnTo>
                  <a:lnTo>
                    <a:pt x="412" y="387"/>
                  </a:lnTo>
                  <a:lnTo>
                    <a:pt x="411" y="385"/>
                  </a:lnTo>
                  <a:lnTo>
                    <a:pt x="410" y="385"/>
                  </a:lnTo>
                  <a:lnTo>
                    <a:pt x="407" y="384"/>
                  </a:lnTo>
                  <a:lnTo>
                    <a:pt x="391" y="374"/>
                  </a:lnTo>
                  <a:lnTo>
                    <a:pt x="389" y="374"/>
                  </a:lnTo>
                  <a:lnTo>
                    <a:pt x="388" y="374"/>
                  </a:lnTo>
                  <a:lnTo>
                    <a:pt x="386" y="370"/>
                  </a:lnTo>
                  <a:lnTo>
                    <a:pt x="382" y="363"/>
                  </a:lnTo>
                  <a:lnTo>
                    <a:pt x="381" y="362"/>
                  </a:lnTo>
                  <a:lnTo>
                    <a:pt x="380" y="361"/>
                  </a:lnTo>
                  <a:lnTo>
                    <a:pt x="378" y="361"/>
                  </a:lnTo>
                  <a:lnTo>
                    <a:pt x="380" y="357"/>
                  </a:lnTo>
                  <a:lnTo>
                    <a:pt x="382" y="355"/>
                  </a:lnTo>
                  <a:lnTo>
                    <a:pt x="384" y="354"/>
                  </a:lnTo>
                  <a:lnTo>
                    <a:pt x="386" y="352"/>
                  </a:lnTo>
                  <a:lnTo>
                    <a:pt x="388" y="351"/>
                  </a:lnTo>
                  <a:lnTo>
                    <a:pt x="389" y="350"/>
                  </a:lnTo>
                  <a:lnTo>
                    <a:pt x="390" y="349"/>
                  </a:lnTo>
                  <a:lnTo>
                    <a:pt x="391" y="346"/>
                  </a:lnTo>
                  <a:lnTo>
                    <a:pt x="394" y="343"/>
                  </a:lnTo>
                  <a:lnTo>
                    <a:pt x="395" y="342"/>
                  </a:lnTo>
                  <a:lnTo>
                    <a:pt x="397" y="341"/>
                  </a:lnTo>
                  <a:lnTo>
                    <a:pt x="398" y="337"/>
                  </a:lnTo>
                  <a:lnTo>
                    <a:pt x="398" y="333"/>
                  </a:lnTo>
                  <a:lnTo>
                    <a:pt x="399" y="330"/>
                  </a:lnTo>
                  <a:lnTo>
                    <a:pt x="400" y="328"/>
                  </a:lnTo>
                  <a:lnTo>
                    <a:pt x="402" y="326"/>
                  </a:lnTo>
                  <a:lnTo>
                    <a:pt x="404" y="326"/>
                  </a:lnTo>
                  <a:lnTo>
                    <a:pt x="406" y="326"/>
                  </a:lnTo>
                  <a:lnTo>
                    <a:pt x="408" y="327"/>
                  </a:lnTo>
                  <a:lnTo>
                    <a:pt x="410" y="329"/>
                  </a:lnTo>
                  <a:lnTo>
                    <a:pt x="411" y="333"/>
                  </a:lnTo>
                  <a:lnTo>
                    <a:pt x="411" y="335"/>
                  </a:lnTo>
                  <a:lnTo>
                    <a:pt x="411" y="336"/>
                  </a:lnTo>
                  <a:lnTo>
                    <a:pt x="411" y="342"/>
                  </a:lnTo>
                  <a:lnTo>
                    <a:pt x="411" y="345"/>
                  </a:lnTo>
                  <a:lnTo>
                    <a:pt x="410" y="347"/>
                  </a:lnTo>
                  <a:lnTo>
                    <a:pt x="410" y="350"/>
                  </a:lnTo>
                  <a:lnTo>
                    <a:pt x="412" y="352"/>
                  </a:lnTo>
                  <a:lnTo>
                    <a:pt x="413" y="352"/>
                  </a:lnTo>
                  <a:lnTo>
                    <a:pt x="416" y="352"/>
                  </a:lnTo>
                  <a:lnTo>
                    <a:pt x="417" y="352"/>
                  </a:lnTo>
                  <a:lnTo>
                    <a:pt x="419" y="352"/>
                  </a:lnTo>
                  <a:lnTo>
                    <a:pt x="421" y="350"/>
                  </a:lnTo>
                  <a:lnTo>
                    <a:pt x="421" y="349"/>
                  </a:lnTo>
                  <a:lnTo>
                    <a:pt x="422" y="346"/>
                  </a:lnTo>
                  <a:lnTo>
                    <a:pt x="422" y="343"/>
                  </a:lnTo>
                  <a:lnTo>
                    <a:pt x="423" y="338"/>
                  </a:lnTo>
                  <a:lnTo>
                    <a:pt x="423" y="336"/>
                  </a:lnTo>
                  <a:lnTo>
                    <a:pt x="423" y="335"/>
                  </a:lnTo>
                  <a:lnTo>
                    <a:pt x="423" y="333"/>
                  </a:lnTo>
                  <a:lnTo>
                    <a:pt x="423" y="329"/>
                  </a:lnTo>
                  <a:lnTo>
                    <a:pt x="423" y="328"/>
                  </a:lnTo>
                  <a:lnTo>
                    <a:pt x="422" y="327"/>
                  </a:lnTo>
                  <a:lnTo>
                    <a:pt x="422" y="326"/>
                  </a:lnTo>
                  <a:lnTo>
                    <a:pt x="420" y="321"/>
                  </a:lnTo>
                  <a:lnTo>
                    <a:pt x="417" y="316"/>
                  </a:lnTo>
                  <a:lnTo>
                    <a:pt x="416" y="312"/>
                  </a:lnTo>
                  <a:lnTo>
                    <a:pt x="416" y="311"/>
                  </a:lnTo>
                  <a:lnTo>
                    <a:pt x="414" y="309"/>
                  </a:lnTo>
                  <a:lnTo>
                    <a:pt x="412" y="307"/>
                  </a:lnTo>
                  <a:lnTo>
                    <a:pt x="410" y="305"/>
                  </a:lnTo>
                  <a:lnTo>
                    <a:pt x="406" y="305"/>
                  </a:lnTo>
                  <a:lnTo>
                    <a:pt x="405" y="305"/>
                  </a:lnTo>
                  <a:lnTo>
                    <a:pt x="403" y="305"/>
                  </a:lnTo>
                  <a:lnTo>
                    <a:pt x="400" y="305"/>
                  </a:lnTo>
                  <a:lnTo>
                    <a:pt x="398" y="307"/>
                  </a:lnTo>
                  <a:lnTo>
                    <a:pt x="398" y="308"/>
                  </a:lnTo>
                  <a:lnTo>
                    <a:pt x="397" y="310"/>
                  </a:lnTo>
                  <a:lnTo>
                    <a:pt x="394" y="315"/>
                  </a:lnTo>
                  <a:lnTo>
                    <a:pt x="393" y="316"/>
                  </a:lnTo>
                  <a:lnTo>
                    <a:pt x="393" y="317"/>
                  </a:lnTo>
                  <a:lnTo>
                    <a:pt x="391" y="320"/>
                  </a:lnTo>
                  <a:lnTo>
                    <a:pt x="389" y="327"/>
                  </a:lnTo>
                  <a:lnTo>
                    <a:pt x="388" y="333"/>
                  </a:lnTo>
                  <a:lnTo>
                    <a:pt x="387" y="335"/>
                  </a:lnTo>
                  <a:lnTo>
                    <a:pt x="385" y="336"/>
                  </a:lnTo>
                  <a:lnTo>
                    <a:pt x="382" y="338"/>
                  </a:lnTo>
                  <a:lnTo>
                    <a:pt x="380" y="341"/>
                  </a:lnTo>
                  <a:lnTo>
                    <a:pt x="376" y="344"/>
                  </a:lnTo>
                  <a:lnTo>
                    <a:pt x="365" y="352"/>
                  </a:lnTo>
                  <a:lnTo>
                    <a:pt x="362" y="357"/>
                  </a:lnTo>
                  <a:lnTo>
                    <a:pt x="360" y="359"/>
                  </a:lnTo>
                  <a:lnTo>
                    <a:pt x="359" y="359"/>
                  </a:lnTo>
                  <a:lnTo>
                    <a:pt x="357" y="359"/>
                  </a:lnTo>
                  <a:lnTo>
                    <a:pt x="356" y="359"/>
                  </a:lnTo>
                  <a:lnTo>
                    <a:pt x="356" y="358"/>
                  </a:lnTo>
                  <a:lnTo>
                    <a:pt x="352" y="354"/>
                  </a:lnTo>
                  <a:lnTo>
                    <a:pt x="351" y="353"/>
                  </a:lnTo>
                  <a:lnTo>
                    <a:pt x="350" y="352"/>
                  </a:lnTo>
                  <a:lnTo>
                    <a:pt x="350" y="351"/>
                  </a:lnTo>
                  <a:lnTo>
                    <a:pt x="348" y="351"/>
                  </a:lnTo>
                  <a:lnTo>
                    <a:pt x="343" y="347"/>
                  </a:lnTo>
                  <a:lnTo>
                    <a:pt x="341" y="346"/>
                  </a:lnTo>
                  <a:lnTo>
                    <a:pt x="339" y="345"/>
                  </a:lnTo>
                  <a:lnTo>
                    <a:pt x="338" y="345"/>
                  </a:lnTo>
                  <a:lnTo>
                    <a:pt x="337" y="344"/>
                  </a:lnTo>
                  <a:lnTo>
                    <a:pt x="334" y="342"/>
                  </a:lnTo>
                  <a:lnTo>
                    <a:pt x="333" y="342"/>
                  </a:lnTo>
                  <a:lnTo>
                    <a:pt x="331" y="342"/>
                  </a:lnTo>
                  <a:lnTo>
                    <a:pt x="330" y="342"/>
                  </a:lnTo>
                  <a:lnTo>
                    <a:pt x="327" y="341"/>
                  </a:lnTo>
                  <a:lnTo>
                    <a:pt x="326" y="341"/>
                  </a:lnTo>
                  <a:lnTo>
                    <a:pt x="324" y="338"/>
                  </a:lnTo>
                  <a:lnTo>
                    <a:pt x="324" y="335"/>
                  </a:lnTo>
                  <a:lnTo>
                    <a:pt x="325" y="325"/>
                  </a:lnTo>
                  <a:lnTo>
                    <a:pt x="327" y="313"/>
                  </a:lnTo>
                  <a:lnTo>
                    <a:pt x="329" y="311"/>
                  </a:lnTo>
                  <a:lnTo>
                    <a:pt x="330" y="310"/>
                  </a:lnTo>
                  <a:lnTo>
                    <a:pt x="331" y="308"/>
                  </a:lnTo>
                  <a:lnTo>
                    <a:pt x="331" y="307"/>
                  </a:lnTo>
                  <a:lnTo>
                    <a:pt x="330" y="304"/>
                  </a:lnTo>
                  <a:lnTo>
                    <a:pt x="328" y="301"/>
                  </a:lnTo>
                  <a:lnTo>
                    <a:pt x="324" y="300"/>
                  </a:lnTo>
                  <a:lnTo>
                    <a:pt x="316" y="297"/>
                  </a:lnTo>
                  <a:lnTo>
                    <a:pt x="309" y="296"/>
                  </a:lnTo>
                  <a:lnTo>
                    <a:pt x="303" y="296"/>
                  </a:lnTo>
                  <a:lnTo>
                    <a:pt x="300" y="297"/>
                  </a:lnTo>
                  <a:lnTo>
                    <a:pt x="294" y="296"/>
                  </a:lnTo>
                  <a:lnTo>
                    <a:pt x="286" y="294"/>
                  </a:lnTo>
                  <a:lnTo>
                    <a:pt x="281" y="294"/>
                  </a:lnTo>
                  <a:lnTo>
                    <a:pt x="273" y="294"/>
                  </a:lnTo>
                  <a:lnTo>
                    <a:pt x="268" y="294"/>
                  </a:lnTo>
                  <a:lnTo>
                    <a:pt x="264" y="294"/>
                  </a:lnTo>
                  <a:lnTo>
                    <a:pt x="261" y="293"/>
                  </a:lnTo>
                  <a:lnTo>
                    <a:pt x="259" y="291"/>
                  </a:lnTo>
                  <a:lnTo>
                    <a:pt x="257" y="285"/>
                  </a:lnTo>
                  <a:lnTo>
                    <a:pt x="257" y="282"/>
                  </a:lnTo>
                  <a:lnTo>
                    <a:pt x="257" y="279"/>
                  </a:lnTo>
                  <a:lnTo>
                    <a:pt x="257" y="274"/>
                  </a:lnTo>
                  <a:lnTo>
                    <a:pt x="259" y="265"/>
                  </a:lnTo>
                  <a:lnTo>
                    <a:pt x="260" y="259"/>
                  </a:lnTo>
                  <a:lnTo>
                    <a:pt x="257" y="257"/>
                  </a:lnTo>
                  <a:lnTo>
                    <a:pt x="253" y="257"/>
                  </a:lnTo>
                  <a:lnTo>
                    <a:pt x="250" y="258"/>
                  </a:lnTo>
                  <a:lnTo>
                    <a:pt x="245" y="261"/>
                  </a:lnTo>
                  <a:lnTo>
                    <a:pt x="240" y="266"/>
                  </a:lnTo>
                  <a:lnTo>
                    <a:pt x="234" y="270"/>
                  </a:lnTo>
                  <a:lnTo>
                    <a:pt x="234" y="271"/>
                  </a:lnTo>
                  <a:lnTo>
                    <a:pt x="234" y="274"/>
                  </a:lnTo>
                  <a:lnTo>
                    <a:pt x="235" y="277"/>
                  </a:lnTo>
                  <a:lnTo>
                    <a:pt x="238" y="282"/>
                  </a:lnTo>
                  <a:lnTo>
                    <a:pt x="236" y="282"/>
                  </a:lnTo>
                  <a:lnTo>
                    <a:pt x="236" y="283"/>
                  </a:lnTo>
                  <a:lnTo>
                    <a:pt x="236" y="284"/>
                  </a:lnTo>
                  <a:lnTo>
                    <a:pt x="235" y="286"/>
                  </a:lnTo>
                  <a:lnTo>
                    <a:pt x="234" y="288"/>
                  </a:lnTo>
                  <a:lnTo>
                    <a:pt x="234" y="290"/>
                  </a:lnTo>
                  <a:lnTo>
                    <a:pt x="233" y="292"/>
                  </a:lnTo>
                  <a:lnTo>
                    <a:pt x="231" y="292"/>
                  </a:lnTo>
                  <a:lnTo>
                    <a:pt x="230" y="293"/>
                  </a:lnTo>
                  <a:lnTo>
                    <a:pt x="223" y="292"/>
                  </a:lnTo>
                  <a:lnTo>
                    <a:pt x="222" y="292"/>
                  </a:lnTo>
                  <a:lnTo>
                    <a:pt x="221" y="292"/>
                  </a:lnTo>
                  <a:lnTo>
                    <a:pt x="218" y="292"/>
                  </a:lnTo>
                  <a:lnTo>
                    <a:pt x="216" y="293"/>
                  </a:lnTo>
                  <a:lnTo>
                    <a:pt x="213" y="295"/>
                  </a:lnTo>
                  <a:lnTo>
                    <a:pt x="209" y="296"/>
                  </a:lnTo>
                  <a:lnTo>
                    <a:pt x="206" y="297"/>
                  </a:lnTo>
                  <a:lnTo>
                    <a:pt x="202" y="301"/>
                  </a:lnTo>
                  <a:lnTo>
                    <a:pt x="200" y="301"/>
                  </a:lnTo>
                  <a:lnTo>
                    <a:pt x="199" y="301"/>
                  </a:lnTo>
                  <a:lnTo>
                    <a:pt x="197" y="301"/>
                  </a:lnTo>
                  <a:lnTo>
                    <a:pt x="193" y="301"/>
                  </a:lnTo>
                  <a:lnTo>
                    <a:pt x="179" y="302"/>
                  </a:lnTo>
                  <a:lnTo>
                    <a:pt x="174" y="302"/>
                  </a:lnTo>
                  <a:lnTo>
                    <a:pt x="174" y="301"/>
                  </a:lnTo>
                  <a:lnTo>
                    <a:pt x="173" y="300"/>
                  </a:lnTo>
                  <a:lnTo>
                    <a:pt x="169" y="292"/>
                  </a:lnTo>
                  <a:lnTo>
                    <a:pt x="167" y="290"/>
                  </a:lnTo>
                  <a:lnTo>
                    <a:pt x="166" y="288"/>
                  </a:lnTo>
                  <a:lnTo>
                    <a:pt x="162" y="279"/>
                  </a:lnTo>
                  <a:lnTo>
                    <a:pt x="161" y="277"/>
                  </a:lnTo>
                  <a:lnTo>
                    <a:pt x="159" y="276"/>
                  </a:lnTo>
                  <a:lnTo>
                    <a:pt x="156" y="268"/>
                  </a:lnTo>
                  <a:lnTo>
                    <a:pt x="150" y="259"/>
                  </a:lnTo>
                  <a:lnTo>
                    <a:pt x="140" y="240"/>
                  </a:lnTo>
                  <a:lnTo>
                    <a:pt x="136" y="230"/>
                  </a:lnTo>
                  <a:lnTo>
                    <a:pt x="131" y="223"/>
                  </a:lnTo>
                  <a:lnTo>
                    <a:pt x="129" y="219"/>
                  </a:lnTo>
                  <a:lnTo>
                    <a:pt x="128" y="217"/>
                  </a:lnTo>
                  <a:lnTo>
                    <a:pt x="122" y="219"/>
                  </a:lnTo>
                  <a:lnTo>
                    <a:pt x="89" y="230"/>
                  </a:lnTo>
                  <a:lnTo>
                    <a:pt x="81" y="234"/>
                  </a:lnTo>
                  <a:lnTo>
                    <a:pt x="74" y="236"/>
                  </a:lnTo>
                  <a:lnTo>
                    <a:pt x="72" y="237"/>
                  </a:lnTo>
                  <a:lnTo>
                    <a:pt x="70" y="237"/>
                  </a:lnTo>
                  <a:lnTo>
                    <a:pt x="66" y="240"/>
                  </a:lnTo>
                  <a:lnTo>
                    <a:pt x="53" y="244"/>
                  </a:lnTo>
                  <a:lnTo>
                    <a:pt x="52" y="244"/>
                  </a:lnTo>
                  <a:lnTo>
                    <a:pt x="33" y="230"/>
                  </a:lnTo>
                  <a:lnTo>
                    <a:pt x="23" y="223"/>
                  </a:lnTo>
                  <a:lnTo>
                    <a:pt x="21" y="223"/>
                  </a:lnTo>
                  <a:lnTo>
                    <a:pt x="14" y="217"/>
                  </a:lnTo>
                  <a:lnTo>
                    <a:pt x="11" y="215"/>
                  </a:lnTo>
                  <a:lnTo>
                    <a:pt x="2" y="208"/>
                  </a:lnTo>
                  <a:lnTo>
                    <a:pt x="2" y="179"/>
                  </a:lnTo>
                  <a:lnTo>
                    <a:pt x="2" y="178"/>
                  </a:lnTo>
                  <a:lnTo>
                    <a:pt x="2" y="175"/>
                  </a:lnTo>
                  <a:lnTo>
                    <a:pt x="1" y="158"/>
                  </a:lnTo>
                  <a:lnTo>
                    <a:pt x="1" y="157"/>
                  </a:lnTo>
                  <a:lnTo>
                    <a:pt x="1" y="154"/>
                  </a:lnTo>
                  <a:lnTo>
                    <a:pt x="1" y="149"/>
                  </a:lnTo>
                  <a:lnTo>
                    <a:pt x="1" y="135"/>
                  </a:lnTo>
                  <a:lnTo>
                    <a:pt x="1" y="133"/>
                  </a:lnTo>
                  <a:lnTo>
                    <a:pt x="1" y="126"/>
                  </a:lnTo>
                  <a:lnTo>
                    <a:pt x="1" y="121"/>
                  </a:lnTo>
                  <a:lnTo>
                    <a:pt x="0" y="112"/>
                  </a:lnTo>
                  <a:lnTo>
                    <a:pt x="0" y="111"/>
                  </a:lnTo>
                  <a:lnTo>
                    <a:pt x="0" y="98"/>
                  </a:lnTo>
                  <a:lnTo>
                    <a:pt x="0" y="93"/>
                  </a:lnTo>
                  <a:lnTo>
                    <a:pt x="0" y="91"/>
                  </a:lnTo>
                  <a:lnTo>
                    <a:pt x="3" y="75"/>
                  </a:lnTo>
                  <a:lnTo>
                    <a:pt x="8" y="45"/>
                  </a:lnTo>
                  <a:lnTo>
                    <a:pt x="10" y="35"/>
                  </a:lnTo>
                  <a:lnTo>
                    <a:pt x="11" y="26"/>
                  </a:lnTo>
                  <a:lnTo>
                    <a:pt x="29" y="23"/>
                  </a:lnTo>
                  <a:lnTo>
                    <a:pt x="32" y="23"/>
                  </a:lnTo>
                  <a:lnTo>
                    <a:pt x="35" y="21"/>
                  </a:lnTo>
                  <a:lnTo>
                    <a:pt x="37" y="20"/>
                  </a:lnTo>
                  <a:lnTo>
                    <a:pt x="41" y="20"/>
                  </a:lnTo>
                  <a:lnTo>
                    <a:pt x="44" y="19"/>
                  </a:lnTo>
                  <a:lnTo>
                    <a:pt x="66" y="16"/>
                  </a:lnTo>
                  <a:lnTo>
                    <a:pt x="106" y="8"/>
                  </a:lnTo>
                  <a:lnTo>
                    <a:pt x="121" y="4"/>
                  </a:lnTo>
                  <a:lnTo>
                    <a:pt x="122" y="4"/>
                  </a:lnTo>
                  <a:lnTo>
                    <a:pt x="123" y="3"/>
                  </a:lnTo>
                  <a:lnTo>
                    <a:pt x="126" y="3"/>
                  </a:lnTo>
                  <a:lnTo>
                    <a:pt x="128" y="3"/>
                  </a:lnTo>
                  <a:lnTo>
                    <a:pt x="129" y="3"/>
                  </a:lnTo>
                  <a:lnTo>
                    <a:pt x="130" y="3"/>
                  </a:lnTo>
                  <a:lnTo>
                    <a:pt x="132" y="2"/>
                  </a:lnTo>
                  <a:lnTo>
                    <a:pt x="140" y="2"/>
                  </a:lnTo>
                  <a:lnTo>
                    <a:pt x="144" y="2"/>
                  </a:lnTo>
                  <a:lnTo>
                    <a:pt x="145" y="2"/>
                  </a:lnTo>
                  <a:lnTo>
                    <a:pt x="150" y="1"/>
                  </a:lnTo>
                  <a:lnTo>
                    <a:pt x="157" y="1"/>
                  </a:lnTo>
                  <a:lnTo>
                    <a:pt x="161" y="1"/>
                  </a:lnTo>
                  <a:lnTo>
                    <a:pt x="166" y="1"/>
                  </a:lnTo>
                  <a:lnTo>
                    <a:pt x="167" y="1"/>
                  </a:lnTo>
                  <a:lnTo>
                    <a:pt x="169" y="1"/>
                  </a:lnTo>
                  <a:lnTo>
                    <a:pt x="172" y="0"/>
                  </a:lnTo>
                  <a:lnTo>
                    <a:pt x="179" y="0"/>
                  </a:lnTo>
                  <a:lnTo>
                    <a:pt x="180" y="0"/>
                  </a:lnTo>
                  <a:lnTo>
                    <a:pt x="181" y="0"/>
                  </a:lnTo>
                  <a:lnTo>
                    <a:pt x="183" y="0"/>
                  </a:lnTo>
                  <a:lnTo>
                    <a:pt x="187" y="1"/>
                  </a:lnTo>
                  <a:lnTo>
                    <a:pt x="192" y="1"/>
                  </a:lnTo>
                  <a:lnTo>
                    <a:pt x="196" y="2"/>
                  </a:lnTo>
                  <a:lnTo>
                    <a:pt x="197" y="2"/>
                  </a:lnTo>
                  <a:lnTo>
                    <a:pt x="200" y="2"/>
                  </a:lnTo>
                  <a:lnTo>
                    <a:pt x="201" y="2"/>
                  </a:lnTo>
                  <a:lnTo>
                    <a:pt x="202" y="2"/>
                  </a:lnTo>
                  <a:lnTo>
                    <a:pt x="209" y="3"/>
                  </a:lnTo>
                  <a:lnTo>
                    <a:pt x="225" y="6"/>
                  </a:lnTo>
                  <a:lnTo>
                    <a:pt x="226" y="6"/>
                  </a:lnTo>
                  <a:lnTo>
                    <a:pt x="229" y="6"/>
                  </a:lnTo>
                  <a:lnTo>
                    <a:pt x="245" y="7"/>
                  </a:lnTo>
                  <a:lnTo>
                    <a:pt x="247" y="8"/>
                  </a:lnTo>
                  <a:lnTo>
                    <a:pt x="249" y="8"/>
                  </a:lnTo>
                  <a:lnTo>
                    <a:pt x="250" y="8"/>
                  </a:lnTo>
                  <a:lnTo>
                    <a:pt x="252" y="8"/>
                  </a:lnTo>
                  <a:lnTo>
                    <a:pt x="255" y="8"/>
                  </a:lnTo>
                  <a:lnTo>
                    <a:pt x="256" y="8"/>
                  </a:lnTo>
                  <a:lnTo>
                    <a:pt x="257" y="8"/>
                  </a:lnTo>
                  <a:lnTo>
                    <a:pt x="264" y="9"/>
                  </a:lnTo>
                  <a:lnTo>
                    <a:pt x="265" y="9"/>
                  </a:lnTo>
                  <a:lnTo>
                    <a:pt x="266" y="10"/>
                  </a:lnTo>
                  <a:lnTo>
                    <a:pt x="275" y="15"/>
                  </a:lnTo>
                  <a:lnTo>
                    <a:pt x="276" y="15"/>
                  </a:lnTo>
                  <a:lnTo>
                    <a:pt x="277" y="16"/>
                  </a:lnTo>
                  <a:lnTo>
                    <a:pt x="284" y="19"/>
                  </a:lnTo>
                  <a:lnTo>
                    <a:pt x="308" y="31"/>
                  </a:lnTo>
                  <a:lnTo>
                    <a:pt x="309" y="32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26" name="Freeform 675">
              <a:extLst>
                <a:ext uri="{FF2B5EF4-FFF2-40B4-BE49-F238E27FC236}">
                  <a16:creationId xmlns:a16="http://schemas.microsoft.com/office/drawing/2014/main" id="{7499E774-8842-FCEC-12BA-82541B677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5275" y="3600450"/>
              <a:ext cx="782638" cy="1149350"/>
            </a:xfrm>
            <a:custGeom>
              <a:avLst/>
              <a:gdLst>
                <a:gd name="T0" fmla="*/ 383 w 493"/>
                <a:gd name="T1" fmla="*/ 374 h 724"/>
                <a:gd name="T2" fmla="*/ 297 w 493"/>
                <a:gd name="T3" fmla="*/ 457 h 724"/>
                <a:gd name="T4" fmla="*/ 223 w 493"/>
                <a:gd name="T5" fmla="*/ 527 h 724"/>
                <a:gd name="T6" fmla="*/ 152 w 493"/>
                <a:gd name="T7" fmla="*/ 595 h 724"/>
                <a:gd name="T8" fmla="*/ 48 w 493"/>
                <a:gd name="T9" fmla="*/ 694 h 724"/>
                <a:gd name="T10" fmla="*/ 12 w 493"/>
                <a:gd name="T11" fmla="*/ 691 h 724"/>
                <a:gd name="T12" fmla="*/ 13 w 493"/>
                <a:gd name="T13" fmla="*/ 651 h 724"/>
                <a:gd name="T14" fmla="*/ 29 w 493"/>
                <a:gd name="T15" fmla="*/ 590 h 724"/>
                <a:gd name="T16" fmla="*/ 39 w 493"/>
                <a:gd name="T17" fmla="*/ 550 h 724"/>
                <a:gd name="T18" fmla="*/ 26 w 493"/>
                <a:gd name="T19" fmla="*/ 517 h 724"/>
                <a:gd name="T20" fmla="*/ 25 w 493"/>
                <a:gd name="T21" fmla="*/ 486 h 724"/>
                <a:gd name="T22" fmla="*/ 33 w 493"/>
                <a:gd name="T23" fmla="*/ 446 h 724"/>
                <a:gd name="T24" fmla="*/ 34 w 493"/>
                <a:gd name="T25" fmla="*/ 415 h 724"/>
                <a:gd name="T26" fmla="*/ 47 w 493"/>
                <a:gd name="T27" fmla="*/ 362 h 724"/>
                <a:gd name="T28" fmla="*/ 48 w 493"/>
                <a:gd name="T29" fmla="*/ 322 h 724"/>
                <a:gd name="T30" fmla="*/ 31 w 493"/>
                <a:gd name="T31" fmla="*/ 293 h 724"/>
                <a:gd name="T32" fmla="*/ 42 w 493"/>
                <a:gd name="T33" fmla="*/ 273 h 724"/>
                <a:gd name="T34" fmla="*/ 42 w 493"/>
                <a:gd name="T35" fmla="*/ 233 h 724"/>
                <a:gd name="T36" fmla="*/ 37 w 493"/>
                <a:gd name="T37" fmla="*/ 193 h 724"/>
                <a:gd name="T38" fmla="*/ 38 w 493"/>
                <a:gd name="T39" fmla="*/ 161 h 724"/>
                <a:gd name="T40" fmla="*/ 30 w 493"/>
                <a:gd name="T41" fmla="*/ 135 h 724"/>
                <a:gd name="T42" fmla="*/ 11 w 493"/>
                <a:gd name="T43" fmla="*/ 123 h 724"/>
                <a:gd name="T44" fmla="*/ 0 w 493"/>
                <a:gd name="T45" fmla="*/ 103 h 724"/>
                <a:gd name="T46" fmla="*/ 30 w 493"/>
                <a:gd name="T47" fmla="*/ 73 h 724"/>
                <a:gd name="T48" fmla="*/ 46 w 493"/>
                <a:gd name="T49" fmla="*/ 43 h 724"/>
                <a:gd name="T50" fmla="*/ 56 w 493"/>
                <a:gd name="T51" fmla="*/ 9 h 724"/>
                <a:gd name="T52" fmla="*/ 78 w 493"/>
                <a:gd name="T53" fmla="*/ 5 h 724"/>
                <a:gd name="T54" fmla="*/ 88 w 493"/>
                <a:gd name="T55" fmla="*/ 19 h 724"/>
                <a:gd name="T56" fmla="*/ 98 w 493"/>
                <a:gd name="T57" fmla="*/ 26 h 724"/>
                <a:gd name="T58" fmla="*/ 113 w 493"/>
                <a:gd name="T59" fmla="*/ 23 h 724"/>
                <a:gd name="T60" fmla="*/ 124 w 493"/>
                <a:gd name="T61" fmla="*/ 35 h 724"/>
                <a:gd name="T62" fmla="*/ 137 w 493"/>
                <a:gd name="T63" fmla="*/ 32 h 724"/>
                <a:gd name="T64" fmla="*/ 150 w 493"/>
                <a:gd name="T65" fmla="*/ 30 h 724"/>
                <a:gd name="T66" fmla="*/ 165 w 493"/>
                <a:gd name="T67" fmla="*/ 27 h 724"/>
                <a:gd name="T68" fmla="*/ 176 w 493"/>
                <a:gd name="T69" fmla="*/ 32 h 724"/>
                <a:gd name="T70" fmla="*/ 183 w 493"/>
                <a:gd name="T71" fmla="*/ 36 h 724"/>
                <a:gd name="T72" fmla="*/ 184 w 493"/>
                <a:gd name="T73" fmla="*/ 31 h 724"/>
                <a:gd name="T74" fmla="*/ 193 w 493"/>
                <a:gd name="T75" fmla="*/ 38 h 724"/>
                <a:gd name="T76" fmla="*/ 202 w 493"/>
                <a:gd name="T77" fmla="*/ 47 h 724"/>
                <a:gd name="T78" fmla="*/ 210 w 493"/>
                <a:gd name="T79" fmla="*/ 59 h 724"/>
                <a:gd name="T80" fmla="*/ 218 w 493"/>
                <a:gd name="T81" fmla="*/ 67 h 724"/>
                <a:gd name="T82" fmla="*/ 229 w 493"/>
                <a:gd name="T83" fmla="*/ 77 h 724"/>
                <a:gd name="T84" fmla="*/ 238 w 493"/>
                <a:gd name="T85" fmla="*/ 81 h 724"/>
                <a:gd name="T86" fmla="*/ 243 w 493"/>
                <a:gd name="T87" fmla="*/ 69 h 724"/>
                <a:gd name="T88" fmla="*/ 255 w 493"/>
                <a:gd name="T89" fmla="*/ 76 h 724"/>
                <a:gd name="T90" fmla="*/ 266 w 493"/>
                <a:gd name="T91" fmla="*/ 84 h 724"/>
                <a:gd name="T92" fmla="*/ 278 w 493"/>
                <a:gd name="T93" fmla="*/ 93 h 724"/>
                <a:gd name="T94" fmla="*/ 286 w 493"/>
                <a:gd name="T95" fmla="*/ 88 h 724"/>
                <a:gd name="T96" fmla="*/ 292 w 493"/>
                <a:gd name="T97" fmla="*/ 101 h 724"/>
                <a:gd name="T98" fmla="*/ 302 w 493"/>
                <a:gd name="T99" fmla="*/ 105 h 724"/>
                <a:gd name="T100" fmla="*/ 315 w 493"/>
                <a:gd name="T101" fmla="*/ 110 h 724"/>
                <a:gd name="T102" fmla="*/ 327 w 493"/>
                <a:gd name="T103" fmla="*/ 117 h 724"/>
                <a:gd name="T104" fmla="*/ 341 w 493"/>
                <a:gd name="T105" fmla="*/ 140 h 724"/>
                <a:gd name="T106" fmla="*/ 334 w 493"/>
                <a:gd name="T107" fmla="*/ 164 h 724"/>
                <a:gd name="T108" fmla="*/ 353 w 493"/>
                <a:gd name="T109" fmla="*/ 174 h 724"/>
                <a:gd name="T110" fmla="*/ 363 w 493"/>
                <a:gd name="T111" fmla="*/ 195 h 724"/>
                <a:gd name="T112" fmla="*/ 369 w 493"/>
                <a:gd name="T113" fmla="*/ 218 h 724"/>
                <a:gd name="T114" fmla="*/ 382 w 493"/>
                <a:gd name="T115" fmla="*/ 239 h 724"/>
                <a:gd name="T116" fmla="*/ 400 w 493"/>
                <a:gd name="T117" fmla="*/ 257 h 724"/>
                <a:gd name="T118" fmla="*/ 416 w 493"/>
                <a:gd name="T119" fmla="*/ 268 h 724"/>
                <a:gd name="T120" fmla="*/ 432 w 493"/>
                <a:gd name="T121" fmla="*/ 278 h 724"/>
                <a:gd name="T122" fmla="*/ 452 w 493"/>
                <a:gd name="T123" fmla="*/ 284 h 724"/>
                <a:gd name="T124" fmla="*/ 477 w 493"/>
                <a:gd name="T125" fmla="*/ 272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3" h="724">
                  <a:moveTo>
                    <a:pt x="493" y="269"/>
                  </a:moveTo>
                  <a:lnTo>
                    <a:pt x="490" y="273"/>
                  </a:lnTo>
                  <a:lnTo>
                    <a:pt x="467" y="294"/>
                  </a:lnTo>
                  <a:lnTo>
                    <a:pt x="459" y="301"/>
                  </a:lnTo>
                  <a:lnTo>
                    <a:pt x="450" y="310"/>
                  </a:lnTo>
                  <a:lnTo>
                    <a:pt x="440" y="320"/>
                  </a:lnTo>
                  <a:lnTo>
                    <a:pt x="434" y="326"/>
                  </a:lnTo>
                  <a:lnTo>
                    <a:pt x="426" y="333"/>
                  </a:lnTo>
                  <a:lnTo>
                    <a:pt x="424" y="335"/>
                  </a:lnTo>
                  <a:lnTo>
                    <a:pt x="422" y="337"/>
                  </a:lnTo>
                  <a:lnTo>
                    <a:pt x="414" y="344"/>
                  </a:lnTo>
                  <a:lnTo>
                    <a:pt x="407" y="351"/>
                  </a:lnTo>
                  <a:lnTo>
                    <a:pt x="406" y="353"/>
                  </a:lnTo>
                  <a:lnTo>
                    <a:pt x="403" y="356"/>
                  </a:lnTo>
                  <a:lnTo>
                    <a:pt x="401" y="357"/>
                  </a:lnTo>
                  <a:lnTo>
                    <a:pt x="399" y="359"/>
                  </a:lnTo>
                  <a:lnTo>
                    <a:pt x="383" y="374"/>
                  </a:lnTo>
                  <a:lnTo>
                    <a:pt x="381" y="377"/>
                  </a:lnTo>
                  <a:lnTo>
                    <a:pt x="379" y="378"/>
                  </a:lnTo>
                  <a:lnTo>
                    <a:pt x="377" y="381"/>
                  </a:lnTo>
                  <a:lnTo>
                    <a:pt x="362" y="395"/>
                  </a:lnTo>
                  <a:lnTo>
                    <a:pt x="350" y="406"/>
                  </a:lnTo>
                  <a:lnTo>
                    <a:pt x="336" y="419"/>
                  </a:lnTo>
                  <a:lnTo>
                    <a:pt x="329" y="426"/>
                  </a:lnTo>
                  <a:lnTo>
                    <a:pt x="324" y="431"/>
                  </a:lnTo>
                  <a:lnTo>
                    <a:pt x="318" y="437"/>
                  </a:lnTo>
                  <a:lnTo>
                    <a:pt x="315" y="438"/>
                  </a:lnTo>
                  <a:lnTo>
                    <a:pt x="312" y="443"/>
                  </a:lnTo>
                  <a:lnTo>
                    <a:pt x="310" y="444"/>
                  </a:lnTo>
                  <a:lnTo>
                    <a:pt x="309" y="445"/>
                  </a:lnTo>
                  <a:lnTo>
                    <a:pt x="307" y="446"/>
                  </a:lnTo>
                  <a:lnTo>
                    <a:pt x="304" y="450"/>
                  </a:lnTo>
                  <a:lnTo>
                    <a:pt x="300" y="453"/>
                  </a:lnTo>
                  <a:lnTo>
                    <a:pt x="297" y="457"/>
                  </a:lnTo>
                  <a:lnTo>
                    <a:pt x="294" y="459"/>
                  </a:lnTo>
                  <a:lnTo>
                    <a:pt x="291" y="462"/>
                  </a:lnTo>
                  <a:lnTo>
                    <a:pt x="289" y="465"/>
                  </a:lnTo>
                  <a:lnTo>
                    <a:pt x="281" y="471"/>
                  </a:lnTo>
                  <a:lnTo>
                    <a:pt x="269" y="483"/>
                  </a:lnTo>
                  <a:lnTo>
                    <a:pt x="267" y="485"/>
                  </a:lnTo>
                  <a:lnTo>
                    <a:pt x="266" y="486"/>
                  </a:lnTo>
                  <a:lnTo>
                    <a:pt x="263" y="488"/>
                  </a:lnTo>
                  <a:lnTo>
                    <a:pt x="258" y="494"/>
                  </a:lnTo>
                  <a:lnTo>
                    <a:pt x="257" y="494"/>
                  </a:lnTo>
                  <a:lnTo>
                    <a:pt x="251" y="500"/>
                  </a:lnTo>
                  <a:lnTo>
                    <a:pt x="248" y="503"/>
                  </a:lnTo>
                  <a:lnTo>
                    <a:pt x="242" y="509"/>
                  </a:lnTo>
                  <a:lnTo>
                    <a:pt x="241" y="510"/>
                  </a:lnTo>
                  <a:lnTo>
                    <a:pt x="237" y="513"/>
                  </a:lnTo>
                  <a:lnTo>
                    <a:pt x="234" y="517"/>
                  </a:lnTo>
                  <a:lnTo>
                    <a:pt x="223" y="527"/>
                  </a:lnTo>
                  <a:lnTo>
                    <a:pt x="220" y="530"/>
                  </a:lnTo>
                  <a:lnTo>
                    <a:pt x="216" y="534"/>
                  </a:lnTo>
                  <a:lnTo>
                    <a:pt x="212" y="537"/>
                  </a:lnTo>
                  <a:lnTo>
                    <a:pt x="210" y="540"/>
                  </a:lnTo>
                  <a:lnTo>
                    <a:pt x="209" y="541"/>
                  </a:lnTo>
                  <a:lnTo>
                    <a:pt x="203" y="546"/>
                  </a:lnTo>
                  <a:lnTo>
                    <a:pt x="192" y="557"/>
                  </a:lnTo>
                  <a:lnTo>
                    <a:pt x="186" y="563"/>
                  </a:lnTo>
                  <a:lnTo>
                    <a:pt x="180" y="569"/>
                  </a:lnTo>
                  <a:lnTo>
                    <a:pt x="177" y="571"/>
                  </a:lnTo>
                  <a:lnTo>
                    <a:pt x="166" y="582"/>
                  </a:lnTo>
                  <a:lnTo>
                    <a:pt x="162" y="586"/>
                  </a:lnTo>
                  <a:lnTo>
                    <a:pt x="160" y="587"/>
                  </a:lnTo>
                  <a:lnTo>
                    <a:pt x="159" y="588"/>
                  </a:lnTo>
                  <a:lnTo>
                    <a:pt x="154" y="594"/>
                  </a:lnTo>
                  <a:lnTo>
                    <a:pt x="152" y="594"/>
                  </a:lnTo>
                  <a:lnTo>
                    <a:pt x="152" y="595"/>
                  </a:lnTo>
                  <a:lnTo>
                    <a:pt x="143" y="604"/>
                  </a:lnTo>
                  <a:lnTo>
                    <a:pt x="131" y="615"/>
                  </a:lnTo>
                  <a:lnTo>
                    <a:pt x="112" y="634"/>
                  </a:lnTo>
                  <a:lnTo>
                    <a:pt x="106" y="640"/>
                  </a:lnTo>
                  <a:lnTo>
                    <a:pt x="104" y="642"/>
                  </a:lnTo>
                  <a:lnTo>
                    <a:pt x="103" y="643"/>
                  </a:lnTo>
                  <a:lnTo>
                    <a:pt x="98" y="646"/>
                  </a:lnTo>
                  <a:lnTo>
                    <a:pt x="97" y="647"/>
                  </a:lnTo>
                  <a:lnTo>
                    <a:pt x="97" y="649"/>
                  </a:lnTo>
                  <a:lnTo>
                    <a:pt x="95" y="650"/>
                  </a:lnTo>
                  <a:lnTo>
                    <a:pt x="95" y="651"/>
                  </a:lnTo>
                  <a:lnTo>
                    <a:pt x="94" y="651"/>
                  </a:lnTo>
                  <a:lnTo>
                    <a:pt x="85" y="660"/>
                  </a:lnTo>
                  <a:lnTo>
                    <a:pt x="80" y="664"/>
                  </a:lnTo>
                  <a:lnTo>
                    <a:pt x="61" y="683"/>
                  </a:lnTo>
                  <a:lnTo>
                    <a:pt x="55" y="688"/>
                  </a:lnTo>
                  <a:lnTo>
                    <a:pt x="48" y="694"/>
                  </a:lnTo>
                  <a:lnTo>
                    <a:pt x="43" y="699"/>
                  </a:lnTo>
                  <a:lnTo>
                    <a:pt x="38" y="703"/>
                  </a:lnTo>
                  <a:lnTo>
                    <a:pt x="33" y="709"/>
                  </a:lnTo>
                  <a:lnTo>
                    <a:pt x="31" y="710"/>
                  </a:lnTo>
                  <a:lnTo>
                    <a:pt x="26" y="714"/>
                  </a:lnTo>
                  <a:lnTo>
                    <a:pt x="21" y="719"/>
                  </a:lnTo>
                  <a:lnTo>
                    <a:pt x="18" y="724"/>
                  </a:lnTo>
                  <a:lnTo>
                    <a:pt x="18" y="722"/>
                  </a:lnTo>
                  <a:lnTo>
                    <a:pt x="18" y="718"/>
                  </a:lnTo>
                  <a:lnTo>
                    <a:pt x="17" y="713"/>
                  </a:lnTo>
                  <a:lnTo>
                    <a:pt x="17" y="711"/>
                  </a:lnTo>
                  <a:lnTo>
                    <a:pt x="17" y="709"/>
                  </a:lnTo>
                  <a:lnTo>
                    <a:pt x="14" y="701"/>
                  </a:lnTo>
                  <a:lnTo>
                    <a:pt x="14" y="699"/>
                  </a:lnTo>
                  <a:lnTo>
                    <a:pt x="14" y="697"/>
                  </a:lnTo>
                  <a:lnTo>
                    <a:pt x="12" y="692"/>
                  </a:lnTo>
                  <a:lnTo>
                    <a:pt x="12" y="691"/>
                  </a:lnTo>
                  <a:lnTo>
                    <a:pt x="11" y="686"/>
                  </a:lnTo>
                  <a:lnTo>
                    <a:pt x="11" y="683"/>
                  </a:lnTo>
                  <a:lnTo>
                    <a:pt x="10" y="680"/>
                  </a:lnTo>
                  <a:lnTo>
                    <a:pt x="10" y="678"/>
                  </a:lnTo>
                  <a:lnTo>
                    <a:pt x="9" y="672"/>
                  </a:lnTo>
                  <a:lnTo>
                    <a:pt x="9" y="671"/>
                  </a:lnTo>
                  <a:lnTo>
                    <a:pt x="9" y="670"/>
                  </a:lnTo>
                  <a:lnTo>
                    <a:pt x="9" y="669"/>
                  </a:lnTo>
                  <a:lnTo>
                    <a:pt x="9" y="668"/>
                  </a:lnTo>
                  <a:lnTo>
                    <a:pt x="9" y="667"/>
                  </a:lnTo>
                  <a:lnTo>
                    <a:pt x="10" y="666"/>
                  </a:lnTo>
                  <a:lnTo>
                    <a:pt x="10" y="664"/>
                  </a:lnTo>
                  <a:lnTo>
                    <a:pt x="10" y="662"/>
                  </a:lnTo>
                  <a:lnTo>
                    <a:pt x="12" y="657"/>
                  </a:lnTo>
                  <a:lnTo>
                    <a:pt x="12" y="655"/>
                  </a:lnTo>
                  <a:lnTo>
                    <a:pt x="13" y="653"/>
                  </a:lnTo>
                  <a:lnTo>
                    <a:pt x="13" y="651"/>
                  </a:lnTo>
                  <a:lnTo>
                    <a:pt x="14" y="647"/>
                  </a:lnTo>
                  <a:lnTo>
                    <a:pt x="14" y="645"/>
                  </a:lnTo>
                  <a:lnTo>
                    <a:pt x="17" y="641"/>
                  </a:lnTo>
                  <a:lnTo>
                    <a:pt x="18" y="633"/>
                  </a:lnTo>
                  <a:lnTo>
                    <a:pt x="19" y="628"/>
                  </a:lnTo>
                  <a:lnTo>
                    <a:pt x="20" y="626"/>
                  </a:lnTo>
                  <a:lnTo>
                    <a:pt x="20" y="625"/>
                  </a:lnTo>
                  <a:lnTo>
                    <a:pt x="20" y="624"/>
                  </a:lnTo>
                  <a:lnTo>
                    <a:pt x="21" y="622"/>
                  </a:lnTo>
                  <a:lnTo>
                    <a:pt x="22" y="618"/>
                  </a:lnTo>
                  <a:lnTo>
                    <a:pt x="24" y="615"/>
                  </a:lnTo>
                  <a:lnTo>
                    <a:pt x="24" y="612"/>
                  </a:lnTo>
                  <a:lnTo>
                    <a:pt x="27" y="602"/>
                  </a:lnTo>
                  <a:lnTo>
                    <a:pt x="28" y="597"/>
                  </a:lnTo>
                  <a:lnTo>
                    <a:pt x="29" y="594"/>
                  </a:lnTo>
                  <a:lnTo>
                    <a:pt x="29" y="593"/>
                  </a:lnTo>
                  <a:lnTo>
                    <a:pt x="29" y="590"/>
                  </a:lnTo>
                  <a:lnTo>
                    <a:pt x="30" y="586"/>
                  </a:lnTo>
                  <a:lnTo>
                    <a:pt x="31" y="584"/>
                  </a:lnTo>
                  <a:lnTo>
                    <a:pt x="31" y="582"/>
                  </a:lnTo>
                  <a:lnTo>
                    <a:pt x="33" y="580"/>
                  </a:lnTo>
                  <a:lnTo>
                    <a:pt x="33" y="577"/>
                  </a:lnTo>
                  <a:lnTo>
                    <a:pt x="34" y="576"/>
                  </a:lnTo>
                  <a:lnTo>
                    <a:pt x="34" y="575"/>
                  </a:lnTo>
                  <a:lnTo>
                    <a:pt x="34" y="574"/>
                  </a:lnTo>
                  <a:lnTo>
                    <a:pt x="35" y="571"/>
                  </a:lnTo>
                  <a:lnTo>
                    <a:pt x="36" y="567"/>
                  </a:lnTo>
                  <a:lnTo>
                    <a:pt x="36" y="566"/>
                  </a:lnTo>
                  <a:lnTo>
                    <a:pt x="36" y="563"/>
                  </a:lnTo>
                  <a:lnTo>
                    <a:pt x="37" y="562"/>
                  </a:lnTo>
                  <a:lnTo>
                    <a:pt x="38" y="557"/>
                  </a:lnTo>
                  <a:lnTo>
                    <a:pt x="39" y="553"/>
                  </a:lnTo>
                  <a:lnTo>
                    <a:pt x="39" y="551"/>
                  </a:lnTo>
                  <a:lnTo>
                    <a:pt x="39" y="550"/>
                  </a:lnTo>
                  <a:lnTo>
                    <a:pt x="39" y="549"/>
                  </a:lnTo>
                  <a:lnTo>
                    <a:pt x="39" y="548"/>
                  </a:lnTo>
                  <a:lnTo>
                    <a:pt x="39" y="546"/>
                  </a:lnTo>
                  <a:lnTo>
                    <a:pt x="39" y="545"/>
                  </a:lnTo>
                  <a:lnTo>
                    <a:pt x="38" y="544"/>
                  </a:lnTo>
                  <a:lnTo>
                    <a:pt x="38" y="542"/>
                  </a:lnTo>
                  <a:lnTo>
                    <a:pt x="35" y="536"/>
                  </a:lnTo>
                  <a:lnTo>
                    <a:pt x="34" y="533"/>
                  </a:lnTo>
                  <a:lnTo>
                    <a:pt x="34" y="532"/>
                  </a:lnTo>
                  <a:lnTo>
                    <a:pt x="33" y="529"/>
                  </a:lnTo>
                  <a:lnTo>
                    <a:pt x="31" y="528"/>
                  </a:lnTo>
                  <a:lnTo>
                    <a:pt x="31" y="527"/>
                  </a:lnTo>
                  <a:lnTo>
                    <a:pt x="30" y="527"/>
                  </a:lnTo>
                  <a:lnTo>
                    <a:pt x="29" y="524"/>
                  </a:lnTo>
                  <a:lnTo>
                    <a:pt x="29" y="523"/>
                  </a:lnTo>
                  <a:lnTo>
                    <a:pt x="27" y="518"/>
                  </a:lnTo>
                  <a:lnTo>
                    <a:pt x="26" y="517"/>
                  </a:lnTo>
                  <a:lnTo>
                    <a:pt x="25" y="515"/>
                  </a:lnTo>
                  <a:lnTo>
                    <a:pt x="25" y="512"/>
                  </a:lnTo>
                  <a:lnTo>
                    <a:pt x="24" y="510"/>
                  </a:lnTo>
                  <a:lnTo>
                    <a:pt x="22" y="509"/>
                  </a:lnTo>
                  <a:lnTo>
                    <a:pt x="22" y="508"/>
                  </a:lnTo>
                  <a:lnTo>
                    <a:pt x="21" y="507"/>
                  </a:lnTo>
                  <a:lnTo>
                    <a:pt x="21" y="505"/>
                  </a:lnTo>
                  <a:lnTo>
                    <a:pt x="21" y="504"/>
                  </a:lnTo>
                  <a:lnTo>
                    <a:pt x="21" y="503"/>
                  </a:lnTo>
                  <a:lnTo>
                    <a:pt x="22" y="500"/>
                  </a:lnTo>
                  <a:lnTo>
                    <a:pt x="22" y="499"/>
                  </a:lnTo>
                  <a:lnTo>
                    <a:pt x="22" y="496"/>
                  </a:lnTo>
                  <a:lnTo>
                    <a:pt x="22" y="495"/>
                  </a:lnTo>
                  <a:lnTo>
                    <a:pt x="24" y="494"/>
                  </a:lnTo>
                  <a:lnTo>
                    <a:pt x="24" y="492"/>
                  </a:lnTo>
                  <a:lnTo>
                    <a:pt x="25" y="488"/>
                  </a:lnTo>
                  <a:lnTo>
                    <a:pt x="25" y="486"/>
                  </a:lnTo>
                  <a:lnTo>
                    <a:pt x="25" y="484"/>
                  </a:lnTo>
                  <a:lnTo>
                    <a:pt x="26" y="483"/>
                  </a:lnTo>
                  <a:lnTo>
                    <a:pt x="26" y="479"/>
                  </a:lnTo>
                  <a:lnTo>
                    <a:pt x="27" y="477"/>
                  </a:lnTo>
                  <a:lnTo>
                    <a:pt x="28" y="471"/>
                  </a:lnTo>
                  <a:lnTo>
                    <a:pt x="28" y="470"/>
                  </a:lnTo>
                  <a:lnTo>
                    <a:pt x="28" y="469"/>
                  </a:lnTo>
                  <a:lnTo>
                    <a:pt x="28" y="468"/>
                  </a:lnTo>
                  <a:lnTo>
                    <a:pt x="29" y="467"/>
                  </a:lnTo>
                  <a:lnTo>
                    <a:pt x="29" y="463"/>
                  </a:lnTo>
                  <a:lnTo>
                    <a:pt x="29" y="462"/>
                  </a:lnTo>
                  <a:lnTo>
                    <a:pt x="30" y="459"/>
                  </a:lnTo>
                  <a:lnTo>
                    <a:pt x="31" y="456"/>
                  </a:lnTo>
                  <a:lnTo>
                    <a:pt x="31" y="453"/>
                  </a:lnTo>
                  <a:lnTo>
                    <a:pt x="31" y="451"/>
                  </a:lnTo>
                  <a:lnTo>
                    <a:pt x="33" y="449"/>
                  </a:lnTo>
                  <a:lnTo>
                    <a:pt x="33" y="446"/>
                  </a:lnTo>
                  <a:lnTo>
                    <a:pt x="33" y="443"/>
                  </a:lnTo>
                  <a:lnTo>
                    <a:pt x="33" y="440"/>
                  </a:lnTo>
                  <a:lnTo>
                    <a:pt x="33" y="438"/>
                  </a:lnTo>
                  <a:lnTo>
                    <a:pt x="33" y="433"/>
                  </a:lnTo>
                  <a:lnTo>
                    <a:pt x="33" y="432"/>
                  </a:lnTo>
                  <a:lnTo>
                    <a:pt x="33" y="429"/>
                  </a:lnTo>
                  <a:lnTo>
                    <a:pt x="33" y="428"/>
                  </a:lnTo>
                  <a:lnTo>
                    <a:pt x="33" y="427"/>
                  </a:lnTo>
                  <a:lnTo>
                    <a:pt x="33" y="425"/>
                  </a:lnTo>
                  <a:lnTo>
                    <a:pt x="34" y="424"/>
                  </a:lnTo>
                  <a:lnTo>
                    <a:pt x="34" y="423"/>
                  </a:lnTo>
                  <a:lnTo>
                    <a:pt x="34" y="421"/>
                  </a:lnTo>
                  <a:lnTo>
                    <a:pt x="34" y="420"/>
                  </a:lnTo>
                  <a:lnTo>
                    <a:pt x="34" y="419"/>
                  </a:lnTo>
                  <a:lnTo>
                    <a:pt x="34" y="418"/>
                  </a:lnTo>
                  <a:lnTo>
                    <a:pt x="34" y="416"/>
                  </a:lnTo>
                  <a:lnTo>
                    <a:pt x="34" y="415"/>
                  </a:lnTo>
                  <a:lnTo>
                    <a:pt x="34" y="413"/>
                  </a:lnTo>
                  <a:lnTo>
                    <a:pt x="34" y="411"/>
                  </a:lnTo>
                  <a:lnTo>
                    <a:pt x="34" y="410"/>
                  </a:lnTo>
                  <a:lnTo>
                    <a:pt x="34" y="409"/>
                  </a:lnTo>
                  <a:lnTo>
                    <a:pt x="36" y="402"/>
                  </a:lnTo>
                  <a:lnTo>
                    <a:pt x="37" y="398"/>
                  </a:lnTo>
                  <a:lnTo>
                    <a:pt x="37" y="396"/>
                  </a:lnTo>
                  <a:lnTo>
                    <a:pt x="38" y="393"/>
                  </a:lnTo>
                  <a:lnTo>
                    <a:pt x="39" y="391"/>
                  </a:lnTo>
                  <a:lnTo>
                    <a:pt x="42" y="383"/>
                  </a:lnTo>
                  <a:lnTo>
                    <a:pt x="42" y="379"/>
                  </a:lnTo>
                  <a:lnTo>
                    <a:pt x="43" y="378"/>
                  </a:lnTo>
                  <a:lnTo>
                    <a:pt x="44" y="375"/>
                  </a:lnTo>
                  <a:lnTo>
                    <a:pt x="44" y="374"/>
                  </a:lnTo>
                  <a:lnTo>
                    <a:pt x="45" y="370"/>
                  </a:lnTo>
                  <a:lnTo>
                    <a:pt x="46" y="367"/>
                  </a:lnTo>
                  <a:lnTo>
                    <a:pt x="47" y="362"/>
                  </a:lnTo>
                  <a:lnTo>
                    <a:pt x="47" y="359"/>
                  </a:lnTo>
                  <a:lnTo>
                    <a:pt x="48" y="358"/>
                  </a:lnTo>
                  <a:lnTo>
                    <a:pt x="50" y="356"/>
                  </a:lnTo>
                  <a:lnTo>
                    <a:pt x="53" y="344"/>
                  </a:lnTo>
                  <a:lnTo>
                    <a:pt x="54" y="341"/>
                  </a:lnTo>
                  <a:lnTo>
                    <a:pt x="54" y="339"/>
                  </a:lnTo>
                  <a:lnTo>
                    <a:pt x="55" y="336"/>
                  </a:lnTo>
                  <a:lnTo>
                    <a:pt x="56" y="333"/>
                  </a:lnTo>
                  <a:lnTo>
                    <a:pt x="56" y="332"/>
                  </a:lnTo>
                  <a:lnTo>
                    <a:pt x="57" y="329"/>
                  </a:lnTo>
                  <a:lnTo>
                    <a:pt x="56" y="329"/>
                  </a:lnTo>
                  <a:lnTo>
                    <a:pt x="55" y="328"/>
                  </a:lnTo>
                  <a:lnTo>
                    <a:pt x="54" y="327"/>
                  </a:lnTo>
                  <a:lnTo>
                    <a:pt x="53" y="326"/>
                  </a:lnTo>
                  <a:lnTo>
                    <a:pt x="51" y="324"/>
                  </a:lnTo>
                  <a:lnTo>
                    <a:pt x="50" y="323"/>
                  </a:lnTo>
                  <a:lnTo>
                    <a:pt x="48" y="322"/>
                  </a:lnTo>
                  <a:lnTo>
                    <a:pt x="48" y="320"/>
                  </a:lnTo>
                  <a:lnTo>
                    <a:pt x="47" y="320"/>
                  </a:lnTo>
                  <a:lnTo>
                    <a:pt x="47" y="319"/>
                  </a:lnTo>
                  <a:lnTo>
                    <a:pt x="45" y="316"/>
                  </a:lnTo>
                  <a:lnTo>
                    <a:pt x="45" y="315"/>
                  </a:lnTo>
                  <a:lnTo>
                    <a:pt x="45" y="314"/>
                  </a:lnTo>
                  <a:lnTo>
                    <a:pt x="44" y="312"/>
                  </a:lnTo>
                  <a:lnTo>
                    <a:pt x="43" y="311"/>
                  </a:lnTo>
                  <a:lnTo>
                    <a:pt x="43" y="310"/>
                  </a:lnTo>
                  <a:lnTo>
                    <a:pt x="40" y="308"/>
                  </a:lnTo>
                  <a:lnTo>
                    <a:pt x="40" y="307"/>
                  </a:lnTo>
                  <a:lnTo>
                    <a:pt x="37" y="304"/>
                  </a:lnTo>
                  <a:lnTo>
                    <a:pt x="35" y="302"/>
                  </a:lnTo>
                  <a:lnTo>
                    <a:pt x="35" y="301"/>
                  </a:lnTo>
                  <a:lnTo>
                    <a:pt x="34" y="301"/>
                  </a:lnTo>
                  <a:lnTo>
                    <a:pt x="33" y="297"/>
                  </a:lnTo>
                  <a:lnTo>
                    <a:pt x="31" y="293"/>
                  </a:lnTo>
                  <a:lnTo>
                    <a:pt x="30" y="292"/>
                  </a:lnTo>
                  <a:lnTo>
                    <a:pt x="30" y="290"/>
                  </a:lnTo>
                  <a:lnTo>
                    <a:pt x="30" y="287"/>
                  </a:lnTo>
                  <a:lnTo>
                    <a:pt x="30" y="286"/>
                  </a:lnTo>
                  <a:lnTo>
                    <a:pt x="30" y="285"/>
                  </a:lnTo>
                  <a:lnTo>
                    <a:pt x="31" y="284"/>
                  </a:lnTo>
                  <a:lnTo>
                    <a:pt x="33" y="283"/>
                  </a:lnTo>
                  <a:lnTo>
                    <a:pt x="34" y="282"/>
                  </a:lnTo>
                  <a:lnTo>
                    <a:pt x="35" y="281"/>
                  </a:lnTo>
                  <a:lnTo>
                    <a:pt x="38" y="279"/>
                  </a:lnTo>
                  <a:lnTo>
                    <a:pt x="39" y="278"/>
                  </a:lnTo>
                  <a:lnTo>
                    <a:pt x="40" y="277"/>
                  </a:lnTo>
                  <a:lnTo>
                    <a:pt x="40" y="276"/>
                  </a:lnTo>
                  <a:lnTo>
                    <a:pt x="42" y="276"/>
                  </a:lnTo>
                  <a:lnTo>
                    <a:pt x="42" y="275"/>
                  </a:lnTo>
                  <a:lnTo>
                    <a:pt x="42" y="274"/>
                  </a:lnTo>
                  <a:lnTo>
                    <a:pt x="42" y="273"/>
                  </a:lnTo>
                  <a:lnTo>
                    <a:pt x="42" y="272"/>
                  </a:lnTo>
                  <a:lnTo>
                    <a:pt x="42" y="268"/>
                  </a:lnTo>
                  <a:lnTo>
                    <a:pt x="42" y="265"/>
                  </a:lnTo>
                  <a:lnTo>
                    <a:pt x="42" y="258"/>
                  </a:lnTo>
                  <a:lnTo>
                    <a:pt x="42" y="257"/>
                  </a:lnTo>
                  <a:lnTo>
                    <a:pt x="40" y="253"/>
                  </a:lnTo>
                  <a:lnTo>
                    <a:pt x="40" y="251"/>
                  </a:lnTo>
                  <a:lnTo>
                    <a:pt x="40" y="249"/>
                  </a:lnTo>
                  <a:lnTo>
                    <a:pt x="40" y="248"/>
                  </a:lnTo>
                  <a:lnTo>
                    <a:pt x="40" y="247"/>
                  </a:lnTo>
                  <a:lnTo>
                    <a:pt x="39" y="244"/>
                  </a:lnTo>
                  <a:lnTo>
                    <a:pt x="39" y="243"/>
                  </a:lnTo>
                  <a:lnTo>
                    <a:pt x="39" y="242"/>
                  </a:lnTo>
                  <a:lnTo>
                    <a:pt x="40" y="241"/>
                  </a:lnTo>
                  <a:lnTo>
                    <a:pt x="40" y="239"/>
                  </a:lnTo>
                  <a:lnTo>
                    <a:pt x="42" y="234"/>
                  </a:lnTo>
                  <a:lnTo>
                    <a:pt x="42" y="233"/>
                  </a:lnTo>
                  <a:lnTo>
                    <a:pt x="42" y="232"/>
                  </a:lnTo>
                  <a:lnTo>
                    <a:pt x="42" y="231"/>
                  </a:lnTo>
                  <a:lnTo>
                    <a:pt x="42" y="230"/>
                  </a:lnTo>
                  <a:lnTo>
                    <a:pt x="40" y="224"/>
                  </a:lnTo>
                  <a:lnTo>
                    <a:pt x="40" y="222"/>
                  </a:lnTo>
                  <a:lnTo>
                    <a:pt x="40" y="217"/>
                  </a:lnTo>
                  <a:lnTo>
                    <a:pt x="40" y="216"/>
                  </a:lnTo>
                  <a:lnTo>
                    <a:pt x="39" y="211"/>
                  </a:lnTo>
                  <a:lnTo>
                    <a:pt x="38" y="205"/>
                  </a:lnTo>
                  <a:lnTo>
                    <a:pt x="38" y="202"/>
                  </a:lnTo>
                  <a:lnTo>
                    <a:pt x="38" y="200"/>
                  </a:lnTo>
                  <a:lnTo>
                    <a:pt x="38" y="198"/>
                  </a:lnTo>
                  <a:lnTo>
                    <a:pt x="38" y="197"/>
                  </a:lnTo>
                  <a:lnTo>
                    <a:pt x="38" y="195"/>
                  </a:lnTo>
                  <a:lnTo>
                    <a:pt x="37" y="195"/>
                  </a:lnTo>
                  <a:lnTo>
                    <a:pt x="37" y="194"/>
                  </a:lnTo>
                  <a:lnTo>
                    <a:pt x="37" y="193"/>
                  </a:lnTo>
                  <a:lnTo>
                    <a:pt x="37" y="191"/>
                  </a:lnTo>
                  <a:lnTo>
                    <a:pt x="37" y="190"/>
                  </a:lnTo>
                  <a:lnTo>
                    <a:pt x="37" y="189"/>
                  </a:lnTo>
                  <a:lnTo>
                    <a:pt x="37" y="186"/>
                  </a:lnTo>
                  <a:lnTo>
                    <a:pt x="37" y="185"/>
                  </a:lnTo>
                  <a:lnTo>
                    <a:pt x="37" y="184"/>
                  </a:lnTo>
                  <a:lnTo>
                    <a:pt x="37" y="183"/>
                  </a:lnTo>
                  <a:lnTo>
                    <a:pt x="38" y="181"/>
                  </a:lnTo>
                  <a:lnTo>
                    <a:pt x="38" y="180"/>
                  </a:lnTo>
                  <a:lnTo>
                    <a:pt x="38" y="178"/>
                  </a:lnTo>
                  <a:lnTo>
                    <a:pt x="38" y="176"/>
                  </a:lnTo>
                  <a:lnTo>
                    <a:pt x="38" y="174"/>
                  </a:lnTo>
                  <a:lnTo>
                    <a:pt x="38" y="168"/>
                  </a:lnTo>
                  <a:lnTo>
                    <a:pt x="38" y="165"/>
                  </a:lnTo>
                  <a:lnTo>
                    <a:pt x="38" y="164"/>
                  </a:lnTo>
                  <a:lnTo>
                    <a:pt x="38" y="163"/>
                  </a:lnTo>
                  <a:lnTo>
                    <a:pt x="38" y="161"/>
                  </a:lnTo>
                  <a:lnTo>
                    <a:pt x="39" y="160"/>
                  </a:lnTo>
                  <a:lnTo>
                    <a:pt x="42" y="156"/>
                  </a:lnTo>
                  <a:lnTo>
                    <a:pt x="43" y="152"/>
                  </a:lnTo>
                  <a:lnTo>
                    <a:pt x="43" y="151"/>
                  </a:lnTo>
                  <a:lnTo>
                    <a:pt x="43" y="150"/>
                  </a:lnTo>
                  <a:lnTo>
                    <a:pt x="44" y="150"/>
                  </a:lnTo>
                  <a:lnTo>
                    <a:pt x="44" y="149"/>
                  </a:lnTo>
                  <a:lnTo>
                    <a:pt x="44" y="145"/>
                  </a:lnTo>
                  <a:lnTo>
                    <a:pt x="44" y="144"/>
                  </a:lnTo>
                  <a:lnTo>
                    <a:pt x="45" y="142"/>
                  </a:lnTo>
                  <a:lnTo>
                    <a:pt x="45" y="141"/>
                  </a:lnTo>
                  <a:lnTo>
                    <a:pt x="45" y="139"/>
                  </a:lnTo>
                  <a:lnTo>
                    <a:pt x="43" y="138"/>
                  </a:lnTo>
                  <a:lnTo>
                    <a:pt x="39" y="138"/>
                  </a:lnTo>
                  <a:lnTo>
                    <a:pt x="35" y="136"/>
                  </a:lnTo>
                  <a:lnTo>
                    <a:pt x="31" y="136"/>
                  </a:lnTo>
                  <a:lnTo>
                    <a:pt x="30" y="135"/>
                  </a:lnTo>
                  <a:lnTo>
                    <a:pt x="29" y="135"/>
                  </a:lnTo>
                  <a:lnTo>
                    <a:pt x="28" y="135"/>
                  </a:lnTo>
                  <a:lnTo>
                    <a:pt x="27" y="134"/>
                  </a:lnTo>
                  <a:lnTo>
                    <a:pt x="26" y="134"/>
                  </a:lnTo>
                  <a:lnTo>
                    <a:pt x="26" y="133"/>
                  </a:lnTo>
                  <a:lnTo>
                    <a:pt x="25" y="133"/>
                  </a:lnTo>
                  <a:lnTo>
                    <a:pt x="21" y="131"/>
                  </a:lnTo>
                  <a:lnTo>
                    <a:pt x="21" y="130"/>
                  </a:lnTo>
                  <a:lnTo>
                    <a:pt x="20" y="130"/>
                  </a:lnTo>
                  <a:lnTo>
                    <a:pt x="19" y="128"/>
                  </a:lnTo>
                  <a:lnTo>
                    <a:pt x="18" y="127"/>
                  </a:lnTo>
                  <a:lnTo>
                    <a:pt x="17" y="126"/>
                  </a:lnTo>
                  <a:lnTo>
                    <a:pt x="16" y="126"/>
                  </a:lnTo>
                  <a:lnTo>
                    <a:pt x="16" y="125"/>
                  </a:lnTo>
                  <a:lnTo>
                    <a:pt x="14" y="125"/>
                  </a:lnTo>
                  <a:lnTo>
                    <a:pt x="12" y="123"/>
                  </a:lnTo>
                  <a:lnTo>
                    <a:pt x="11" y="123"/>
                  </a:lnTo>
                  <a:lnTo>
                    <a:pt x="11" y="122"/>
                  </a:lnTo>
                  <a:lnTo>
                    <a:pt x="10" y="120"/>
                  </a:lnTo>
                  <a:lnTo>
                    <a:pt x="8" y="117"/>
                  </a:lnTo>
                  <a:lnTo>
                    <a:pt x="7" y="115"/>
                  </a:lnTo>
                  <a:lnTo>
                    <a:pt x="7" y="114"/>
                  </a:lnTo>
                  <a:lnTo>
                    <a:pt x="5" y="113"/>
                  </a:lnTo>
                  <a:lnTo>
                    <a:pt x="5" y="111"/>
                  </a:lnTo>
                  <a:lnTo>
                    <a:pt x="4" y="110"/>
                  </a:lnTo>
                  <a:lnTo>
                    <a:pt x="4" y="109"/>
                  </a:lnTo>
                  <a:lnTo>
                    <a:pt x="3" y="109"/>
                  </a:lnTo>
                  <a:lnTo>
                    <a:pt x="3" y="108"/>
                  </a:lnTo>
                  <a:lnTo>
                    <a:pt x="3" y="107"/>
                  </a:lnTo>
                  <a:lnTo>
                    <a:pt x="2" y="106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0" y="105"/>
                  </a:lnTo>
                  <a:lnTo>
                    <a:pt x="0" y="103"/>
                  </a:lnTo>
                  <a:lnTo>
                    <a:pt x="1" y="101"/>
                  </a:lnTo>
                  <a:lnTo>
                    <a:pt x="8" y="94"/>
                  </a:lnTo>
                  <a:lnTo>
                    <a:pt x="10" y="93"/>
                  </a:lnTo>
                  <a:lnTo>
                    <a:pt x="10" y="92"/>
                  </a:lnTo>
                  <a:lnTo>
                    <a:pt x="11" y="92"/>
                  </a:lnTo>
                  <a:lnTo>
                    <a:pt x="12" y="91"/>
                  </a:lnTo>
                  <a:lnTo>
                    <a:pt x="12" y="90"/>
                  </a:lnTo>
                  <a:lnTo>
                    <a:pt x="13" y="90"/>
                  </a:lnTo>
                  <a:lnTo>
                    <a:pt x="13" y="89"/>
                  </a:lnTo>
                  <a:lnTo>
                    <a:pt x="16" y="88"/>
                  </a:lnTo>
                  <a:lnTo>
                    <a:pt x="16" y="86"/>
                  </a:lnTo>
                  <a:lnTo>
                    <a:pt x="19" y="83"/>
                  </a:lnTo>
                  <a:lnTo>
                    <a:pt x="22" y="80"/>
                  </a:lnTo>
                  <a:lnTo>
                    <a:pt x="25" y="78"/>
                  </a:lnTo>
                  <a:lnTo>
                    <a:pt x="29" y="74"/>
                  </a:lnTo>
                  <a:lnTo>
                    <a:pt x="29" y="73"/>
                  </a:lnTo>
                  <a:lnTo>
                    <a:pt x="30" y="73"/>
                  </a:lnTo>
                  <a:lnTo>
                    <a:pt x="30" y="72"/>
                  </a:lnTo>
                  <a:lnTo>
                    <a:pt x="31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34" y="64"/>
                  </a:lnTo>
                  <a:lnTo>
                    <a:pt x="35" y="63"/>
                  </a:lnTo>
                  <a:lnTo>
                    <a:pt x="36" y="60"/>
                  </a:lnTo>
                  <a:lnTo>
                    <a:pt x="36" y="59"/>
                  </a:lnTo>
                  <a:lnTo>
                    <a:pt x="36" y="58"/>
                  </a:lnTo>
                  <a:lnTo>
                    <a:pt x="37" y="57"/>
                  </a:lnTo>
                  <a:lnTo>
                    <a:pt x="38" y="56"/>
                  </a:lnTo>
                  <a:lnTo>
                    <a:pt x="43" y="49"/>
                  </a:lnTo>
                  <a:lnTo>
                    <a:pt x="44" y="48"/>
                  </a:lnTo>
                  <a:lnTo>
                    <a:pt x="45" y="47"/>
                  </a:lnTo>
                  <a:lnTo>
                    <a:pt x="45" y="46"/>
                  </a:lnTo>
                  <a:lnTo>
                    <a:pt x="46" y="44"/>
                  </a:lnTo>
                  <a:lnTo>
                    <a:pt x="46" y="43"/>
                  </a:lnTo>
                  <a:lnTo>
                    <a:pt x="46" y="42"/>
                  </a:lnTo>
                  <a:lnTo>
                    <a:pt x="46" y="41"/>
                  </a:lnTo>
                  <a:lnTo>
                    <a:pt x="47" y="38"/>
                  </a:lnTo>
                  <a:lnTo>
                    <a:pt x="48" y="35"/>
                  </a:lnTo>
                  <a:lnTo>
                    <a:pt x="50" y="31"/>
                  </a:lnTo>
                  <a:lnTo>
                    <a:pt x="50" y="28"/>
                  </a:lnTo>
                  <a:lnTo>
                    <a:pt x="50" y="26"/>
                  </a:lnTo>
                  <a:lnTo>
                    <a:pt x="52" y="19"/>
                  </a:lnTo>
                  <a:lnTo>
                    <a:pt x="52" y="18"/>
                  </a:lnTo>
                  <a:lnTo>
                    <a:pt x="52" y="17"/>
                  </a:lnTo>
                  <a:lnTo>
                    <a:pt x="52" y="16"/>
                  </a:lnTo>
                  <a:lnTo>
                    <a:pt x="53" y="15"/>
                  </a:lnTo>
                  <a:lnTo>
                    <a:pt x="53" y="14"/>
                  </a:lnTo>
                  <a:lnTo>
                    <a:pt x="54" y="13"/>
                  </a:lnTo>
                  <a:lnTo>
                    <a:pt x="54" y="11"/>
                  </a:lnTo>
                  <a:lnTo>
                    <a:pt x="55" y="10"/>
                  </a:lnTo>
                  <a:lnTo>
                    <a:pt x="56" y="9"/>
                  </a:lnTo>
                  <a:lnTo>
                    <a:pt x="57" y="8"/>
                  </a:lnTo>
                  <a:lnTo>
                    <a:pt x="59" y="8"/>
                  </a:lnTo>
                  <a:lnTo>
                    <a:pt x="59" y="7"/>
                  </a:lnTo>
                  <a:lnTo>
                    <a:pt x="64" y="3"/>
                  </a:lnTo>
                  <a:lnTo>
                    <a:pt x="68" y="1"/>
                  </a:lnTo>
                  <a:lnTo>
                    <a:pt x="68" y="0"/>
                  </a:lnTo>
                  <a:lnTo>
                    <a:pt x="69" y="1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2" y="2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6" y="3"/>
                  </a:lnTo>
                  <a:lnTo>
                    <a:pt x="77" y="3"/>
                  </a:lnTo>
                  <a:lnTo>
                    <a:pt x="77" y="5"/>
                  </a:lnTo>
                  <a:lnTo>
                    <a:pt x="78" y="5"/>
                  </a:lnTo>
                  <a:lnTo>
                    <a:pt x="78" y="6"/>
                  </a:lnTo>
                  <a:lnTo>
                    <a:pt x="78" y="7"/>
                  </a:lnTo>
                  <a:lnTo>
                    <a:pt x="78" y="8"/>
                  </a:lnTo>
                  <a:lnTo>
                    <a:pt x="79" y="9"/>
                  </a:lnTo>
                  <a:lnTo>
                    <a:pt x="80" y="9"/>
                  </a:lnTo>
                  <a:lnTo>
                    <a:pt x="80" y="10"/>
                  </a:lnTo>
                  <a:lnTo>
                    <a:pt x="81" y="10"/>
                  </a:lnTo>
                  <a:lnTo>
                    <a:pt x="82" y="11"/>
                  </a:lnTo>
                  <a:lnTo>
                    <a:pt x="83" y="13"/>
                  </a:lnTo>
                  <a:lnTo>
                    <a:pt x="85" y="14"/>
                  </a:lnTo>
                  <a:lnTo>
                    <a:pt x="85" y="15"/>
                  </a:lnTo>
                  <a:lnTo>
                    <a:pt x="85" y="16"/>
                  </a:lnTo>
                  <a:lnTo>
                    <a:pt x="86" y="16"/>
                  </a:lnTo>
                  <a:lnTo>
                    <a:pt x="86" y="17"/>
                  </a:lnTo>
                  <a:lnTo>
                    <a:pt x="87" y="17"/>
                  </a:lnTo>
                  <a:lnTo>
                    <a:pt x="87" y="18"/>
                  </a:lnTo>
                  <a:lnTo>
                    <a:pt x="88" y="19"/>
                  </a:lnTo>
                  <a:lnTo>
                    <a:pt x="89" y="19"/>
                  </a:lnTo>
                  <a:lnTo>
                    <a:pt x="89" y="21"/>
                  </a:lnTo>
                  <a:lnTo>
                    <a:pt x="90" y="22"/>
                  </a:lnTo>
                  <a:lnTo>
                    <a:pt x="91" y="22"/>
                  </a:lnTo>
                  <a:lnTo>
                    <a:pt x="91" y="23"/>
                  </a:lnTo>
                  <a:lnTo>
                    <a:pt x="93" y="23"/>
                  </a:lnTo>
                  <a:lnTo>
                    <a:pt x="94" y="23"/>
                  </a:lnTo>
                  <a:lnTo>
                    <a:pt x="94" y="22"/>
                  </a:lnTo>
                  <a:lnTo>
                    <a:pt x="95" y="21"/>
                  </a:lnTo>
                  <a:lnTo>
                    <a:pt x="96" y="21"/>
                  </a:lnTo>
                  <a:lnTo>
                    <a:pt x="97" y="21"/>
                  </a:lnTo>
                  <a:lnTo>
                    <a:pt x="97" y="22"/>
                  </a:lnTo>
                  <a:lnTo>
                    <a:pt x="98" y="22"/>
                  </a:lnTo>
                  <a:lnTo>
                    <a:pt x="98" y="23"/>
                  </a:lnTo>
                  <a:lnTo>
                    <a:pt x="98" y="24"/>
                  </a:lnTo>
                  <a:lnTo>
                    <a:pt x="98" y="25"/>
                  </a:lnTo>
                  <a:lnTo>
                    <a:pt x="98" y="26"/>
                  </a:lnTo>
                  <a:lnTo>
                    <a:pt x="99" y="26"/>
                  </a:lnTo>
                  <a:lnTo>
                    <a:pt x="99" y="27"/>
                  </a:lnTo>
                  <a:lnTo>
                    <a:pt x="100" y="26"/>
                  </a:lnTo>
                  <a:lnTo>
                    <a:pt x="100" y="25"/>
                  </a:lnTo>
                  <a:lnTo>
                    <a:pt x="102" y="26"/>
                  </a:lnTo>
                  <a:lnTo>
                    <a:pt x="103" y="26"/>
                  </a:lnTo>
                  <a:lnTo>
                    <a:pt x="104" y="26"/>
                  </a:lnTo>
                  <a:lnTo>
                    <a:pt x="104" y="25"/>
                  </a:lnTo>
                  <a:lnTo>
                    <a:pt x="104" y="24"/>
                  </a:lnTo>
                  <a:lnTo>
                    <a:pt x="105" y="23"/>
                  </a:lnTo>
                  <a:lnTo>
                    <a:pt x="106" y="23"/>
                  </a:lnTo>
                  <a:lnTo>
                    <a:pt x="107" y="22"/>
                  </a:lnTo>
                  <a:lnTo>
                    <a:pt x="108" y="22"/>
                  </a:lnTo>
                  <a:lnTo>
                    <a:pt x="109" y="22"/>
                  </a:lnTo>
                  <a:lnTo>
                    <a:pt x="111" y="22"/>
                  </a:lnTo>
                  <a:lnTo>
                    <a:pt x="112" y="22"/>
                  </a:lnTo>
                  <a:lnTo>
                    <a:pt x="113" y="23"/>
                  </a:lnTo>
                  <a:lnTo>
                    <a:pt x="113" y="24"/>
                  </a:lnTo>
                  <a:lnTo>
                    <a:pt x="114" y="24"/>
                  </a:lnTo>
                  <a:lnTo>
                    <a:pt x="114" y="25"/>
                  </a:lnTo>
                  <a:lnTo>
                    <a:pt x="115" y="26"/>
                  </a:lnTo>
                  <a:lnTo>
                    <a:pt x="115" y="27"/>
                  </a:lnTo>
                  <a:lnTo>
                    <a:pt x="116" y="27"/>
                  </a:lnTo>
                  <a:lnTo>
                    <a:pt x="117" y="30"/>
                  </a:lnTo>
                  <a:lnTo>
                    <a:pt x="119" y="30"/>
                  </a:lnTo>
                  <a:lnTo>
                    <a:pt x="120" y="30"/>
                  </a:lnTo>
                  <a:lnTo>
                    <a:pt x="120" y="31"/>
                  </a:lnTo>
                  <a:lnTo>
                    <a:pt x="120" y="32"/>
                  </a:lnTo>
                  <a:lnTo>
                    <a:pt x="120" y="33"/>
                  </a:lnTo>
                  <a:lnTo>
                    <a:pt x="120" y="34"/>
                  </a:lnTo>
                  <a:lnTo>
                    <a:pt x="121" y="34"/>
                  </a:lnTo>
                  <a:lnTo>
                    <a:pt x="122" y="35"/>
                  </a:lnTo>
                  <a:lnTo>
                    <a:pt x="123" y="35"/>
                  </a:lnTo>
                  <a:lnTo>
                    <a:pt x="124" y="35"/>
                  </a:lnTo>
                  <a:lnTo>
                    <a:pt x="125" y="36"/>
                  </a:lnTo>
                  <a:lnTo>
                    <a:pt x="125" y="38"/>
                  </a:lnTo>
                  <a:lnTo>
                    <a:pt x="126" y="38"/>
                  </a:lnTo>
                  <a:lnTo>
                    <a:pt x="126" y="36"/>
                  </a:lnTo>
                  <a:lnTo>
                    <a:pt x="128" y="36"/>
                  </a:lnTo>
                  <a:lnTo>
                    <a:pt x="128" y="35"/>
                  </a:lnTo>
                  <a:lnTo>
                    <a:pt x="129" y="34"/>
                  </a:lnTo>
                  <a:lnTo>
                    <a:pt x="130" y="34"/>
                  </a:lnTo>
                  <a:lnTo>
                    <a:pt x="131" y="34"/>
                  </a:lnTo>
                  <a:lnTo>
                    <a:pt x="132" y="34"/>
                  </a:lnTo>
                  <a:lnTo>
                    <a:pt x="132" y="33"/>
                  </a:lnTo>
                  <a:lnTo>
                    <a:pt x="133" y="33"/>
                  </a:lnTo>
                  <a:lnTo>
                    <a:pt x="133" y="32"/>
                  </a:lnTo>
                  <a:lnTo>
                    <a:pt x="134" y="32"/>
                  </a:lnTo>
                  <a:lnTo>
                    <a:pt x="136" y="31"/>
                  </a:lnTo>
                  <a:lnTo>
                    <a:pt x="136" y="32"/>
                  </a:lnTo>
                  <a:lnTo>
                    <a:pt x="137" y="32"/>
                  </a:lnTo>
                  <a:lnTo>
                    <a:pt x="138" y="32"/>
                  </a:lnTo>
                  <a:lnTo>
                    <a:pt x="138" y="33"/>
                  </a:lnTo>
                  <a:lnTo>
                    <a:pt x="138" y="34"/>
                  </a:lnTo>
                  <a:lnTo>
                    <a:pt x="139" y="34"/>
                  </a:lnTo>
                  <a:lnTo>
                    <a:pt x="140" y="33"/>
                  </a:lnTo>
                  <a:lnTo>
                    <a:pt x="141" y="32"/>
                  </a:lnTo>
                  <a:lnTo>
                    <a:pt x="142" y="32"/>
                  </a:lnTo>
                  <a:lnTo>
                    <a:pt x="142" y="31"/>
                  </a:lnTo>
                  <a:lnTo>
                    <a:pt x="143" y="31"/>
                  </a:lnTo>
                  <a:lnTo>
                    <a:pt x="143" y="30"/>
                  </a:lnTo>
                  <a:lnTo>
                    <a:pt x="145" y="30"/>
                  </a:lnTo>
                  <a:lnTo>
                    <a:pt x="146" y="30"/>
                  </a:lnTo>
                  <a:lnTo>
                    <a:pt x="147" y="30"/>
                  </a:lnTo>
                  <a:lnTo>
                    <a:pt x="148" y="30"/>
                  </a:lnTo>
                  <a:lnTo>
                    <a:pt x="149" y="28"/>
                  </a:lnTo>
                  <a:lnTo>
                    <a:pt x="150" y="28"/>
                  </a:lnTo>
                  <a:lnTo>
                    <a:pt x="150" y="30"/>
                  </a:lnTo>
                  <a:lnTo>
                    <a:pt x="151" y="28"/>
                  </a:lnTo>
                  <a:lnTo>
                    <a:pt x="152" y="28"/>
                  </a:lnTo>
                  <a:lnTo>
                    <a:pt x="154" y="30"/>
                  </a:lnTo>
                  <a:lnTo>
                    <a:pt x="155" y="28"/>
                  </a:lnTo>
                  <a:lnTo>
                    <a:pt x="155" y="30"/>
                  </a:lnTo>
                  <a:lnTo>
                    <a:pt x="156" y="30"/>
                  </a:lnTo>
                  <a:lnTo>
                    <a:pt x="157" y="28"/>
                  </a:lnTo>
                  <a:lnTo>
                    <a:pt x="157" y="27"/>
                  </a:lnTo>
                  <a:lnTo>
                    <a:pt x="157" y="26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0" y="26"/>
                  </a:lnTo>
                  <a:lnTo>
                    <a:pt x="162" y="26"/>
                  </a:lnTo>
                  <a:lnTo>
                    <a:pt x="163" y="26"/>
                  </a:lnTo>
                  <a:lnTo>
                    <a:pt x="164" y="26"/>
                  </a:lnTo>
                  <a:lnTo>
                    <a:pt x="164" y="27"/>
                  </a:lnTo>
                  <a:lnTo>
                    <a:pt x="165" y="27"/>
                  </a:lnTo>
                  <a:lnTo>
                    <a:pt x="165" y="28"/>
                  </a:lnTo>
                  <a:lnTo>
                    <a:pt x="166" y="28"/>
                  </a:lnTo>
                  <a:lnTo>
                    <a:pt x="167" y="28"/>
                  </a:lnTo>
                  <a:lnTo>
                    <a:pt x="167" y="27"/>
                  </a:lnTo>
                  <a:lnTo>
                    <a:pt x="167" y="26"/>
                  </a:lnTo>
                  <a:lnTo>
                    <a:pt x="167" y="25"/>
                  </a:lnTo>
                  <a:lnTo>
                    <a:pt x="168" y="24"/>
                  </a:lnTo>
                  <a:lnTo>
                    <a:pt x="169" y="24"/>
                  </a:lnTo>
                  <a:lnTo>
                    <a:pt x="171" y="24"/>
                  </a:lnTo>
                  <a:lnTo>
                    <a:pt x="172" y="25"/>
                  </a:lnTo>
                  <a:lnTo>
                    <a:pt x="173" y="25"/>
                  </a:lnTo>
                  <a:lnTo>
                    <a:pt x="173" y="26"/>
                  </a:lnTo>
                  <a:lnTo>
                    <a:pt x="174" y="27"/>
                  </a:lnTo>
                  <a:lnTo>
                    <a:pt x="175" y="27"/>
                  </a:lnTo>
                  <a:lnTo>
                    <a:pt x="175" y="28"/>
                  </a:lnTo>
                  <a:lnTo>
                    <a:pt x="175" y="31"/>
                  </a:lnTo>
                  <a:lnTo>
                    <a:pt x="176" y="32"/>
                  </a:lnTo>
                  <a:lnTo>
                    <a:pt x="177" y="32"/>
                  </a:lnTo>
                  <a:lnTo>
                    <a:pt x="179" y="32"/>
                  </a:lnTo>
                  <a:lnTo>
                    <a:pt x="179" y="33"/>
                  </a:lnTo>
                  <a:lnTo>
                    <a:pt x="177" y="33"/>
                  </a:lnTo>
                  <a:lnTo>
                    <a:pt x="179" y="34"/>
                  </a:lnTo>
                  <a:lnTo>
                    <a:pt x="180" y="34"/>
                  </a:lnTo>
                  <a:lnTo>
                    <a:pt x="181" y="33"/>
                  </a:lnTo>
                  <a:lnTo>
                    <a:pt x="182" y="33"/>
                  </a:lnTo>
                  <a:lnTo>
                    <a:pt x="183" y="33"/>
                  </a:lnTo>
                  <a:lnTo>
                    <a:pt x="182" y="35"/>
                  </a:lnTo>
                  <a:lnTo>
                    <a:pt x="182" y="36"/>
                  </a:lnTo>
                  <a:lnTo>
                    <a:pt x="183" y="38"/>
                  </a:lnTo>
                  <a:lnTo>
                    <a:pt x="184" y="38"/>
                  </a:lnTo>
                  <a:lnTo>
                    <a:pt x="186" y="38"/>
                  </a:lnTo>
                  <a:lnTo>
                    <a:pt x="185" y="36"/>
                  </a:lnTo>
                  <a:lnTo>
                    <a:pt x="184" y="36"/>
                  </a:lnTo>
                  <a:lnTo>
                    <a:pt x="183" y="36"/>
                  </a:lnTo>
                  <a:lnTo>
                    <a:pt x="184" y="36"/>
                  </a:lnTo>
                  <a:lnTo>
                    <a:pt x="185" y="36"/>
                  </a:lnTo>
                  <a:lnTo>
                    <a:pt x="185" y="35"/>
                  </a:lnTo>
                  <a:lnTo>
                    <a:pt x="185" y="34"/>
                  </a:lnTo>
                  <a:lnTo>
                    <a:pt x="184" y="34"/>
                  </a:lnTo>
                  <a:lnTo>
                    <a:pt x="185" y="34"/>
                  </a:lnTo>
                  <a:lnTo>
                    <a:pt x="186" y="34"/>
                  </a:lnTo>
                  <a:lnTo>
                    <a:pt x="185" y="34"/>
                  </a:lnTo>
                  <a:lnTo>
                    <a:pt x="185" y="33"/>
                  </a:lnTo>
                  <a:lnTo>
                    <a:pt x="185" y="32"/>
                  </a:lnTo>
                  <a:lnTo>
                    <a:pt x="184" y="31"/>
                  </a:lnTo>
                  <a:lnTo>
                    <a:pt x="184" y="32"/>
                  </a:lnTo>
                  <a:lnTo>
                    <a:pt x="183" y="32"/>
                  </a:lnTo>
                  <a:lnTo>
                    <a:pt x="182" y="32"/>
                  </a:lnTo>
                  <a:lnTo>
                    <a:pt x="183" y="32"/>
                  </a:lnTo>
                  <a:lnTo>
                    <a:pt x="183" y="31"/>
                  </a:lnTo>
                  <a:lnTo>
                    <a:pt x="184" y="31"/>
                  </a:lnTo>
                  <a:lnTo>
                    <a:pt x="185" y="31"/>
                  </a:lnTo>
                  <a:lnTo>
                    <a:pt x="185" y="30"/>
                  </a:lnTo>
                  <a:lnTo>
                    <a:pt x="186" y="30"/>
                  </a:lnTo>
                  <a:lnTo>
                    <a:pt x="186" y="31"/>
                  </a:lnTo>
                  <a:lnTo>
                    <a:pt x="186" y="32"/>
                  </a:lnTo>
                  <a:lnTo>
                    <a:pt x="186" y="33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89" y="32"/>
                  </a:lnTo>
                  <a:lnTo>
                    <a:pt x="190" y="33"/>
                  </a:lnTo>
                  <a:lnTo>
                    <a:pt x="191" y="33"/>
                  </a:lnTo>
                  <a:lnTo>
                    <a:pt x="191" y="34"/>
                  </a:lnTo>
                  <a:lnTo>
                    <a:pt x="191" y="35"/>
                  </a:lnTo>
                  <a:lnTo>
                    <a:pt x="191" y="36"/>
                  </a:lnTo>
                  <a:lnTo>
                    <a:pt x="192" y="36"/>
                  </a:lnTo>
                  <a:lnTo>
                    <a:pt x="192" y="38"/>
                  </a:lnTo>
                  <a:lnTo>
                    <a:pt x="193" y="38"/>
                  </a:lnTo>
                  <a:lnTo>
                    <a:pt x="193" y="36"/>
                  </a:lnTo>
                  <a:lnTo>
                    <a:pt x="194" y="36"/>
                  </a:lnTo>
                  <a:lnTo>
                    <a:pt x="194" y="38"/>
                  </a:lnTo>
                  <a:lnTo>
                    <a:pt x="195" y="39"/>
                  </a:lnTo>
                  <a:lnTo>
                    <a:pt x="197" y="39"/>
                  </a:lnTo>
                  <a:lnTo>
                    <a:pt x="197" y="40"/>
                  </a:lnTo>
                  <a:lnTo>
                    <a:pt x="197" y="41"/>
                  </a:lnTo>
                  <a:lnTo>
                    <a:pt x="198" y="41"/>
                  </a:lnTo>
                  <a:lnTo>
                    <a:pt x="199" y="42"/>
                  </a:lnTo>
                  <a:lnTo>
                    <a:pt x="200" y="42"/>
                  </a:lnTo>
                  <a:lnTo>
                    <a:pt x="201" y="43"/>
                  </a:lnTo>
                  <a:lnTo>
                    <a:pt x="202" y="43"/>
                  </a:lnTo>
                  <a:lnTo>
                    <a:pt x="202" y="42"/>
                  </a:lnTo>
                  <a:lnTo>
                    <a:pt x="202" y="43"/>
                  </a:lnTo>
                  <a:lnTo>
                    <a:pt x="202" y="44"/>
                  </a:lnTo>
                  <a:lnTo>
                    <a:pt x="202" y="46"/>
                  </a:lnTo>
                  <a:lnTo>
                    <a:pt x="202" y="47"/>
                  </a:lnTo>
                  <a:lnTo>
                    <a:pt x="203" y="47"/>
                  </a:lnTo>
                  <a:lnTo>
                    <a:pt x="203" y="48"/>
                  </a:lnTo>
                  <a:lnTo>
                    <a:pt x="205" y="48"/>
                  </a:lnTo>
                  <a:lnTo>
                    <a:pt x="205" y="49"/>
                  </a:lnTo>
                  <a:lnTo>
                    <a:pt x="206" y="49"/>
                  </a:lnTo>
                  <a:lnTo>
                    <a:pt x="206" y="50"/>
                  </a:lnTo>
                  <a:lnTo>
                    <a:pt x="207" y="50"/>
                  </a:lnTo>
                  <a:lnTo>
                    <a:pt x="208" y="50"/>
                  </a:lnTo>
                  <a:lnTo>
                    <a:pt x="209" y="51"/>
                  </a:lnTo>
                  <a:lnTo>
                    <a:pt x="210" y="52"/>
                  </a:lnTo>
                  <a:lnTo>
                    <a:pt x="210" y="53"/>
                  </a:lnTo>
                  <a:lnTo>
                    <a:pt x="210" y="55"/>
                  </a:lnTo>
                  <a:lnTo>
                    <a:pt x="210" y="56"/>
                  </a:lnTo>
                  <a:lnTo>
                    <a:pt x="210" y="57"/>
                  </a:lnTo>
                  <a:lnTo>
                    <a:pt x="210" y="58"/>
                  </a:lnTo>
                  <a:lnTo>
                    <a:pt x="209" y="59"/>
                  </a:lnTo>
                  <a:lnTo>
                    <a:pt x="210" y="59"/>
                  </a:lnTo>
                  <a:lnTo>
                    <a:pt x="210" y="60"/>
                  </a:lnTo>
                  <a:lnTo>
                    <a:pt x="211" y="59"/>
                  </a:lnTo>
                  <a:lnTo>
                    <a:pt x="211" y="60"/>
                  </a:lnTo>
                  <a:lnTo>
                    <a:pt x="211" y="61"/>
                  </a:lnTo>
                  <a:lnTo>
                    <a:pt x="212" y="61"/>
                  </a:lnTo>
                  <a:lnTo>
                    <a:pt x="212" y="63"/>
                  </a:lnTo>
                  <a:lnTo>
                    <a:pt x="214" y="64"/>
                  </a:lnTo>
                  <a:lnTo>
                    <a:pt x="212" y="64"/>
                  </a:lnTo>
                  <a:lnTo>
                    <a:pt x="212" y="65"/>
                  </a:lnTo>
                  <a:lnTo>
                    <a:pt x="212" y="66"/>
                  </a:lnTo>
                  <a:lnTo>
                    <a:pt x="214" y="66"/>
                  </a:lnTo>
                  <a:lnTo>
                    <a:pt x="214" y="65"/>
                  </a:lnTo>
                  <a:lnTo>
                    <a:pt x="215" y="65"/>
                  </a:lnTo>
                  <a:lnTo>
                    <a:pt x="215" y="66"/>
                  </a:lnTo>
                  <a:lnTo>
                    <a:pt x="216" y="66"/>
                  </a:lnTo>
                  <a:lnTo>
                    <a:pt x="217" y="67"/>
                  </a:lnTo>
                  <a:lnTo>
                    <a:pt x="218" y="67"/>
                  </a:lnTo>
                  <a:lnTo>
                    <a:pt x="219" y="68"/>
                  </a:lnTo>
                  <a:lnTo>
                    <a:pt x="220" y="68"/>
                  </a:lnTo>
                  <a:lnTo>
                    <a:pt x="222" y="69"/>
                  </a:lnTo>
                  <a:lnTo>
                    <a:pt x="222" y="71"/>
                  </a:lnTo>
                  <a:lnTo>
                    <a:pt x="223" y="71"/>
                  </a:lnTo>
                  <a:lnTo>
                    <a:pt x="224" y="72"/>
                  </a:lnTo>
                  <a:lnTo>
                    <a:pt x="224" y="73"/>
                  </a:lnTo>
                  <a:lnTo>
                    <a:pt x="225" y="74"/>
                  </a:lnTo>
                  <a:lnTo>
                    <a:pt x="226" y="74"/>
                  </a:lnTo>
                  <a:lnTo>
                    <a:pt x="226" y="75"/>
                  </a:lnTo>
                  <a:lnTo>
                    <a:pt x="227" y="75"/>
                  </a:lnTo>
                  <a:lnTo>
                    <a:pt x="227" y="76"/>
                  </a:lnTo>
                  <a:lnTo>
                    <a:pt x="227" y="77"/>
                  </a:lnTo>
                  <a:lnTo>
                    <a:pt x="227" y="76"/>
                  </a:lnTo>
                  <a:lnTo>
                    <a:pt x="228" y="76"/>
                  </a:lnTo>
                  <a:lnTo>
                    <a:pt x="228" y="77"/>
                  </a:lnTo>
                  <a:lnTo>
                    <a:pt x="229" y="77"/>
                  </a:lnTo>
                  <a:lnTo>
                    <a:pt x="229" y="78"/>
                  </a:lnTo>
                  <a:lnTo>
                    <a:pt x="229" y="80"/>
                  </a:lnTo>
                  <a:lnTo>
                    <a:pt x="229" y="81"/>
                  </a:lnTo>
                  <a:lnTo>
                    <a:pt x="229" y="82"/>
                  </a:lnTo>
                  <a:lnTo>
                    <a:pt x="231" y="82"/>
                  </a:lnTo>
                  <a:lnTo>
                    <a:pt x="231" y="83"/>
                  </a:lnTo>
                  <a:lnTo>
                    <a:pt x="232" y="83"/>
                  </a:lnTo>
                  <a:lnTo>
                    <a:pt x="232" y="84"/>
                  </a:lnTo>
                  <a:lnTo>
                    <a:pt x="233" y="84"/>
                  </a:lnTo>
                  <a:lnTo>
                    <a:pt x="233" y="85"/>
                  </a:lnTo>
                  <a:lnTo>
                    <a:pt x="234" y="85"/>
                  </a:lnTo>
                  <a:lnTo>
                    <a:pt x="235" y="85"/>
                  </a:lnTo>
                  <a:lnTo>
                    <a:pt x="236" y="84"/>
                  </a:lnTo>
                  <a:lnTo>
                    <a:pt x="236" y="83"/>
                  </a:lnTo>
                  <a:lnTo>
                    <a:pt x="237" y="83"/>
                  </a:lnTo>
                  <a:lnTo>
                    <a:pt x="237" y="82"/>
                  </a:lnTo>
                  <a:lnTo>
                    <a:pt x="238" y="81"/>
                  </a:lnTo>
                  <a:lnTo>
                    <a:pt x="238" y="80"/>
                  </a:lnTo>
                  <a:lnTo>
                    <a:pt x="238" y="78"/>
                  </a:lnTo>
                  <a:lnTo>
                    <a:pt x="238" y="77"/>
                  </a:lnTo>
                  <a:lnTo>
                    <a:pt x="237" y="77"/>
                  </a:lnTo>
                  <a:lnTo>
                    <a:pt x="237" y="76"/>
                  </a:lnTo>
                  <a:lnTo>
                    <a:pt x="238" y="76"/>
                  </a:lnTo>
                  <a:lnTo>
                    <a:pt x="238" y="75"/>
                  </a:lnTo>
                  <a:lnTo>
                    <a:pt x="240" y="75"/>
                  </a:lnTo>
                  <a:lnTo>
                    <a:pt x="241" y="76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3" y="75"/>
                  </a:lnTo>
                  <a:lnTo>
                    <a:pt x="243" y="74"/>
                  </a:lnTo>
                  <a:lnTo>
                    <a:pt x="242" y="73"/>
                  </a:lnTo>
                  <a:lnTo>
                    <a:pt x="242" y="72"/>
                  </a:lnTo>
                  <a:lnTo>
                    <a:pt x="242" y="71"/>
                  </a:lnTo>
                  <a:lnTo>
                    <a:pt x="243" y="69"/>
                  </a:lnTo>
                  <a:lnTo>
                    <a:pt x="244" y="68"/>
                  </a:lnTo>
                  <a:lnTo>
                    <a:pt x="245" y="68"/>
                  </a:lnTo>
                  <a:lnTo>
                    <a:pt x="246" y="68"/>
                  </a:lnTo>
                  <a:lnTo>
                    <a:pt x="248" y="68"/>
                  </a:lnTo>
                  <a:lnTo>
                    <a:pt x="249" y="69"/>
                  </a:lnTo>
                  <a:lnTo>
                    <a:pt x="249" y="68"/>
                  </a:lnTo>
                  <a:lnTo>
                    <a:pt x="250" y="68"/>
                  </a:lnTo>
                  <a:lnTo>
                    <a:pt x="251" y="68"/>
                  </a:lnTo>
                  <a:lnTo>
                    <a:pt x="253" y="67"/>
                  </a:lnTo>
                  <a:lnTo>
                    <a:pt x="254" y="68"/>
                  </a:lnTo>
                  <a:lnTo>
                    <a:pt x="254" y="71"/>
                  </a:lnTo>
                  <a:lnTo>
                    <a:pt x="254" y="72"/>
                  </a:lnTo>
                  <a:lnTo>
                    <a:pt x="254" y="73"/>
                  </a:lnTo>
                  <a:lnTo>
                    <a:pt x="254" y="74"/>
                  </a:lnTo>
                  <a:lnTo>
                    <a:pt x="255" y="74"/>
                  </a:lnTo>
                  <a:lnTo>
                    <a:pt x="255" y="75"/>
                  </a:lnTo>
                  <a:lnTo>
                    <a:pt x="255" y="76"/>
                  </a:lnTo>
                  <a:lnTo>
                    <a:pt x="255" y="77"/>
                  </a:lnTo>
                  <a:lnTo>
                    <a:pt x="257" y="78"/>
                  </a:lnTo>
                  <a:lnTo>
                    <a:pt x="257" y="80"/>
                  </a:lnTo>
                  <a:lnTo>
                    <a:pt x="258" y="80"/>
                  </a:lnTo>
                  <a:lnTo>
                    <a:pt x="258" y="81"/>
                  </a:lnTo>
                  <a:lnTo>
                    <a:pt x="258" y="82"/>
                  </a:lnTo>
                  <a:lnTo>
                    <a:pt x="257" y="83"/>
                  </a:lnTo>
                  <a:lnTo>
                    <a:pt x="258" y="84"/>
                  </a:lnTo>
                  <a:lnTo>
                    <a:pt x="258" y="85"/>
                  </a:lnTo>
                  <a:lnTo>
                    <a:pt x="259" y="85"/>
                  </a:lnTo>
                  <a:lnTo>
                    <a:pt x="260" y="85"/>
                  </a:lnTo>
                  <a:lnTo>
                    <a:pt x="261" y="85"/>
                  </a:lnTo>
                  <a:lnTo>
                    <a:pt x="262" y="84"/>
                  </a:lnTo>
                  <a:lnTo>
                    <a:pt x="262" y="83"/>
                  </a:lnTo>
                  <a:lnTo>
                    <a:pt x="263" y="83"/>
                  </a:lnTo>
                  <a:lnTo>
                    <a:pt x="264" y="84"/>
                  </a:lnTo>
                  <a:lnTo>
                    <a:pt x="266" y="84"/>
                  </a:lnTo>
                  <a:lnTo>
                    <a:pt x="266" y="85"/>
                  </a:lnTo>
                  <a:lnTo>
                    <a:pt x="267" y="85"/>
                  </a:lnTo>
                  <a:lnTo>
                    <a:pt x="268" y="85"/>
                  </a:lnTo>
                  <a:lnTo>
                    <a:pt x="269" y="85"/>
                  </a:lnTo>
                  <a:lnTo>
                    <a:pt x="270" y="86"/>
                  </a:lnTo>
                  <a:lnTo>
                    <a:pt x="271" y="86"/>
                  </a:lnTo>
                  <a:lnTo>
                    <a:pt x="272" y="88"/>
                  </a:lnTo>
                  <a:lnTo>
                    <a:pt x="274" y="88"/>
                  </a:lnTo>
                  <a:lnTo>
                    <a:pt x="275" y="88"/>
                  </a:lnTo>
                  <a:lnTo>
                    <a:pt x="275" y="89"/>
                  </a:lnTo>
                  <a:lnTo>
                    <a:pt x="276" y="90"/>
                  </a:lnTo>
                  <a:lnTo>
                    <a:pt x="277" y="90"/>
                  </a:lnTo>
                  <a:lnTo>
                    <a:pt x="278" y="91"/>
                  </a:lnTo>
                  <a:lnTo>
                    <a:pt x="277" y="91"/>
                  </a:lnTo>
                  <a:lnTo>
                    <a:pt x="277" y="92"/>
                  </a:lnTo>
                  <a:lnTo>
                    <a:pt x="278" y="92"/>
                  </a:lnTo>
                  <a:lnTo>
                    <a:pt x="278" y="93"/>
                  </a:lnTo>
                  <a:lnTo>
                    <a:pt x="278" y="94"/>
                  </a:lnTo>
                  <a:lnTo>
                    <a:pt x="279" y="94"/>
                  </a:lnTo>
                  <a:lnTo>
                    <a:pt x="279" y="95"/>
                  </a:lnTo>
                  <a:lnTo>
                    <a:pt x="279" y="97"/>
                  </a:lnTo>
                  <a:lnTo>
                    <a:pt x="280" y="97"/>
                  </a:lnTo>
                  <a:lnTo>
                    <a:pt x="280" y="95"/>
                  </a:lnTo>
                  <a:lnTo>
                    <a:pt x="283" y="94"/>
                  </a:lnTo>
                  <a:lnTo>
                    <a:pt x="284" y="94"/>
                  </a:lnTo>
                  <a:lnTo>
                    <a:pt x="283" y="93"/>
                  </a:lnTo>
                  <a:lnTo>
                    <a:pt x="283" y="92"/>
                  </a:lnTo>
                  <a:lnTo>
                    <a:pt x="284" y="92"/>
                  </a:lnTo>
                  <a:lnTo>
                    <a:pt x="284" y="91"/>
                  </a:lnTo>
                  <a:lnTo>
                    <a:pt x="284" y="90"/>
                  </a:lnTo>
                  <a:lnTo>
                    <a:pt x="284" y="89"/>
                  </a:lnTo>
                  <a:lnTo>
                    <a:pt x="284" y="88"/>
                  </a:lnTo>
                  <a:lnTo>
                    <a:pt x="285" y="88"/>
                  </a:lnTo>
                  <a:lnTo>
                    <a:pt x="286" y="88"/>
                  </a:lnTo>
                  <a:lnTo>
                    <a:pt x="286" y="89"/>
                  </a:lnTo>
                  <a:lnTo>
                    <a:pt x="285" y="90"/>
                  </a:lnTo>
                  <a:lnTo>
                    <a:pt x="285" y="91"/>
                  </a:lnTo>
                  <a:lnTo>
                    <a:pt x="285" y="92"/>
                  </a:lnTo>
                  <a:lnTo>
                    <a:pt x="286" y="92"/>
                  </a:lnTo>
                  <a:lnTo>
                    <a:pt x="286" y="93"/>
                  </a:lnTo>
                  <a:lnTo>
                    <a:pt x="286" y="94"/>
                  </a:lnTo>
                  <a:lnTo>
                    <a:pt x="286" y="95"/>
                  </a:lnTo>
                  <a:lnTo>
                    <a:pt x="287" y="97"/>
                  </a:lnTo>
                  <a:lnTo>
                    <a:pt x="288" y="97"/>
                  </a:lnTo>
                  <a:lnTo>
                    <a:pt x="288" y="98"/>
                  </a:lnTo>
                  <a:lnTo>
                    <a:pt x="289" y="98"/>
                  </a:lnTo>
                  <a:lnTo>
                    <a:pt x="291" y="98"/>
                  </a:lnTo>
                  <a:lnTo>
                    <a:pt x="291" y="99"/>
                  </a:lnTo>
                  <a:lnTo>
                    <a:pt x="292" y="99"/>
                  </a:lnTo>
                  <a:lnTo>
                    <a:pt x="292" y="100"/>
                  </a:lnTo>
                  <a:lnTo>
                    <a:pt x="292" y="101"/>
                  </a:lnTo>
                  <a:lnTo>
                    <a:pt x="293" y="101"/>
                  </a:lnTo>
                  <a:lnTo>
                    <a:pt x="294" y="102"/>
                  </a:lnTo>
                  <a:lnTo>
                    <a:pt x="295" y="103"/>
                  </a:lnTo>
                  <a:lnTo>
                    <a:pt x="296" y="103"/>
                  </a:lnTo>
                  <a:lnTo>
                    <a:pt x="297" y="103"/>
                  </a:lnTo>
                  <a:lnTo>
                    <a:pt x="297" y="102"/>
                  </a:lnTo>
                  <a:lnTo>
                    <a:pt x="298" y="102"/>
                  </a:lnTo>
                  <a:lnTo>
                    <a:pt x="298" y="101"/>
                  </a:lnTo>
                  <a:lnTo>
                    <a:pt x="298" y="100"/>
                  </a:lnTo>
                  <a:lnTo>
                    <a:pt x="300" y="99"/>
                  </a:lnTo>
                  <a:lnTo>
                    <a:pt x="301" y="99"/>
                  </a:lnTo>
                  <a:lnTo>
                    <a:pt x="300" y="100"/>
                  </a:lnTo>
                  <a:lnTo>
                    <a:pt x="300" y="101"/>
                  </a:lnTo>
                  <a:lnTo>
                    <a:pt x="300" y="102"/>
                  </a:lnTo>
                  <a:lnTo>
                    <a:pt x="301" y="103"/>
                  </a:lnTo>
                  <a:lnTo>
                    <a:pt x="301" y="105"/>
                  </a:lnTo>
                  <a:lnTo>
                    <a:pt x="302" y="105"/>
                  </a:lnTo>
                  <a:lnTo>
                    <a:pt x="303" y="105"/>
                  </a:lnTo>
                  <a:lnTo>
                    <a:pt x="303" y="106"/>
                  </a:lnTo>
                  <a:lnTo>
                    <a:pt x="304" y="106"/>
                  </a:lnTo>
                  <a:lnTo>
                    <a:pt x="305" y="106"/>
                  </a:lnTo>
                  <a:lnTo>
                    <a:pt x="306" y="106"/>
                  </a:lnTo>
                  <a:lnTo>
                    <a:pt x="307" y="106"/>
                  </a:lnTo>
                  <a:lnTo>
                    <a:pt x="307" y="107"/>
                  </a:lnTo>
                  <a:lnTo>
                    <a:pt x="309" y="107"/>
                  </a:lnTo>
                  <a:lnTo>
                    <a:pt x="309" y="106"/>
                  </a:lnTo>
                  <a:lnTo>
                    <a:pt x="310" y="106"/>
                  </a:lnTo>
                  <a:lnTo>
                    <a:pt x="310" y="107"/>
                  </a:lnTo>
                  <a:lnTo>
                    <a:pt x="310" y="108"/>
                  </a:lnTo>
                  <a:lnTo>
                    <a:pt x="312" y="109"/>
                  </a:lnTo>
                  <a:lnTo>
                    <a:pt x="313" y="109"/>
                  </a:lnTo>
                  <a:lnTo>
                    <a:pt x="314" y="109"/>
                  </a:lnTo>
                  <a:lnTo>
                    <a:pt x="314" y="110"/>
                  </a:lnTo>
                  <a:lnTo>
                    <a:pt x="315" y="110"/>
                  </a:lnTo>
                  <a:lnTo>
                    <a:pt x="318" y="113"/>
                  </a:lnTo>
                  <a:lnTo>
                    <a:pt x="319" y="114"/>
                  </a:lnTo>
                  <a:lnTo>
                    <a:pt x="320" y="114"/>
                  </a:lnTo>
                  <a:lnTo>
                    <a:pt x="320" y="115"/>
                  </a:lnTo>
                  <a:lnTo>
                    <a:pt x="320" y="114"/>
                  </a:lnTo>
                  <a:lnTo>
                    <a:pt x="320" y="113"/>
                  </a:lnTo>
                  <a:lnTo>
                    <a:pt x="321" y="113"/>
                  </a:lnTo>
                  <a:lnTo>
                    <a:pt x="322" y="113"/>
                  </a:lnTo>
                  <a:lnTo>
                    <a:pt x="322" y="114"/>
                  </a:lnTo>
                  <a:lnTo>
                    <a:pt x="323" y="114"/>
                  </a:lnTo>
                  <a:lnTo>
                    <a:pt x="324" y="114"/>
                  </a:lnTo>
                  <a:lnTo>
                    <a:pt x="324" y="115"/>
                  </a:lnTo>
                  <a:lnTo>
                    <a:pt x="326" y="115"/>
                  </a:lnTo>
                  <a:lnTo>
                    <a:pt x="327" y="116"/>
                  </a:lnTo>
                  <a:lnTo>
                    <a:pt x="326" y="116"/>
                  </a:lnTo>
                  <a:lnTo>
                    <a:pt x="327" y="116"/>
                  </a:lnTo>
                  <a:lnTo>
                    <a:pt x="327" y="117"/>
                  </a:lnTo>
                  <a:lnTo>
                    <a:pt x="328" y="117"/>
                  </a:lnTo>
                  <a:lnTo>
                    <a:pt x="329" y="118"/>
                  </a:lnTo>
                  <a:lnTo>
                    <a:pt x="329" y="122"/>
                  </a:lnTo>
                  <a:lnTo>
                    <a:pt x="331" y="123"/>
                  </a:lnTo>
                  <a:lnTo>
                    <a:pt x="332" y="123"/>
                  </a:lnTo>
                  <a:lnTo>
                    <a:pt x="334" y="124"/>
                  </a:lnTo>
                  <a:lnTo>
                    <a:pt x="334" y="125"/>
                  </a:lnTo>
                  <a:lnTo>
                    <a:pt x="335" y="125"/>
                  </a:lnTo>
                  <a:lnTo>
                    <a:pt x="336" y="127"/>
                  </a:lnTo>
                  <a:lnTo>
                    <a:pt x="338" y="127"/>
                  </a:lnTo>
                  <a:lnTo>
                    <a:pt x="341" y="132"/>
                  </a:lnTo>
                  <a:lnTo>
                    <a:pt x="343" y="132"/>
                  </a:lnTo>
                  <a:lnTo>
                    <a:pt x="343" y="134"/>
                  </a:lnTo>
                  <a:lnTo>
                    <a:pt x="341" y="135"/>
                  </a:lnTo>
                  <a:lnTo>
                    <a:pt x="341" y="138"/>
                  </a:lnTo>
                  <a:lnTo>
                    <a:pt x="341" y="139"/>
                  </a:lnTo>
                  <a:lnTo>
                    <a:pt x="341" y="140"/>
                  </a:lnTo>
                  <a:lnTo>
                    <a:pt x="343" y="140"/>
                  </a:lnTo>
                  <a:lnTo>
                    <a:pt x="343" y="141"/>
                  </a:lnTo>
                  <a:lnTo>
                    <a:pt x="343" y="142"/>
                  </a:lnTo>
                  <a:lnTo>
                    <a:pt x="341" y="142"/>
                  </a:lnTo>
                  <a:lnTo>
                    <a:pt x="340" y="145"/>
                  </a:lnTo>
                  <a:lnTo>
                    <a:pt x="341" y="147"/>
                  </a:lnTo>
                  <a:lnTo>
                    <a:pt x="341" y="148"/>
                  </a:lnTo>
                  <a:lnTo>
                    <a:pt x="341" y="149"/>
                  </a:lnTo>
                  <a:lnTo>
                    <a:pt x="340" y="150"/>
                  </a:lnTo>
                  <a:lnTo>
                    <a:pt x="339" y="151"/>
                  </a:lnTo>
                  <a:lnTo>
                    <a:pt x="338" y="153"/>
                  </a:lnTo>
                  <a:lnTo>
                    <a:pt x="337" y="156"/>
                  </a:lnTo>
                  <a:lnTo>
                    <a:pt x="335" y="158"/>
                  </a:lnTo>
                  <a:lnTo>
                    <a:pt x="334" y="158"/>
                  </a:lnTo>
                  <a:lnTo>
                    <a:pt x="332" y="159"/>
                  </a:lnTo>
                  <a:lnTo>
                    <a:pt x="332" y="163"/>
                  </a:lnTo>
                  <a:lnTo>
                    <a:pt x="334" y="164"/>
                  </a:lnTo>
                  <a:lnTo>
                    <a:pt x="335" y="164"/>
                  </a:lnTo>
                  <a:lnTo>
                    <a:pt x="337" y="165"/>
                  </a:lnTo>
                  <a:lnTo>
                    <a:pt x="338" y="165"/>
                  </a:lnTo>
                  <a:lnTo>
                    <a:pt x="340" y="165"/>
                  </a:lnTo>
                  <a:lnTo>
                    <a:pt x="341" y="164"/>
                  </a:lnTo>
                  <a:lnTo>
                    <a:pt x="343" y="164"/>
                  </a:lnTo>
                  <a:lnTo>
                    <a:pt x="345" y="166"/>
                  </a:lnTo>
                  <a:lnTo>
                    <a:pt x="347" y="166"/>
                  </a:lnTo>
                  <a:lnTo>
                    <a:pt x="347" y="167"/>
                  </a:lnTo>
                  <a:lnTo>
                    <a:pt x="348" y="167"/>
                  </a:lnTo>
                  <a:lnTo>
                    <a:pt x="348" y="168"/>
                  </a:lnTo>
                  <a:lnTo>
                    <a:pt x="349" y="168"/>
                  </a:lnTo>
                  <a:lnTo>
                    <a:pt x="352" y="169"/>
                  </a:lnTo>
                  <a:lnTo>
                    <a:pt x="353" y="170"/>
                  </a:lnTo>
                  <a:lnTo>
                    <a:pt x="353" y="172"/>
                  </a:lnTo>
                  <a:lnTo>
                    <a:pt x="353" y="173"/>
                  </a:lnTo>
                  <a:lnTo>
                    <a:pt x="353" y="174"/>
                  </a:lnTo>
                  <a:lnTo>
                    <a:pt x="354" y="175"/>
                  </a:lnTo>
                  <a:lnTo>
                    <a:pt x="354" y="176"/>
                  </a:lnTo>
                  <a:lnTo>
                    <a:pt x="354" y="177"/>
                  </a:lnTo>
                  <a:lnTo>
                    <a:pt x="354" y="178"/>
                  </a:lnTo>
                  <a:lnTo>
                    <a:pt x="355" y="180"/>
                  </a:lnTo>
                  <a:lnTo>
                    <a:pt x="355" y="181"/>
                  </a:lnTo>
                  <a:lnTo>
                    <a:pt x="355" y="182"/>
                  </a:lnTo>
                  <a:lnTo>
                    <a:pt x="354" y="183"/>
                  </a:lnTo>
                  <a:lnTo>
                    <a:pt x="354" y="184"/>
                  </a:lnTo>
                  <a:lnTo>
                    <a:pt x="354" y="187"/>
                  </a:lnTo>
                  <a:lnTo>
                    <a:pt x="357" y="191"/>
                  </a:lnTo>
                  <a:lnTo>
                    <a:pt x="360" y="191"/>
                  </a:lnTo>
                  <a:lnTo>
                    <a:pt x="361" y="191"/>
                  </a:lnTo>
                  <a:lnTo>
                    <a:pt x="362" y="190"/>
                  </a:lnTo>
                  <a:lnTo>
                    <a:pt x="362" y="189"/>
                  </a:lnTo>
                  <a:lnTo>
                    <a:pt x="363" y="189"/>
                  </a:lnTo>
                  <a:lnTo>
                    <a:pt x="363" y="195"/>
                  </a:lnTo>
                  <a:lnTo>
                    <a:pt x="364" y="197"/>
                  </a:lnTo>
                  <a:lnTo>
                    <a:pt x="364" y="200"/>
                  </a:lnTo>
                  <a:lnTo>
                    <a:pt x="364" y="201"/>
                  </a:lnTo>
                  <a:lnTo>
                    <a:pt x="364" y="202"/>
                  </a:lnTo>
                  <a:lnTo>
                    <a:pt x="364" y="203"/>
                  </a:lnTo>
                  <a:lnTo>
                    <a:pt x="366" y="206"/>
                  </a:lnTo>
                  <a:lnTo>
                    <a:pt x="367" y="206"/>
                  </a:lnTo>
                  <a:lnTo>
                    <a:pt x="366" y="207"/>
                  </a:lnTo>
                  <a:lnTo>
                    <a:pt x="365" y="207"/>
                  </a:lnTo>
                  <a:lnTo>
                    <a:pt x="364" y="208"/>
                  </a:lnTo>
                  <a:lnTo>
                    <a:pt x="365" y="209"/>
                  </a:lnTo>
                  <a:lnTo>
                    <a:pt x="365" y="210"/>
                  </a:lnTo>
                  <a:lnTo>
                    <a:pt x="367" y="210"/>
                  </a:lnTo>
                  <a:lnTo>
                    <a:pt x="371" y="212"/>
                  </a:lnTo>
                  <a:lnTo>
                    <a:pt x="370" y="214"/>
                  </a:lnTo>
                  <a:lnTo>
                    <a:pt x="369" y="214"/>
                  </a:lnTo>
                  <a:lnTo>
                    <a:pt x="369" y="218"/>
                  </a:lnTo>
                  <a:lnTo>
                    <a:pt x="367" y="219"/>
                  </a:lnTo>
                  <a:lnTo>
                    <a:pt x="367" y="222"/>
                  </a:lnTo>
                  <a:lnTo>
                    <a:pt x="369" y="223"/>
                  </a:lnTo>
                  <a:lnTo>
                    <a:pt x="370" y="223"/>
                  </a:lnTo>
                  <a:lnTo>
                    <a:pt x="371" y="224"/>
                  </a:lnTo>
                  <a:lnTo>
                    <a:pt x="371" y="225"/>
                  </a:lnTo>
                  <a:lnTo>
                    <a:pt x="373" y="226"/>
                  </a:lnTo>
                  <a:lnTo>
                    <a:pt x="375" y="226"/>
                  </a:lnTo>
                  <a:lnTo>
                    <a:pt x="379" y="225"/>
                  </a:lnTo>
                  <a:lnTo>
                    <a:pt x="381" y="225"/>
                  </a:lnTo>
                  <a:lnTo>
                    <a:pt x="382" y="225"/>
                  </a:lnTo>
                  <a:lnTo>
                    <a:pt x="383" y="225"/>
                  </a:lnTo>
                  <a:lnTo>
                    <a:pt x="383" y="226"/>
                  </a:lnTo>
                  <a:lnTo>
                    <a:pt x="383" y="227"/>
                  </a:lnTo>
                  <a:lnTo>
                    <a:pt x="383" y="230"/>
                  </a:lnTo>
                  <a:lnTo>
                    <a:pt x="382" y="231"/>
                  </a:lnTo>
                  <a:lnTo>
                    <a:pt x="382" y="239"/>
                  </a:lnTo>
                  <a:lnTo>
                    <a:pt x="384" y="241"/>
                  </a:lnTo>
                  <a:lnTo>
                    <a:pt x="386" y="241"/>
                  </a:lnTo>
                  <a:lnTo>
                    <a:pt x="386" y="240"/>
                  </a:lnTo>
                  <a:lnTo>
                    <a:pt x="386" y="239"/>
                  </a:lnTo>
                  <a:lnTo>
                    <a:pt x="387" y="239"/>
                  </a:lnTo>
                  <a:lnTo>
                    <a:pt x="388" y="239"/>
                  </a:lnTo>
                  <a:lnTo>
                    <a:pt x="388" y="241"/>
                  </a:lnTo>
                  <a:lnTo>
                    <a:pt x="389" y="243"/>
                  </a:lnTo>
                  <a:lnTo>
                    <a:pt x="390" y="245"/>
                  </a:lnTo>
                  <a:lnTo>
                    <a:pt x="391" y="245"/>
                  </a:lnTo>
                  <a:lnTo>
                    <a:pt x="392" y="249"/>
                  </a:lnTo>
                  <a:lnTo>
                    <a:pt x="396" y="250"/>
                  </a:lnTo>
                  <a:lnTo>
                    <a:pt x="396" y="251"/>
                  </a:lnTo>
                  <a:lnTo>
                    <a:pt x="398" y="253"/>
                  </a:lnTo>
                  <a:lnTo>
                    <a:pt x="398" y="254"/>
                  </a:lnTo>
                  <a:lnTo>
                    <a:pt x="400" y="256"/>
                  </a:lnTo>
                  <a:lnTo>
                    <a:pt x="400" y="257"/>
                  </a:lnTo>
                  <a:lnTo>
                    <a:pt x="401" y="258"/>
                  </a:lnTo>
                  <a:lnTo>
                    <a:pt x="403" y="258"/>
                  </a:lnTo>
                  <a:lnTo>
                    <a:pt x="403" y="260"/>
                  </a:lnTo>
                  <a:lnTo>
                    <a:pt x="404" y="260"/>
                  </a:lnTo>
                  <a:lnTo>
                    <a:pt x="405" y="259"/>
                  </a:lnTo>
                  <a:lnTo>
                    <a:pt x="406" y="260"/>
                  </a:lnTo>
                  <a:lnTo>
                    <a:pt x="406" y="259"/>
                  </a:lnTo>
                  <a:lnTo>
                    <a:pt x="409" y="259"/>
                  </a:lnTo>
                  <a:lnTo>
                    <a:pt x="412" y="262"/>
                  </a:lnTo>
                  <a:lnTo>
                    <a:pt x="412" y="267"/>
                  </a:lnTo>
                  <a:lnTo>
                    <a:pt x="413" y="267"/>
                  </a:lnTo>
                  <a:lnTo>
                    <a:pt x="414" y="267"/>
                  </a:lnTo>
                  <a:lnTo>
                    <a:pt x="415" y="267"/>
                  </a:lnTo>
                  <a:lnTo>
                    <a:pt x="415" y="266"/>
                  </a:lnTo>
                  <a:lnTo>
                    <a:pt x="416" y="266"/>
                  </a:lnTo>
                  <a:lnTo>
                    <a:pt x="416" y="267"/>
                  </a:lnTo>
                  <a:lnTo>
                    <a:pt x="416" y="268"/>
                  </a:lnTo>
                  <a:lnTo>
                    <a:pt x="417" y="268"/>
                  </a:lnTo>
                  <a:lnTo>
                    <a:pt x="418" y="267"/>
                  </a:lnTo>
                  <a:lnTo>
                    <a:pt x="418" y="270"/>
                  </a:lnTo>
                  <a:lnTo>
                    <a:pt x="420" y="273"/>
                  </a:lnTo>
                  <a:lnTo>
                    <a:pt x="421" y="274"/>
                  </a:lnTo>
                  <a:lnTo>
                    <a:pt x="422" y="274"/>
                  </a:lnTo>
                  <a:lnTo>
                    <a:pt x="423" y="273"/>
                  </a:lnTo>
                  <a:lnTo>
                    <a:pt x="423" y="274"/>
                  </a:lnTo>
                  <a:lnTo>
                    <a:pt x="423" y="275"/>
                  </a:lnTo>
                  <a:lnTo>
                    <a:pt x="424" y="276"/>
                  </a:lnTo>
                  <a:lnTo>
                    <a:pt x="425" y="276"/>
                  </a:lnTo>
                  <a:lnTo>
                    <a:pt x="426" y="275"/>
                  </a:lnTo>
                  <a:lnTo>
                    <a:pt x="427" y="275"/>
                  </a:lnTo>
                  <a:lnTo>
                    <a:pt x="427" y="276"/>
                  </a:lnTo>
                  <a:lnTo>
                    <a:pt x="429" y="277"/>
                  </a:lnTo>
                  <a:lnTo>
                    <a:pt x="431" y="278"/>
                  </a:lnTo>
                  <a:lnTo>
                    <a:pt x="432" y="278"/>
                  </a:lnTo>
                  <a:lnTo>
                    <a:pt x="432" y="276"/>
                  </a:lnTo>
                  <a:lnTo>
                    <a:pt x="433" y="275"/>
                  </a:lnTo>
                  <a:lnTo>
                    <a:pt x="433" y="276"/>
                  </a:lnTo>
                  <a:lnTo>
                    <a:pt x="439" y="276"/>
                  </a:lnTo>
                  <a:lnTo>
                    <a:pt x="441" y="278"/>
                  </a:lnTo>
                  <a:lnTo>
                    <a:pt x="443" y="282"/>
                  </a:lnTo>
                  <a:lnTo>
                    <a:pt x="446" y="282"/>
                  </a:lnTo>
                  <a:lnTo>
                    <a:pt x="447" y="282"/>
                  </a:lnTo>
                  <a:lnTo>
                    <a:pt x="448" y="281"/>
                  </a:lnTo>
                  <a:lnTo>
                    <a:pt x="449" y="282"/>
                  </a:lnTo>
                  <a:lnTo>
                    <a:pt x="449" y="283"/>
                  </a:lnTo>
                  <a:lnTo>
                    <a:pt x="449" y="284"/>
                  </a:lnTo>
                  <a:lnTo>
                    <a:pt x="449" y="285"/>
                  </a:lnTo>
                  <a:lnTo>
                    <a:pt x="449" y="286"/>
                  </a:lnTo>
                  <a:lnTo>
                    <a:pt x="449" y="287"/>
                  </a:lnTo>
                  <a:lnTo>
                    <a:pt x="450" y="286"/>
                  </a:lnTo>
                  <a:lnTo>
                    <a:pt x="452" y="284"/>
                  </a:lnTo>
                  <a:lnTo>
                    <a:pt x="452" y="279"/>
                  </a:lnTo>
                  <a:lnTo>
                    <a:pt x="453" y="279"/>
                  </a:lnTo>
                  <a:lnTo>
                    <a:pt x="455" y="278"/>
                  </a:lnTo>
                  <a:lnTo>
                    <a:pt x="459" y="278"/>
                  </a:lnTo>
                  <a:lnTo>
                    <a:pt x="464" y="278"/>
                  </a:lnTo>
                  <a:lnTo>
                    <a:pt x="465" y="278"/>
                  </a:lnTo>
                  <a:lnTo>
                    <a:pt x="465" y="277"/>
                  </a:lnTo>
                  <a:lnTo>
                    <a:pt x="469" y="277"/>
                  </a:lnTo>
                  <a:lnTo>
                    <a:pt x="470" y="278"/>
                  </a:lnTo>
                  <a:lnTo>
                    <a:pt x="474" y="279"/>
                  </a:lnTo>
                  <a:lnTo>
                    <a:pt x="475" y="279"/>
                  </a:lnTo>
                  <a:lnTo>
                    <a:pt x="476" y="279"/>
                  </a:lnTo>
                  <a:lnTo>
                    <a:pt x="476" y="278"/>
                  </a:lnTo>
                  <a:lnTo>
                    <a:pt x="476" y="276"/>
                  </a:lnTo>
                  <a:lnTo>
                    <a:pt x="476" y="275"/>
                  </a:lnTo>
                  <a:lnTo>
                    <a:pt x="476" y="272"/>
                  </a:lnTo>
                  <a:lnTo>
                    <a:pt x="477" y="272"/>
                  </a:lnTo>
                  <a:lnTo>
                    <a:pt x="479" y="272"/>
                  </a:lnTo>
                  <a:lnTo>
                    <a:pt x="479" y="273"/>
                  </a:lnTo>
                  <a:lnTo>
                    <a:pt x="481" y="274"/>
                  </a:lnTo>
                  <a:lnTo>
                    <a:pt x="482" y="275"/>
                  </a:lnTo>
                  <a:lnTo>
                    <a:pt x="483" y="276"/>
                  </a:lnTo>
                  <a:lnTo>
                    <a:pt x="493" y="269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29" name="Freeform 678">
              <a:extLst>
                <a:ext uri="{FF2B5EF4-FFF2-40B4-BE49-F238E27FC236}">
                  <a16:creationId xmlns:a16="http://schemas.microsoft.com/office/drawing/2014/main" id="{39930283-D99B-EB4D-D00F-0D34743C1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000" y="2374900"/>
              <a:ext cx="1038225" cy="749300"/>
            </a:xfrm>
            <a:custGeom>
              <a:avLst/>
              <a:gdLst>
                <a:gd name="T0" fmla="*/ 463 w 654"/>
                <a:gd name="T1" fmla="*/ 34 h 472"/>
                <a:gd name="T2" fmla="*/ 457 w 654"/>
                <a:gd name="T3" fmla="*/ 53 h 472"/>
                <a:gd name="T4" fmla="*/ 460 w 654"/>
                <a:gd name="T5" fmla="*/ 71 h 472"/>
                <a:gd name="T6" fmla="*/ 457 w 654"/>
                <a:gd name="T7" fmla="*/ 90 h 472"/>
                <a:gd name="T8" fmla="*/ 449 w 654"/>
                <a:gd name="T9" fmla="*/ 109 h 472"/>
                <a:gd name="T10" fmla="*/ 483 w 654"/>
                <a:gd name="T11" fmla="*/ 143 h 472"/>
                <a:gd name="T12" fmla="*/ 525 w 654"/>
                <a:gd name="T13" fmla="*/ 171 h 472"/>
                <a:gd name="T14" fmla="*/ 547 w 654"/>
                <a:gd name="T15" fmla="*/ 204 h 472"/>
                <a:gd name="T16" fmla="*/ 592 w 654"/>
                <a:gd name="T17" fmla="*/ 256 h 472"/>
                <a:gd name="T18" fmla="*/ 629 w 654"/>
                <a:gd name="T19" fmla="*/ 289 h 472"/>
                <a:gd name="T20" fmla="*/ 652 w 654"/>
                <a:gd name="T21" fmla="*/ 316 h 472"/>
                <a:gd name="T22" fmla="*/ 652 w 654"/>
                <a:gd name="T23" fmla="*/ 369 h 472"/>
                <a:gd name="T24" fmla="*/ 650 w 654"/>
                <a:gd name="T25" fmla="*/ 430 h 472"/>
                <a:gd name="T26" fmla="*/ 621 w 654"/>
                <a:gd name="T27" fmla="*/ 467 h 472"/>
                <a:gd name="T28" fmla="*/ 596 w 654"/>
                <a:gd name="T29" fmla="*/ 469 h 472"/>
                <a:gd name="T30" fmla="*/ 548 w 654"/>
                <a:gd name="T31" fmla="*/ 455 h 472"/>
                <a:gd name="T32" fmla="*/ 509 w 654"/>
                <a:gd name="T33" fmla="*/ 448 h 472"/>
                <a:gd name="T34" fmla="*/ 475 w 654"/>
                <a:gd name="T35" fmla="*/ 465 h 472"/>
                <a:gd name="T36" fmla="*/ 444 w 654"/>
                <a:gd name="T37" fmla="*/ 471 h 472"/>
                <a:gd name="T38" fmla="*/ 406 w 654"/>
                <a:gd name="T39" fmla="*/ 464 h 472"/>
                <a:gd name="T40" fmla="*/ 372 w 654"/>
                <a:gd name="T41" fmla="*/ 471 h 472"/>
                <a:gd name="T42" fmla="*/ 342 w 654"/>
                <a:gd name="T43" fmla="*/ 457 h 472"/>
                <a:gd name="T44" fmla="*/ 316 w 654"/>
                <a:gd name="T45" fmla="*/ 445 h 472"/>
                <a:gd name="T46" fmla="*/ 299 w 654"/>
                <a:gd name="T47" fmla="*/ 433 h 472"/>
                <a:gd name="T48" fmla="*/ 279 w 654"/>
                <a:gd name="T49" fmla="*/ 427 h 472"/>
                <a:gd name="T50" fmla="*/ 269 w 654"/>
                <a:gd name="T51" fmla="*/ 410 h 472"/>
                <a:gd name="T52" fmla="*/ 258 w 654"/>
                <a:gd name="T53" fmla="*/ 408 h 472"/>
                <a:gd name="T54" fmla="*/ 249 w 654"/>
                <a:gd name="T55" fmla="*/ 409 h 472"/>
                <a:gd name="T56" fmla="*/ 242 w 654"/>
                <a:gd name="T57" fmla="*/ 410 h 472"/>
                <a:gd name="T58" fmla="*/ 231 w 654"/>
                <a:gd name="T59" fmla="*/ 396 h 472"/>
                <a:gd name="T60" fmla="*/ 213 w 654"/>
                <a:gd name="T61" fmla="*/ 403 h 472"/>
                <a:gd name="T62" fmla="*/ 196 w 654"/>
                <a:gd name="T63" fmla="*/ 420 h 472"/>
                <a:gd name="T64" fmla="*/ 171 w 654"/>
                <a:gd name="T65" fmla="*/ 430 h 472"/>
                <a:gd name="T66" fmla="*/ 140 w 654"/>
                <a:gd name="T67" fmla="*/ 434 h 472"/>
                <a:gd name="T68" fmla="*/ 98 w 654"/>
                <a:gd name="T69" fmla="*/ 396 h 472"/>
                <a:gd name="T70" fmla="*/ 83 w 654"/>
                <a:gd name="T71" fmla="*/ 423 h 472"/>
                <a:gd name="T72" fmla="*/ 64 w 654"/>
                <a:gd name="T73" fmla="*/ 438 h 472"/>
                <a:gd name="T74" fmla="*/ 52 w 654"/>
                <a:gd name="T75" fmla="*/ 408 h 472"/>
                <a:gd name="T76" fmla="*/ 28 w 654"/>
                <a:gd name="T77" fmla="*/ 380 h 472"/>
                <a:gd name="T78" fmla="*/ 5 w 654"/>
                <a:gd name="T79" fmla="*/ 351 h 472"/>
                <a:gd name="T80" fmla="*/ 0 w 654"/>
                <a:gd name="T81" fmla="*/ 327 h 472"/>
                <a:gd name="T82" fmla="*/ 16 w 654"/>
                <a:gd name="T83" fmla="*/ 305 h 472"/>
                <a:gd name="T84" fmla="*/ 68 w 654"/>
                <a:gd name="T85" fmla="*/ 317 h 472"/>
                <a:gd name="T86" fmla="*/ 110 w 654"/>
                <a:gd name="T87" fmla="*/ 321 h 472"/>
                <a:gd name="T88" fmla="*/ 125 w 654"/>
                <a:gd name="T89" fmla="*/ 297 h 472"/>
                <a:gd name="T90" fmla="*/ 161 w 654"/>
                <a:gd name="T91" fmla="*/ 280 h 472"/>
                <a:gd name="T92" fmla="*/ 199 w 654"/>
                <a:gd name="T93" fmla="*/ 275 h 472"/>
                <a:gd name="T94" fmla="*/ 206 w 654"/>
                <a:gd name="T95" fmla="*/ 225 h 472"/>
                <a:gd name="T96" fmla="*/ 215 w 654"/>
                <a:gd name="T97" fmla="*/ 188 h 472"/>
                <a:gd name="T98" fmla="*/ 245 w 654"/>
                <a:gd name="T99" fmla="*/ 130 h 472"/>
                <a:gd name="T100" fmla="*/ 273 w 654"/>
                <a:gd name="T101" fmla="*/ 105 h 472"/>
                <a:gd name="T102" fmla="*/ 298 w 654"/>
                <a:gd name="T103" fmla="*/ 92 h 472"/>
                <a:gd name="T104" fmla="*/ 318 w 654"/>
                <a:gd name="T105" fmla="*/ 80 h 472"/>
                <a:gd name="T106" fmla="*/ 324 w 654"/>
                <a:gd name="T107" fmla="*/ 61 h 472"/>
                <a:gd name="T108" fmla="*/ 323 w 654"/>
                <a:gd name="T109" fmla="*/ 43 h 472"/>
                <a:gd name="T110" fmla="*/ 319 w 654"/>
                <a:gd name="T111" fmla="*/ 32 h 472"/>
                <a:gd name="T112" fmla="*/ 318 w 654"/>
                <a:gd name="T113" fmla="*/ 9 h 472"/>
                <a:gd name="T114" fmla="*/ 333 w 654"/>
                <a:gd name="T115" fmla="*/ 9 h 472"/>
                <a:gd name="T116" fmla="*/ 366 w 654"/>
                <a:gd name="T117" fmla="*/ 16 h 472"/>
                <a:gd name="T118" fmla="*/ 394 w 654"/>
                <a:gd name="T119" fmla="*/ 20 h 472"/>
                <a:gd name="T120" fmla="*/ 429 w 654"/>
                <a:gd name="T121" fmla="*/ 15 h 472"/>
                <a:gd name="T122" fmla="*/ 462 w 654"/>
                <a:gd name="T123" fmla="*/ 17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4" h="472">
                  <a:moveTo>
                    <a:pt x="469" y="18"/>
                  </a:moveTo>
                  <a:lnTo>
                    <a:pt x="467" y="19"/>
                  </a:lnTo>
                  <a:lnTo>
                    <a:pt x="467" y="20"/>
                  </a:lnTo>
                  <a:lnTo>
                    <a:pt x="467" y="21"/>
                  </a:lnTo>
                  <a:lnTo>
                    <a:pt x="467" y="23"/>
                  </a:lnTo>
                  <a:lnTo>
                    <a:pt x="467" y="24"/>
                  </a:lnTo>
                  <a:lnTo>
                    <a:pt x="467" y="25"/>
                  </a:lnTo>
                  <a:lnTo>
                    <a:pt x="466" y="25"/>
                  </a:lnTo>
                  <a:lnTo>
                    <a:pt x="466" y="26"/>
                  </a:lnTo>
                  <a:lnTo>
                    <a:pt x="466" y="27"/>
                  </a:lnTo>
                  <a:lnTo>
                    <a:pt x="465" y="27"/>
                  </a:lnTo>
                  <a:lnTo>
                    <a:pt x="465" y="28"/>
                  </a:lnTo>
                  <a:lnTo>
                    <a:pt x="465" y="29"/>
                  </a:lnTo>
                  <a:lnTo>
                    <a:pt x="465" y="30"/>
                  </a:lnTo>
                  <a:lnTo>
                    <a:pt x="465" y="32"/>
                  </a:lnTo>
                  <a:lnTo>
                    <a:pt x="464" y="32"/>
                  </a:lnTo>
                  <a:lnTo>
                    <a:pt x="464" y="33"/>
                  </a:lnTo>
                  <a:lnTo>
                    <a:pt x="464" y="34"/>
                  </a:lnTo>
                  <a:lnTo>
                    <a:pt x="463" y="34"/>
                  </a:lnTo>
                  <a:lnTo>
                    <a:pt x="463" y="35"/>
                  </a:lnTo>
                  <a:lnTo>
                    <a:pt x="463" y="36"/>
                  </a:lnTo>
                  <a:lnTo>
                    <a:pt x="462" y="36"/>
                  </a:lnTo>
                  <a:lnTo>
                    <a:pt x="462" y="37"/>
                  </a:lnTo>
                  <a:lnTo>
                    <a:pt x="462" y="38"/>
                  </a:lnTo>
                  <a:lnTo>
                    <a:pt x="461" y="38"/>
                  </a:lnTo>
                  <a:lnTo>
                    <a:pt x="461" y="40"/>
                  </a:lnTo>
                  <a:lnTo>
                    <a:pt x="460" y="41"/>
                  </a:lnTo>
                  <a:lnTo>
                    <a:pt x="458" y="42"/>
                  </a:lnTo>
                  <a:lnTo>
                    <a:pt x="458" y="43"/>
                  </a:lnTo>
                  <a:lnTo>
                    <a:pt x="457" y="44"/>
                  </a:lnTo>
                  <a:lnTo>
                    <a:pt x="457" y="45"/>
                  </a:lnTo>
                  <a:lnTo>
                    <a:pt x="457" y="46"/>
                  </a:lnTo>
                  <a:lnTo>
                    <a:pt x="457" y="47"/>
                  </a:lnTo>
                  <a:lnTo>
                    <a:pt x="457" y="49"/>
                  </a:lnTo>
                  <a:lnTo>
                    <a:pt x="457" y="50"/>
                  </a:lnTo>
                  <a:lnTo>
                    <a:pt x="457" y="51"/>
                  </a:lnTo>
                  <a:lnTo>
                    <a:pt x="457" y="52"/>
                  </a:lnTo>
                  <a:lnTo>
                    <a:pt x="457" y="53"/>
                  </a:lnTo>
                  <a:lnTo>
                    <a:pt x="457" y="54"/>
                  </a:lnTo>
                  <a:lnTo>
                    <a:pt x="457" y="55"/>
                  </a:lnTo>
                  <a:lnTo>
                    <a:pt x="457" y="57"/>
                  </a:lnTo>
                  <a:lnTo>
                    <a:pt x="457" y="58"/>
                  </a:lnTo>
                  <a:lnTo>
                    <a:pt x="458" y="58"/>
                  </a:lnTo>
                  <a:lnTo>
                    <a:pt x="460" y="58"/>
                  </a:lnTo>
                  <a:lnTo>
                    <a:pt x="461" y="59"/>
                  </a:lnTo>
                  <a:lnTo>
                    <a:pt x="461" y="60"/>
                  </a:lnTo>
                  <a:lnTo>
                    <a:pt x="461" y="61"/>
                  </a:lnTo>
                  <a:lnTo>
                    <a:pt x="460" y="61"/>
                  </a:lnTo>
                  <a:lnTo>
                    <a:pt x="460" y="62"/>
                  </a:lnTo>
                  <a:lnTo>
                    <a:pt x="460" y="63"/>
                  </a:lnTo>
                  <a:lnTo>
                    <a:pt x="461" y="65"/>
                  </a:lnTo>
                  <a:lnTo>
                    <a:pt x="461" y="66"/>
                  </a:lnTo>
                  <a:lnTo>
                    <a:pt x="461" y="67"/>
                  </a:lnTo>
                  <a:lnTo>
                    <a:pt x="461" y="68"/>
                  </a:lnTo>
                  <a:lnTo>
                    <a:pt x="461" y="69"/>
                  </a:lnTo>
                  <a:lnTo>
                    <a:pt x="460" y="69"/>
                  </a:lnTo>
                  <a:lnTo>
                    <a:pt x="460" y="71"/>
                  </a:lnTo>
                  <a:lnTo>
                    <a:pt x="460" y="72"/>
                  </a:lnTo>
                  <a:lnTo>
                    <a:pt x="460" y="74"/>
                  </a:lnTo>
                  <a:lnTo>
                    <a:pt x="460" y="75"/>
                  </a:lnTo>
                  <a:lnTo>
                    <a:pt x="458" y="75"/>
                  </a:lnTo>
                  <a:lnTo>
                    <a:pt x="458" y="76"/>
                  </a:lnTo>
                  <a:lnTo>
                    <a:pt x="458" y="77"/>
                  </a:lnTo>
                  <a:lnTo>
                    <a:pt x="458" y="78"/>
                  </a:lnTo>
                  <a:lnTo>
                    <a:pt x="457" y="79"/>
                  </a:lnTo>
                  <a:lnTo>
                    <a:pt x="457" y="80"/>
                  </a:lnTo>
                  <a:lnTo>
                    <a:pt x="457" y="82"/>
                  </a:lnTo>
                  <a:lnTo>
                    <a:pt x="458" y="82"/>
                  </a:lnTo>
                  <a:lnTo>
                    <a:pt x="457" y="82"/>
                  </a:lnTo>
                  <a:lnTo>
                    <a:pt x="457" y="83"/>
                  </a:lnTo>
                  <a:lnTo>
                    <a:pt x="456" y="84"/>
                  </a:lnTo>
                  <a:lnTo>
                    <a:pt x="457" y="85"/>
                  </a:lnTo>
                  <a:lnTo>
                    <a:pt x="457" y="86"/>
                  </a:lnTo>
                  <a:lnTo>
                    <a:pt x="457" y="87"/>
                  </a:lnTo>
                  <a:lnTo>
                    <a:pt x="457" y="88"/>
                  </a:lnTo>
                  <a:lnTo>
                    <a:pt x="457" y="90"/>
                  </a:lnTo>
                  <a:lnTo>
                    <a:pt x="457" y="91"/>
                  </a:lnTo>
                  <a:lnTo>
                    <a:pt x="457" y="92"/>
                  </a:lnTo>
                  <a:lnTo>
                    <a:pt x="457" y="94"/>
                  </a:lnTo>
                  <a:lnTo>
                    <a:pt x="457" y="95"/>
                  </a:lnTo>
                  <a:lnTo>
                    <a:pt x="457" y="96"/>
                  </a:lnTo>
                  <a:lnTo>
                    <a:pt x="456" y="97"/>
                  </a:lnTo>
                  <a:lnTo>
                    <a:pt x="456" y="99"/>
                  </a:lnTo>
                  <a:lnTo>
                    <a:pt x="455" y="100"/>
                  </a:lnTo>
                  <a:lnTo>
                    <a:pt x="455" y="101"/>
                  </a:lnTo>
                  <a:lnTo>
                    <a:pt x="454" y="101"/>
                  </a:lnTo>
                  <a:lnTo>
                    <a:pt x="454" y="102"/>
                  </a:lnTo>
                  <a:lnTo>
                    <a:pt x="453" y="103"/>
                  </a:lnTo>
                  <a:lnTo>
                    <a:pt x="453" y="104"/>
                  </a:lnTo>
                  <a:lnTo>
                    <a:pt x="453" y="105"/>
                  </a:lnTo>
                  <a:lnTo>
                    <a:pt x="452" y="107"/>
                  </a:lnTo>
                  <a:lnTo>
                    <a:pt x="452" y="108"/>
                  </a:lnTo>
                  <a:lnTo>
                    <a:pt x="450" y="108"/>
                  </a:lnTo>
                  <a:lnTo>
                    <a:pt x="450" y="109"/>
                  </a:lnTo>
                  <a:lnTo>
                    <a:pt x="449" y="109"/>
                  </a:lnTo>
                  <a:lnTo>
                    <a:pt x="449" y="110"/>
                  </a:lnTo>
                  <a:lnTo>
                    <a:pt x="449" y="111"/>
                  </a:lnTo>
                  <a:lnTo>
                    <a:pt x="449" y="112"/>
                  </a:lnTo>
                  <a:lnTo>
                    <a:pt x="448" y="113"/>
                  </a:lnTo>
                  <a:lnTo>
                    <a:pt x="448" y="115"/>
                  </a:lnTo>
                  <a:lnTo>
                    <a:pt x="448" y="116"/>
                  </a:lnTo>
                  <a:lnTo>
                    <a:pt x="450" y="119"/>
                  </a:lnTo>
                  <a:lnTo>
                    <a:pt x="452" y="121"/>
                  </a:lnTo>
                  <a:lnTo>
                    <a:pt x="453" y="124"/>
                  </a:lnTo>
                  <a:lnTo>
                    <a:pt x="455" y="127"/>
                  </a:lnTo>
                  <a:lnTo>
                    <a:pt x="457" y="128"/>
                  </a:lnTo>
                  <a:lnTo>
                    <a:pt x="461" y="130"/>
                  </a:lnTo>
                  <a:lnTo>
                    <a:pt x="464" y="133"/>
                  </a:lnTo>
                  <a:lnTo>
                    <a:pt x="466" y="134"/>
                  </a:lnTo>
                  <a:lnTo>
                    <a:pt x="473" y="137"/>
                  </a:lnTo>
                  <a:lnTo>
                    <a:pt x="475" y="138"/>
                  </a:lnTo>
                  <a:lnTo>
                    <a:pt x="481" y="142"/>
                  </a:lnTo>
                  <a:lnTo>
                    <a:pt x="482" y="142"/>
                  </a:lnTo>
                  <a:lnTo>
                    <a:pt x="483" y="143"/>
                  </a:lnTo>
                  <a:lnTo>
                    <a:pt x="484" y="143"/>
                  </a:lnTo>
                  <a:lnTo>
                    <a:pt x="486" y="144"/>
                  </a:lnTo>
                  <a:lnTo>
                    <a:pt x="489" y="146"/>
                  </a:lnTo>
                  <a:lnTo>
                    <a:pt x="493" y="149"/>
                  </a:lnTo>
                  <a:lnTo>
                    <a:pt x="500" y="152"/>
                  </a:lnTo>
                  <a:lnTo>
                    <a:pt x="505" y="154"/>
                  </a:lnTo>
                  <a:lnTo>
                    <a:pt x="508" y="157"/>
                  </a:lnTo>
                  <a:lnTo>
                    <a:pt x="509" y="157"/>
                  </a:lnTo>
                  <a:lnTo>
                    <a:pt x="510" y="158"/>
                  </a:lnTo>
                  <a:lnTo>
                    <a:pt x="512" y="158"/>
                  </a:lnTo>
                  <a:lnTo>
                    <a:pt x="515" y="160"/>
                  </a:lnTo>
                  <a:lnTo>
                    <a:pt x="516" y="160"/>
                  </a:lnTo>
                  <a:lnTo>
                    <a:pt x="517" y="161"/>
                  </a:lnTo>
                  <a:lnTo>
                    <a:pt x="518" y="162"/>
                  </a:lnTo>
                  <a:lnTo>
                    <a:pt x="520" y="163"/>
                  </a:lnTo>
                  <a:lnTo>
                    <a:pt x="521" y="164"/>
                  </a:lnTo>
                  <a:lnTo>
                    <a:pt x="522" y="168"/>
                  </a:lnTo>
                  <a:lnTo>
                    <a:pt x="524" y="170"/>
                  </a:lnTo>
                  <a:lnTo>
                    <a:pt x="525" y="171"/>
                  </a:lnTo>
                  <a:lnTo>
                    <a:pt x="526" y="174"/>
                  </a:lnTo>
                  <a:lnTo>
                    <a:pt x="527" y="176"/>
                  </a:lnTo>
                  <a:lnTo>
                    <a:pt x="532" y="183"/>
                  </a:lnTo>
                  <a:lnTo>
                    <a:pt x="533" y="185"/>
                  </a:lnTo>
                  <a:lnTo>
                    <a:pt x="533" y="186"/>
                  </a:lnTo>
                  <a:lnTo>
                    <a:pt x="534" y="186"/>
                  </a:lnTo>
                  <a:lnTo>
                    <a:pt x="534" y="187"/>
                  </a:lnTo>
                  <a:lnTo>
                    <a:pt x="535" y="188"/>
                  </a:lnTo>
                  <a:lnTo>
                    <a:pt x="535" y="189"/>
                  </a:lnTo>
                  <a:lnTo>
                    <a:pt x="536" y="188"/>
                  </a:lnTo>
                  <a:lnTo>
                    <a:pt x="536" y="189"/>
                  </a:lnTo>
                  <a:lnTo>
                    <a:pt x="538" y="192"/>
                  </a:lnTo>
                  <a:lnTo>
                    <a:pt x="541" y="196"/>
                  </a:lnTo>
                  <a:lnTo>
                    <a:pt x="542" y="199"/>
                  </a:lnTo>
                  <a:lnTo>
                    <a:pt x="543" y="200"/>
                  </a:lnTo>
                  <a:lnTo>
                    <a:pt x="544" y="201"/>
                  </a:lnTo>
                  <a:lnTo>
                    <a:pt x="546" y="202"/>
                  </a:lnTo>
                  <a:lnTo>
                    <a:pt x="546" y="203"/>
                  </a:lnTo>
                  <a:lnTo>
                    <a:pt x="547" y="204"/>
                  </a:lnTo>
                  <a:lnTo>
                    <a:pt x="548" y="205"/>
                  </a:lnTo>
                  <a:lnTo>
                    <a:pt x="549" y="208"/>
                  </a:lnTo>
                  <a:lnTo>
                    <a:pt x="549" y="209"/>
                  </a:lnTo>
                  <a:lnTo>
                    <a:pt x="551" y="210"/>
                  </a:lnTo>
                  <a:lnTo>
                    <a:pt x="552" y="212"/>
                  </a:lnTo>
                  <a:lnTo>
                    <a:pt x="555" y="214"/>
                  </a:lnTo>
                  <a:lnTo>
                    <a:pt x="557" y="217"/>
                  </a:lnTo>
                  <a:lnTo>
                    <a:pt x="558" y="219"/>
                  </a:lnTo>
                  <a:lnTo>
                    <a:pt x="563" y="224"/>
                  </a:lnTo>
                  <a:lnTo>
                    <a:pt x="574" y="237"/>
                  </a:lnTo>
                  <a:lnTo>
                    <a:pt x="578" y="242"/>
                  </a:lnTo>
                  <a:lnTo>
                    <a:pt x="581" y="245"/>
                  </a:lnTo>
                  <a:lnTo>
                    <a:pt x="582" y="246"/>
                  </a:lnTo>
                  <a:lnTo>
                    <a:pt x="583" y="249"/>
                  </a:lnTo>
                  <a:lnTo>
                    <a:pt x="585" y="250"/>
                  </a:lnTo>
                  <a:lnTo>
                    <a:pt x="587" y="252"/>
                  </a:lnTo>
                  <a:lnTo>
                    <a:pt x="589" y="253"/>
                  </a:lnTo>
                  <a:lnTo>
                    <a:pt x="590" y="254"/>
                  </a:lnTo>
                  <a:lnTo>
                    <a:pt x="592" y="256"/>
                  </a:lnTo>
                  <a:lnTo>
                    <a:pt x="594" y="259"/>
                  </a:lnTo>
                  <a:lnTo>
                    <a:pt x="598" y="261"/>
                  </a:lnTo>
                  <a:lnTo>
                    <a:pt x="599" y="262"/>
                  </a:lnTo>
                  <a:lnTo>
                    <a:pt x="601" y="264"/>
                  </a:lnTo>
                  <a:lnTo>
                    <a:pt x="602" y="266"/>
                  </a:lnTo>
                  <a:lnTo>
                    <a:pt x="604" y="267"/>
                  </a:lnTo>
                  <a:lnTo>
                    <a:pt x="607" y="269"/>
                  </a:lnTo>
                  <a:lnTo>
                    <a:pt x="608" y="270"/>
                  </a:lnTo>
                  <a:lnTo>
                    <a:pt x="610" y="271"/>
                  </a:lnTo>
                  <a:lnTo>
                    <a:pt x="617" y="277"/>
                  </a:lnTo>
                  <a:lnTo>
                    <a:pt x="618" y="279"/>
                  </a:lnTo>
                  <a:lnTo>
                    <a:pt x="619" y="279"/>
                  </a:lnTo>
                  <a:lnTo>
                    <a:pt x="619" y="280"/>
                  </a:lnTo>
                  <a:lnTo>
                    <a:pt x="619" y="281"/>
                  </a:lnTo>
                  <a:lnTo>
                    <a:pt x="620" y="281"/>
                  </a:lnTo>
                  <a:lnTo>
                    <a:pt x="620" y="283"/>
                  </a:lnTo>
                  <a:lnTo>
                    <a:pt x="622" y="284"/>
                  </a:lnTo>
                  <a:lnTo>
                    <a:pt x="624" y="285"/>
                  </a:lnTo>
                  <a:lnTo>
                    <a:pt x="629" y="289"/>
                  </a:lnTo>
                  <a:lnTo>
                    <a:pt x="632" y="292"/>
                  </a:lnTo>
                  <a:lnTo>
                    <a:pt x="633" y="293"/>
                  </a:lnTo>
                  <a:lnTo>
                    <a:pt x="635" y="294"/>
                  </a:lnTo>
                  <a:lnTo>
                    <a:pt x="636" y="295"/>
                  </a:lnTo>
                  <a:lnTo>
                    <a:pt x="638" y="297"/>
                  </a:lnTo>
                  <a:lnTo>
                    <a:pt x="639" y="298"/>
                  </a:lnTo>
                  <a:lnTo>
                    <a:pt x="641" y="298"/>
                  </a:lnTo>
                  <a:lnTo>
                    <a:pt x="642" y="301"/>
                  </a:lnTo>
                  <a:lnTo>
                    <a:pt x="644" y="302"/>
                  </a:lnTo>
                  <a:lnTo>
                    <a:pt x="645" y="303"/>
                  </a:lnTo>
                  <a:lnTo>
                    <a:pt x="646" y="304"/>
                  </a:lnTo>
                  <a:lnTo>
                    <a:pt x="646" y="305"/>
                  </a:lnTo>
                  <a:lnTo>
                    <a:pt x="647" y="308"/>
                  </a:lnTo>
                  <a:lnTo>
                    <a:pt x="648" y="309"/>
                  </a:lnTo>
                  <a:lnTo>
                    <a:pt x="650" y="310"/>
                  </a:lnTo>
                  <a:lnTo>
                    <a:pt x="650" y="311"/>
                  </a:lnTo>
                  <a:lnTo>
                    <a:pt x="651" y="313"/>
                  </a:lnTo>
                  <a:lnTo>
                    <a:pt x="651" y="314"/>
                  </a:lnTo>
                  <a:lnTo>
                    <a:pt x="652" y="316"/>
                  </a:lnTo>
                  <a:lnTo>
                    <a:pt x="652" y="317"/>
                  </a:lnTo>
                  <a:lnTo>
                    <a:pt x="653" y="319"/>
                  </a:lnTo>
                  <a:lnTo>
                    <a:pt x="653" y="320"/>
                  </a:lnTo>
                  <a:lnTo>
                    <a:pt x="653" y="322"/>
                  </a:lnTo>
                  <a:lnTo>
                    <a:pt x="654" y="323"/>
                  </a:lnTo>
                  <a:lnTo>
                    <a:pt x="654" y="325"/>
                  </a:lnTo>
                  <a:lnTo>
                    <a:pt x="654" y="327"/>
                  </a:lnTo>
                  <a:lnTo>
                    <a:pt x="654" y="330"/>
                  </a:lnTo>
                  <a:lnTo>
                    <a:pt x="654" y="333"/>
                  </a:lnTo>
                  <a:lnTo>
                    <a:pt x="653" y="334"/>
                  </a:lnTo>
                  <a:lnTo>
                    <a:pt x="653" y="335"/>
                  </a:lnTo>
                  <a:lnTo>
                    <a:pt x="653" y="336"/>
                  </a:lnTo>
                  <a:lnTo>
                    <a:pt x="653" y="339"/>
                  </a:lnTo>
                  <a:lnTo>
                    <a:pt x="653" y="343"/>
                  </a:lnTo>
                  <a:lnTo>
                    <a:pt x="653" y="347"/>
                  </a:lnTo>
                  <a:lnTo>
                    <a:pt x="653" y="353"/>
                  </a:lnTo>
                  <a:lnTo>
                    <a:pt x="652" y="360"/>
                  </a:lnTo>
                  <a:lnTo>
                    <a:pt x="652" y="364"/>
                  </a:lnTo>
                  <a:lnTo>
                    <a:pt x="652" y="369"/>
                  </a:lnTo>
                  <a:lnTo>
                    <a:pt x="652" y="372"/>
                  </a:lnTo>
                  <a:lnTo>
                    <a:pt x="652" y="376"/>
                  </a:lnTo>
                  <a:lnTo>
                    <a:pt x="652" y="377"/>
                  </a:lnTo>
                  <a:lnTo>
                    <a:pt x="652" y="378"/>
                  </a:lnTo>
                  <a:lnTo>
                    <a:pt x="652" y="381"/>
                  </a:lnTo>
                  <a:lnTo>
                    <a:pt x="651" y="383"/>
                  </a:lnTo>
                  <a:lnTo>
                    <a:pt x="651" y="384"/>
                  </a:lnTo>
                  <a:lnTo>
                    <a:pt x="652" y="384"/>
                  </a:lnTo>
                  <a:lnTo>
                    <a:pt x="652" y="387"/>
                  </a:lnTo>
                  <a:lnTo>
                    <a:pt x="652" y="388"/>
                  </a:lnTo>
                  <a:lnTo>
                    <a:pt x="652" y="398"/>
                  </a:lnTo>
                  <a:lnTo>
                    <a:pt x="651" y="403"/>
                  </a:lnTo>
                  <a:lnTo>
                    <a:pt x="651" y="406"/>
                  </a:lnTo>
                  <a:lnTo>
                    <a:pt x="651" y="417"/>
                  </a:lnTo>
                  <a:lnTo>
                    <a:pt x="651" y="421"/>
                  </a:lnTo>
                  <a:lnTo>
                    <a:pt x="651" y="422"/>
                  </a:lnTo>
                  <a:lnTo>
                    <a:pt x="651" y="423"/>
                  </a:lnTo>
                  <a:lnTo>
                    <a:pt x="650" y="428"/>
                  </a:lnTo>
                  <a:lnTo>
                    <a:pt x="650" y="430"/>
                  </a:lnTo>
                  <a:lnTo>
                    <a:pt x="650" y="431"/>
                  </a:lnTo>
                  <a:lnTo>
                    <a:pt x="648" y="435"/>
                  </a:lnTo>
                  <a:lnTo>
                    <a:pt x="648" y="437"/>
                  </a:lnTo>
                  <a:lnTo>
                    <a:pt x="647" y="438"/>
                  </a:lnTo>
                  <a:lnTo>
                    <a:pt x="647" y="440"/>
                  </a:lnTo>
                  <a:lnTo>
                    <a:pt x="645" y="443"/>
                  </a:lnTo>
                  <a:lnTo>
                    <a:pt x="644" y="445"/>
                  </a:lnTo>
                  <a:lnTo>
                    <a:pt x="641" y="451"/>
                  </a:lnTo>
                  <a:lnTo>
                    <a:pt x="636" y="456"/>
                  </a:lnTo>
                  <a:lnTo>
                    <a:pt x="634" y="457"/>
                  </a:lnTo>
                  <a:lnTo>
                    <a:pt x="633" y="459"/>
                  </a:lnTo>
                  <a:lnTo>
                    <a:pt x="632" y="460"/>
                  </a:lnTo>
                  <a:lnTo>
                    <a:pt x="630" y="461"/>
                  </a:lnTo>
                  <a:lnTo>
                    <a:pt x="629" y="462"/>
                  </a:lnTo>
                  <a:lnTo>
                    <a:pt x="628" y="463"/>
                  </a:lnTo>
                  <a:lnTo>
                    <a:pt x="626" y="464"/>
                  </a:lnTo>
                  <a:lnTo>
                    <a:pt x="625" y="464"/>
                  </a:lnTo>
                  <a:lnTo>
                    <a:pt x="622" y="465"/>
                  </a:lnTo>
                  <a:lnTo>
                    <a:pt x="621" y="467"/>
                  </a:lnTo>
                  <a:lnTo>
                    <a:pt x="619" y="467"/>
                  </a:lnTo>
                  <a:lnTo>
                    <a:pt x="619" y="468"/>
                  </a:lnTo>
                  <a:lnTo>
                    <a:pt x="619" y="467"/>
                  </a:lnTo>
                  <a:lnTo>
                    <a:pt x="619" y="465"/>
                  </a:lnTo>
                  <a:lnTo>
                    <a:pt x="618" y="467"/>
                  </a:lnTo>
                  <a:lnTo>
                    <a:pt x="617" y="467"/>
                  </a:lnTo>
                  <a:lnTo>
                    <a:pt x="613" y="468"/>
                  </a:lnTo>
                  <a:lnTo>
                    <a:pt x="612" y="468"/>
                  </a:lnTo>
                  <a:lnTo>
                    <a:pt x="611" y="469"/>
                  </a:lnTo>
                  <a:lnTo>
                    <a:pt x="609" y="469"/>
                  </a:lnTo>
                  <a:lnTo>
                    <a:pt x="608" y="469"/>
                  </a:lnTo>
                  <a:lnTo>
                    <a:pt x="607" y="469"/>
                  </a:lnTo>
                  <a:lnTo>
                    <a:pt x="606" y="469"/>
                  </a:lnTo>
                  <a:lnTo>
                    <a:pt x="603" y="470"/>
                  </a:lnTo>
                  <a:lnTo>
                    <a:pt x="602" y="470"/>
                  </a:lnTo>
                  <a:lnTo>
                    <a:pt x="601" y="469"/>
                  </a:lnTo>
                  <a:lnTo>
                    <a:pt x="599" y="469"/>
                  </a:lnTo>
                  <a:lnTo>
                    <a:pt x="598" y="469"/>
                  </a:lnTo>
                  <a:lnTo>
                    <a:pt x="596" y="469"/>
                  </a:lnTo>
                  <a:lnTo>
                    <a:pt x="595" y="469"/>
                  </a:lnTo>
                  <a:lnTo>
                    <a:pt x="593" y="469"/>
                  </a:lnTo>
                  <a:lnTo>
                    <a:pt x="592" y="468"/>
                  </a:lnTo>
                  <a:lnTo>
                    <a:pt x="591" y="468"/>
                  </a:lnTo>
                  <a:lnTo>
                    <a:pt x="590" y="468"/>
                  </a:lnTo>
                  <a:lnTo>
                    <a:pt x="587" y="467"/>
                  </a:lnTo>
                  <a:lnTo>
                    <a:pt x="583" y="465"/>
                  </a:lnTo>
                  <a:lnTo>
                    <a:pt x="578" y="464"/>
                  </a:lnTo>
                  <a:lnTo>
                    <a:pt x="576" y="463"/>
                  </a:lnTo>
                  <a:lnTo>
                    <a:pt x="573" y="462"/>
                  </a:lnTo>
                  <a:lnTo>
                    <a:pt x="572" y="462"/>
                  </a:lnTo>
                  <a:lnTo>
                    <a:pt x="561" y="459"/>
                  </a:lnTo>
                  <a:lnTo>
                    <a:pt x="560" y="459"/>
                  </a:lnTo>
                  <a:lnTo>
                    <a:pt x="559" y="459"/>
                  </a:lnTo>
                  <a:lnTo>
                    <a:pt x="556" y="457"/>
                  </a:lnTo>
                  <a:lnTo>
                    <a:pt x="555" y="456"/>
                  </a:lnTo>
                  <a:lnTo>
                    <a:pt x="551" y="456"/>
                  </a:lnTo>
                  <a:lnTo>
                    <a:pt x="550" y="455"/>
                  </a:lnTo>
                  <a:lnTo>
                    <a:pt x="548" y="455"/>
                  </a:lnTo>
                  <a:lnTo>
                    <a:pt x="540" y="453"/>
                  </a:lnTo>
                  <a:lnTo>
                    <a:pt x="538" y="452"/>
                  </a:lnTo>
                  <a:lnTo>
                    <a:pt x="536" y="452"/>
                  </a:lnTo>
                  <a:lnTo>
                    <a:pt x="535" y="452"/>
                  </a:lnTo>
                  <a:lnTo>
                    <a:pt x="535" y="451"/>
                  </a:lnTo>
                  <a:lnTo>
                    <a:pt x="534" y="451"/>
                  </a:lnTo>
                  <a:lnTo>
                    <a:pt x="532" y="451"/>
                  </a:lnTo>
                  <a:lnTo>
                    <a:pt x="531" y="450"/>
                  </a:lnTo>
                  <a:lnTo>
                    <a:pt x="529" y="450"/>
                  </a:lnTo>
                  <a:lnTo>
                    <a:pt x="527" y="450"/>
                  </a:lnTo>
                  <a:lnTo>
                    <a:pt x="526" y="450"/>
                  </a:lnTo>
                  <a:lnTo>
                    <a:pt x="525" y="450"/>
                  </a:lnTo>
                  <a:lnTo>
                    <a:pt x="524" y="448"/>
                  </a:lnTo>
                  <a:lnTo>
                    <a:pt x="523" y="448"/>
                  </a:lnTo>
                  <a:lnTo>
                    <a:pt x="522" y="448"/>
                  </a:lnTo>
                  <a:lnTo>
                    <a:pt x="520" y="448"/>
                  </a:lnTo>
                  <a:lnTo>
                    <a:pt x="515" y="448"/>
                  </a:lnTo>
                  <a:lnTo>
                    <a:pt x="510" y="448"/>
                  </a:lnTo>
                  <a:lnTo>
                    <a:pt x="509" y="448"/>
                  </a:lnTo>
                  <a:lnTo>
                    <a:pt x="507" y="448"/>
                  </a:lnTo>
                  <a:lnTo>
                    <a:pt x="504" y="450"/>
                  </a:lnTo>
                  <a:lnTo>
                    <a:pt x="500" y="450"/>
                  </a:lnTo>
                  <a:lnTo>
                    <a:pt x="495" y="451"/>
                  </a:lnTo>
                  <a:lnTo>
                    <a:pt x="492" y="452"/>
                  </a:lnTo>
                  <a:lnTo>
                    <a:pt x="491" y="453"/>
                  </a:lnTo>
                  <a:lnTo>
                    <a:pt x="490" y="453"/>
                  </a:lnTo>
                  <a:lnTo>
                    <a:pt x="488" y="454"/>
                  </a:lnTo>
                  <a:lnTo>
                    <a:pt x="488" y="455"/>
                  </a:lnTo>
                  <a:lnTo>
                    <a:pt x="487" y="456"/>
                  </a:lnTo>
                  <a:lnTo>
                    <a:pt x="486" y="456"/>
                  </a:lnTo>
                  <a:lnTo>
                    <a:pt x="484" y="457"/>
                  </a:lnTo>
                  <a:lnTo>
                    <a:pt x="484" y="459"/>
                  </a:lnTo>
                  <a:lnTo>
                    <a:pt x="482" y="460"/>
                  </a:lnTo>
                  <a:lnTo>
                    <a:pt x="479" y="462"/>
                  </a:lnTo>
                  <a:lnTo>
                    <a:pt x="478" y="464"/>
                  </a:lnTo>
                  <a:lnTo>
                    <a:pt x="477" y="464"/>
                  </a:lnTo>
                  <a:lnTo>
                    <a:pt x="477" y="465"/>
                  </a:lnTo>
                  <a:lnTo>
                    <a:pt x="475" y="465"/>
                  </a:lnTo>
                  <a:lnTo>
                    <a:pt x="475" y="467"/>
                  </a:lnTo>
                  <a:lnTo>
                    <a:pt x="473" y="468"/>
                  </a:lnTo>
                  <a:lnTo>
                    <a:pt x="471" y="469"/>
                  </a:lnTo>
                  <a:lnTo>
                    <a:pt x="471" y="470"/>
                  </a:lnTo>
                  <a:lnTo>
                    <a:pt x="470" y="470"/>
                  </a:lnTo>
                  <a:lnTo>
                    <a:pt x="469" y="470"/>
                  </a:lnTo>
                  <a:lnTo>
                    <a:pt x="467" y="471"/>
                  </a:lnTo>
                  <a:lnTo>
                    <a:pt x="466" y="471"/>
                  </a:lnTo>
                  <a:lnTo>
                    <a:pt x="466" y="472"/>
                  </a:lnTo>
                  <a:lnTo>
                    <a:pt x="465" y="472"/>
                  </a:lnTo>
                  <a:lnTo>
                    <a:pt x="464" y="472"/>
                  </a:lnTo>
                  <a:lnTo>
                    <a:pt x="462" y="472"/>
                  </a:lnTo>
                  <a:lnTo>
                    <a:pt x="461" y="472"/>
                  </a:lnTo>
                  <a:lnTo>
                    <a:pt x="456" y="472"/>
                  </a:lnTo>
                  <a:lnTo>
                    <a:pt x="452" y="472"/>
                  </a:lnTo>
                  <a:lnTo>
                    <a:pt x="452" y="471"/>
                  </a:lnTo>
                  <a:lnTo>
                    <a:pt x="449" y="471"/>
                  </a:lnTo>
                  <a:lnTo>
                    <a:pt x="448" y="471"/>
                  </a:lnTo>
                  <a:lnTo>
                    <a:pt x="444" y="471"/>
                  </a:lnTo>
                  <a:lnTo>
                    <a:pt x="441" y="471"/>
                  </a:lnTo>
                  <a:lnTo>
                    <a:pt x="439" y="471"/>
                  </a:lnTo>
                  <a:lnTo>
                    <a:pt x="436" y="471"/>
                  </a:lnTo>
                  <a:lnTo>
                    <a:pt x="429" y="469"/>
                  </a:lnTo>
                  <a:lnTo>
                    <a:pt x="426" y="469"/>
                  </a:lnTo>
                  <a:lnTo>
                    <a:pt x="426" y="468"/>
                  </a:lnTo>
                  <a:lnTo>
                    <a:pt x="423" y="468"/>
                  </a:lnTo>
                  <a:lnTo>
                    <a:pt x="422" y="467"/>
                  </a:lnTo>
                  <a:lnTo>
                    <a:pt x="421" y="467"/>
                  </a:lnTo>
                  <a:lnTo>
                    <a:pt x="420" y="467"/>
                  </a:lnTo>
                  <a:lnTo>
                    <a:pt x="419" y="465"/>
                  </a:lnTo>
                  <a:lnTo>
                    <a:pt x="418" y="465"/>
                  </a:lnTo>
                  <a:lnTo>
                    <a:pt x="417" y="465"/>
                  </a:lnTo>
                  <a:lnTo>
                    <a:pt x="414" y="464"/>
                  </a:lnTo>
                  <a:lnTo>
                    <a:pt x="413" y="464"/>
                  </a:lnTo>
                  <a:lnTo>
                    <a:pt x="412" y="464"/>
                  </a:lnTo>
                  <a:lnTo>
                    <a:pt x="410" y="464"/>
                  </a:lnTo>
                  <a:lnTo>
                    <a:pt x="408" y="464"/>
                  </a:lnTo>
                  <a:lnTo>
                    <a:pt x="406" y="464"/>
                  </a:lnTo>
                  <a:lnTo>
                    <a:pt x="405" y="464"/>
                  </a:lnTo>
                  <a:lnTo>
                    <a:pt x="404" y="464"/>
                  </a:lnTo>
                  <a:lnTo>
                    <a:pt x="402" y="464"/>
                  </a:lnTo>
                  <a:lnTo>
                    <a:pt x="401" y="464"/>
                  </a:lnTo>
                  <a:lnTo>
                    <a:pt x="398" y="464"/>
                  </a:lnTo>
                  <a:lnTo>
                    <a:pt x="397" y="465"/>
                  </a:lnTo>
                  <a:lnTo>
                    <a:pt x="395" y="465"/>
                  </a:lnTo>
                  <a:lnTo>
                    <a:pt x="393" y="467"/>
                  </a:lnTo>
                  <a:lnTo>
                    <a:pt x="391" y="468"/>
                  </a:lnTo>
                  <a:lnTo>
                    <a:pt x="387" y="469"/>
                  </a:lnTo>
                  <a:lnTo>
                    <a:pt x="384" y="470"/>
                  </a:lnTo>
                  <a:lnTo>
                    <a:pt x="381" y="470"/>
                  </a:lnTo>
                  <a:lnTo>
                    <a:pt x="380" y="471"/>
                  </a:lnTo>
                  <a:lnTo>
                    <a:pt x="378" y="471"/>
                  </a:lnTo>
                  <a:lnTo>
                    <a:pt x="377" y="471"/>
                  </a:lnTo>
                  <a:lnTo>
                    <a:pt x="376" y="471"/>
                  </a:lnTo>
                  <a:lnTo>
                    <a:pt x="375" y="471"/>
                  </a:lnTo>
                  <a:lnTo>
                    <a:pt x="374" y="471"/>
                  </a:lnTo>
                  <a:lnTo>
                    <a:pt x="372" y="471"/>
                  </a:lnTo>
                  <a:lnTo>
                    <a:pt x="370" y="471"/>
                  </a:lnTo>
                  <a:lnTo>
                    <a:pt x="369" y="471"/>
                  </a:lnTo>
                  <a:lnTo>
                    <a:pt x="368" y="471"/>
                  </a:lnTo>
                  <a:lnTo>
                    <a:pt x="366" y="470"/>
                  </a:lnTo>
                  <a:lnTo>
                    <a:pt x="365" y="470"/>
                  </a:lnTo>
                  <a:lnTo>
                    <a:pt x="362" y="469"/>
                  </a:lnTo>
                  <a:lnTo>
                    <a:pt x="361" y="469"/>
                  </a:lnTo>
                  <a:lnTo>
                    <a:pt x="360" y="468"/>
                  </a:lnTo>
                  <a:lnTo>
                    <a:pt x="359" y="467"/>
                  </a:lnTo>
                  <a:lnTo>
                    <a:pt x="358" y="467"/>
                  </a:lnTo>
                  <a:lnTo>
                    <a:pt x="357" y="465"/>
                  </a:lnTo>
                  <a:lnTo>
                    <a:pt x="355" y="465"/>
                  </a:lnTo>
                  <a:lnTo>
                    <a:pt x="353" y="464"/>
                  </a:lnTo>
                  <a:lnTo>
                    <a:pt x="353" y="463"/>
                  </a:lnTo>
                  <a:lnTo>
                    <a:pt x="352" y="463"/>
                  </a:lnTo>
                  <a:lnTo>
                    <a:pt x="351" y="462"/>
                  </a:lnTo>
                  <a:lnTo>
                    <a:pt x="346" y="461"/>
                  </a:lnTo>
                  <a:lnTo>
                    <a:pt x="344" y="459"/>
                  </a:lnTo>
                  <a:lnTo>
                    <a:pt x="342" y="457"/>
                  </a:lnTo>
                  <a:lnTo>
                    <a:pt x="340" y="456"/>
                  </a:lnTo>
                  <a:lnTo>
                    <a:pt x="338" y="456"/>
                  </a:lnTo>
                  <a:lnTo>
                    <a:pt x="334" y="454"/>
                  </a:lnTo>
                  <a:lnTo>
                    <a:pt x="331" y="453"/>
                  </a:lnTo>
                  <a:lnTo>
                    <a:pt x="328" y="453"/>
                  </a:lnTo>
                  <a:lnTo>
                    <a:pt x="325" y="452"/>
                  </a:lnTo>
                  <a:lnTo>
                    <a:pt x="324" y="452"/>
                  </a:lnTo>
                  <a:lnTo>
                    <a:pt x="320" y="452"/>
                  </a:lnTo>
                  <a:lnTo>
                    <a:pt x="318" y="451"/>
                  </a:lnTo>
                  <a:lnTo>
                    <a:pt x="316" y="451"/>
                  </a:lnTo>
                  <a:lnTo>
                    <a:pt x="312" y="451"/>
                  </a:lnTo>
                  <a:lnTo>
                    <a:pt x="312" y="450"/>
                  </a:lnTo>
                  <a:lnTo>
                    <a:pt x="314" y="448"/>
                  </a:lnTo>
                  <a:lnTo>
                    <a:pt x="315" y="448"/>
                  </a:lnTo>
                  <a:lnTo>
                    <a:pt x="315" y="447"/>
                  </a:lnTo>
                  <a:lnTo>
                    <a:pt x="316" y="446"/>
                  </a:lnTo>
                  <a:lnTo>
                    <a:pt x="316" y="445"/>
                  </a:lnTo>
                  <a:lnTo>
                    <a:pt x="317" y="445"/>
                  </a:lnTo>
                  <a:lnTo>
                    <a:pt x="316" y="445"/>
                  </a:lnTo>
                  <a:lnTo>
                    <a:pt x="316" y="444"/>
                  </a:lnTo>
                  <a:lnTo>
                    <a:pt x="315" y="444"/>
                  </a:lnTo>
                  <a:lnTo>
                    <a:pt x="315" y="443"/>
                  </a:lnTo>
                  <a:lnTo>
                    <a:pt x="314" y="443"/>
                  </a:lnTo>
                  <a:lnTo>
                    <a:pt x="312" y="443"/>
                  </a:lnTo>
                  <a:lnTo>
                    <a:pt x="312" y="442"/>
                  </a:lnTo>
                  <a:lnTo>
                    <a:pt x="311" y="442"/>
                  </a:lnTo>
                  <a:lnTo>
                    <a:pt x="310" y="440"/>
                  </a:lnTo>
                  <a:lnTo>
                    <a:pt x="309" y="439"/>
                  </a:lnTo>
                  <a:lnTo>
                    <a:pt x="308" y="439"/>
                  </a:lnTo>
                  <a:lnTo>
                    <a:pt x="308" y="438"/>
                  </a:lnTo>
                  <a:lnTo>
                    <a:pt x="306" y="437"/>
                  </a:lnTo>
                  <a:lnTo>
                    <a:pt x="305" y="437"/>
                  </a:lnTo>
                  <a:lnTo>
                    <a:pt x="305" y="436"/>
                  </a:lnTo>
                  <a:lnTo>
                    <a:pt x="302" y="435"/>
                  </a:lnTo>
                  <a:lnTo>
                    <a:pt x="301" y="434"/>
                  </a:lnTo>
                  <a:lnTo>
                    <a:pt x="300" y="434"/>
                  </a:lnTo>
                  <a:lnTo>
                    <a:pt x="300" y="433"/>
                  </a:lnTo>
                  <a:lnTo>
                    <a:pt x="299" y="433"/>
                  </a:lnTo>
                  <a:lnTo>
                    <a:pt x="299" y="431"/>
                  </a:lnTo>
                  <a:lnTo>
                    <a:pt x="298" y="431"/>
                  </a:lnTo>
                  <a:lnTo>
                    <a:pt x="297" y="431"/>
                  </a:lnTo>
                  <a:lnTo>
                    <a:pt x="295" y="430"/>
                  </a:lnTo>
                  <a:lnTo>
                    <a:pt x="294" y="430"/>
                  </a:lnTo>
                  <a:lnTo>
                    <a:pt x="293" y="430"/>
                  </a:lnTo>
                  <a:lnTo>
                    <a:pt x="292" y="430"/>
                  </a:lnTo>
                  <a:lnTo>
                    <a:pt x="291" y="429"/>
                  </a:lnTo>
                  <a:lnTo>
                    <a:pt x="289" y="429"/>
                  </a:lnTo>
                  <a:lnTo>
                    <a:pt x="288" y="429"/>
                  </a:lnTo>
                  <a:lnTo>
                    <a:pt x="286" y="429"/>
                  </a:lnTo>
                  <a:lnTo>
                    <a:pt x="286" y="428"/>
                  </a:lnTo>
                  <a:lnTo>
                    <a:pt x="285" y="428"/>
                  </a:lnTo>
                  <a:lnTo>
                    <a:pt x="284" y="428"/>
                  </a:lnTo>
                  <a:lnTo>
                    <a:pt x="283" y="428"/>
                  </a:lnTo>
                  <a:lnTo>
                    <a:pt x="282" y="427"/>
                  </a:lnTo>
                  <a:lnTo>
                    <a:pt x="281" y="427"/>
                  </a:lnTo>
                  <a:lnTo>
                    <a:pt x="280" y="427"/>
                  </a:lnTo>
                  <a:lnTo>
                    <a:pt x="279" y="427"/>
                  </a:lnTo>
                  <a:lnTo>
                    <a:pt x="277" y="427"/>
                  </a:lnTo>
                  <a:lnTo>
                    <a:pt x="276" y="427"/>
                  </a:lnTo>
                  <a:lnTo>
                    <a:pt x="275" y="426"/>
                  </a:lnTo>
                  <a:lnTo>
                    <a:pt x="275" y="425"/>
                  </a:lnTo>
                  <a:lnTo>
                    <a:pt x="275" y="423"/>
                  </a:lnTo>
                  <a:lnTo>
                    <a:pt x="275" y="422"/>
                  </a:lnTo>
                  <a:lnTo>
                    <a:pt x="274" y="421"/>
                  </a:lnTo>
                  <a:lnTo>
                    <a:pt x="273" y="420"/>
                  </a:lnTo>
                  <a:lnTo>
                    <a:pt x="272" y="419"/>
                  </a:lnTo>
                  <a:lnTo>
                    <a:pt x="272" y="418"/>
                  </a:lnTo>
                  <a:lnTo>
                    <a:pt x="271" y="418"/>
                  </a:lnTo>
                  <a:lnTo>
                    <a:pt x="271" y="417"/>
                  </a:lnTo>
                  <a:lnTo>
                    <a:pt x="271" y="415"/>
                  </a:lnTo>
                  <a:lnTo>
                    <a:pt x="269" y="415"/>
                  </a:lnTo>
                  <a:lnTo>
                    <a:pt x="268" y="414"/>
                  </a:lnTo>
                  <a:lnTo>
                    <a:pt x="269" y="414"/>
                  </a:lnTo>
                  <a:lnTo>
                    <a:pt x="271" y="412"/>
                  </a:lnTo>
                  <a:lnTo>
                    <a:pt x="271" y="411"/>
                  </a:lnTo>
                  <a:lnTo>
                    <a:pt x="269" y="410"/>
                  </a:lnTo>
                  <a:lnTo>
                    <a:pt x="269" y="409"/>
                  </a:lnTo>
                  <a:lnTo>
                    <a:pt x="268" y="409"/>
                  </a:lnTo>
                  <a:lnTo>
                    <a:pt x="267" y="409"/>
                  </a:lnTo>
                  <a:lnTo>
                    <a:pt x="266" y="409"/>
                  </a:lnTo>
                  <a:lnTo>
                    <a:pt x="265" y="409"/>
                  </a:lnTo>
                  <a:lnTo>
                    <a:pt x="265" y="408"/>
                  </a:lnTo>
                  <a:lnTo>
                    <a:pt x="264" y="408"/>
                  </a:lnTo>
                  <a:lnTo>
                    <a:pt x="264" y="406"/>
                  </a:lnTo>
                  <a:lnTo>
                    <a:pt x="264" y="405"/>
                  </a:lnTo>
                  <a:lnTo>
                    <a:pt x="264" y="404"/>
                  </a:lnTo>
                  <a:lnTo>
                    <a:pt x="263" y="404"/>
                  </a:lnTo>
                  <a:lnTo>
                    <a:pt x="263" y="403"/>
                  </a:lnTo>
                  <a:lnTo>
                    <a:pt x="262" y="403"/>
                  </a:lnTo>
                  <a:lnTo>
                    <a:pt x="260" y="403"/>
                  </a:lnTo>
                  <a:lnTo>
                    <a:pt x="259" y="403"/>
                  </a:lnTo>
                  <a:lnTo>
                    <a:pt x="259" y="404"/>
                  </a:lnTo>
                  <a:lnTo>
                    <a:pt x="258" y="405"/>
                  </a:lnTo>
                  <a:lnTo>
                    <a:pt x="258" y="406"/>
                  </a:lnTo>
                  <a:lnTo>
                    <a:pt x="258" y="408"/>
                  </a:lnTo>
                  <a:lnTo>
                    <a:pt x="257" y="408"/>
                  </a:lnTo>
                  <a:lnTo>
                    <a:pt x="257" y="409"/>
                  </a:lnTo>
                  <a:lnTo>
                    <a:pt x="256" y="409"/>
                  </a:lnTo>
                  <a:lnTo>
                    <a:pt x="256" y="410"/>
                  </a:lnTo>
                  <a:lnTo>
                    <a:pt x="256" y="411"/>
                  </a:lnTo>
                  <a:lnTo>
                    <a:pt x="256" y="410"/>
                  </a:lnTo>
                  <a:lnTo>
                    <a:pt x="256" y="409"/>
                  </a:lnTo>
                  <a:lnTo>
                    <a:pt x="255" y="409"/>
                  </a:lnTo>
                  <a:lnTo>
                    <a:pt x="255" y="408"/>
                  </a:lnTo>
                  <a:lnTo>
                    <a:pt x="254" y="408"/>
                  </a:lnTo>
                  <a:lnTo>
                    <a:pt x="254" y="406"/>
                  </a:lnTo>
                  <a:lnTo>
                    <a:pt x="253" y="406"/>
                  </a:lnTo>
                  <a:lnTo>
                    <a:pt x="253" y="408"/>
                  </a:lnTo>
                  <a:lnTo>
                    <a:pt x="251" y="408"/>
                  </a:lnTo>
                  <a:lnTo>
                    <a:pt x="251" y="409"/>
                  </a:lnTo>
                  <a:lnTo>
                    <a:pt x="251" y="410"/>
                  </a:lnTo>
                  <a:lnTo>
                    <a:pt x="250" y="411"/>
                  </a:lnTo>
                  <a:lnTo>
                    <a:pt x="250" y="410"/>
                  </a:lnTo>
                  <a:lnTo>
                    <a:pt x="249" y="409"/>
                  </a:lnTo>
                  <a:lnTo>
                    <a:pt x="248" y="409"/>
                  </a:lnTo>
                  <a:lnTo>
                    <a:pt x="248" y="408"/>
                  </a:lnTo>
                  <a:lnTo>
                    <a:pt x="247" y="408"/>
                  </a:lnTo>
                  <a:lnTo>
                    <a:pt x="246" y="408"/>
                  </a:lnTo>
                  <a:lnTo>
                    <a:pt x="246" y="406"/>
                  </a:lnTo>
                  <a:lnTo>
                    <a:pt x="245" y="406"/>
                  </a:lnTo>
                  <a:lnTo>
                    <a:pt x="245" y="408"/>
                  </a:lnTo>
                  <a:lnTo>
                    <a:pt x="245" y="409"/>
                  </a:lnTo>
                  <a:lnTo>
                    <a:pt x="245" y="411"/>
                  </a:lnTo>
                  <a:lnTo>
                    <a:pt x="245" y="412"/>
                  </a:lnTo>
                  <a:lnTo>
                    <a:pt x="245" y="413"/>
                  </a:lnTo>
                  <a:lnTo>
                    <a:pt x="246" y="415"/>
                  </a:lnTo>
                  <a:lnTo>
                    <a:pt x="245" y="415"/>
                  </a:lnTo>
                  <a:lnTo>
                    <a:pt x="245" y="414"/>
                  </a:lnTo>
                  <a:lnTo>
                    <a:pt x="243" y="413"/>
                  </a:lnTo>
                  <a:lnTo>
                    <a:pt x="243" y="412"/>
                  </a:lnTo>
                  <a:lnTo>
                    <a:pt x="243" y="411"/>
                  </a:lnTo>
                  <a:lnTo>
                    <a:pt x="242" y="411"/>
                  </a:lnTo>
                  <a:lnTo>
                    <a:pt x="242" y="410"/>
                  </a:lnTo>
                  <a:lnTo>
                    <a:pt x="242" y="409"/>
                  </a:lnTo>
                  <a:lnTo>
                    <a:pt x="241" y="409"/>
                  </a:lnTo>
                  <a:lnTo>
                    <a:pt x="240" y="408"/>
                  </a:lnTo>
                  <a:lnTo>
                    <a:pt x="239" y="408"/>
                  </a:lnTo>
                  <a:lnTo>
                    <a:pt x="238" y="408"/>
                  </a:lnTo>
                  <a:lnTo>
                    <a:pt x="238" y="409"/>
                  </a:lnTo>
                  <a:lnTo>
                    <a:pt x="237" y="408"/>
                  </a:lnTo>
                  <a:lnTo>
                    <a:pt x="237" y="406"/>
                  </a:lnTo>
                  <a:lnTo>
                    <a:pt x="237" y="405"/>
                  </a:lnTo>
                  <a:lnTo>
                    <a:pt x="237" y="404"/>
                  </a:lnTo>
                  <a:lnTo>
                    <a:pt x="236" y="403"/>
                  </a:lnTo>
                  <a:lnTo>
                    <a:pt x="236" y="402"/>
                  </a:lnTo>
                  <a:lnTo>
                    <a:pt x="236" y="401"/>
                  </a:lnTo>
                  <a:lnTo>
                    <a:pt x="234" y="401"/>
                  </a:lnTo>
                  <a:lnTo>
                    <a:pt x="234" y="400"/>
                  </a:lnTo>
                  <a:lnTo>
                    <a:pt x="233" y="400"/>
                  </a:lnTo>
                  <a:lnTo>
                    <a:pt x="233" y="398"/>
                  </a:lnTo>
                  <a:lnTo>
                    <a:pt x="232" y="397"/>
                  </a:lnTo>
                  <a:lnTo>
                    <a:pt x="231" y="396"/>
                  </a:lnTo>
                  <a:lnTo>
                    <a:pt x="230" y="395"/>
                  </a:lnTo>
                  <a:lnTo>
                    <a:pt x="229" y="395"/>
                  </a:lnTo>
                  <a:lnTo>
                    <a:pt x="228" y="395"/>
                  </a:lnTo>
                  <a:lnTo>
                    <a:pt x="226" y="395"/>
                  </a:lnTo>
                  <a:lnTo>
                    <a:pt x="225" y="395"/>
                  </a:lnTo>
                  <a:lnTo>
                    <a:pt x="224" y="395"/>
                  </a:lnTo>
                  <a:lnTo>
                    <a:pt x="223" y="395"/>
                  </a:lnTo>
                  <a:lnTo>
                    <a:pt x="222" y="395"/>
                  </a:lnTo>
                  <a:lnTo>
                    <a:pt x="221" y="396"/>
                  </a:lnTo>
                  <a:lnTo>
                    <a:pt x="220" y="397"/>
                  </a:lnTo>
                  <a:lnTo>
                    <a:pt x="219" y="398"/>
                  </a:lnTo>
                  <a:lnTo>
                    <a:pt x="219" y="400"/>
                  </a:lnTo>
                  <a:lnTo>
                    <a:pt x="217" y="400"/>
                  </a:lnTo>
                  <a:lnTo>
                    <a:pt x="216" y="401"/>
                  </a:lnTo>
                  <a:lnTo>
                    <a:pt x="215" y="401"/>
                  </a:lnTo>
                  <a:lnTo>
                    <a:pt x="214" y="401"/>
                  </a:lnTo>
                  <a:lnTo>
                    <a:pt x="214" y="402"/>
                  </a:lnTo>
                  <a:lnTo>
                    <a:pt x="213" y="402"/>
                  </a:lnTo>
                  <a:lnTo>
                    <a:pt x="213" y="403"/>
                  </a:lnTo>
                  <a:lnTo>
                    <a:pt x="212" y="403"/>
                  </a:lnTo>
                  <a:lnTo>
                    <a:pt x="211" y="404"/>
                  </a:lnTo>
                  <a:lnTo>
                    <a:pt x="211" y="405"/>
                  </a:lnTo>
                  <a:lnTo>
                    <a:pt x="210" y="405"/>
                  </a:lnTo>
                  <a:lnTo>
                    <a:pt x="210" y="406"/>
                  </a:lnTo>
                  <a:lnTo>
                    <a:pt x="208" y="408"/>
                  </a:lnTo>
                  <a:lnTo>
                    <a:pt x="207" y="409"/>
                  </a:lnTo>
                  <a:lnTo>
                    <a:pt x="207" y="410"/>
                  </a:lnTo>
                  <a:lnTo>
                    <a:pt x="206" y="410"/>
                  </a:lnTo>
                  <a:lnTo>
                    <a:pt x="206" y="411"/>
                  </a:lnTo>
                  <a:lnTo>
                    <a:pt x="205" y="411"/>
                  </a:lnTo>
                  <a:lnTo>
                    <a:pt x="204" y="412"/>
                  </a:lnTo>
                  <a:lnTo>
                    <a:pt x="203" y="412"/>
                  </a:lnTo>
                  <a:lnTo>
                    <a:pt x="203" y="413"/>
                  </a:lnTo>
                  <a:lnTo>
                    <a:pt x="202" y="413"/>
                  </a:lnTo>
                  <a:lnTo>
                    <a:pt x="199" y="414"/>
                  </a:lnTo>
                  <a:lnTo>
                    <a:pt x="198" y="415"/>
                  </a:lnTo>
                  <a:lnTo>
                    <a:pt x="197" y="417"/>
                  </a:lnTo>
                  <a:lnTo>
                    <a:pt x="196" y="420"/>
                  </a:lnTo>
                  <a:lnTo>
                    <a:pt x="196" y="422"/>
                  </a:lnTo>
                  <a:lnTo>
                    <a:pt x="195" y="425"/>
                  </a:lnTo>
                  <a:lnTo>
                    <a:pt x="193" y="428"/>
                  </a:lnTo>
                  <a:lnTo>
                    <a:pt x="191" y="429"/>
                  </a:lnTo>
                  <a:lnTo>
                    <a:pt x="190" y="431"/>
                  </a:lnTo>
                  <a:lnTo>
                    <a:pt x="189" y="434"/>
                  </a:lnTo>
                  <a:lnTo>
                    <a:pt x="189" y="435"/>
                  </a:lnTo>
                  <a:lnTo>
                    <a:pt x="187" y="435"/>
                  </a:lnTo>
                  <a:lnTo>
                    <a:pt x="183" y="435"/>
                  </a:lnTo>
                  <a:lnTo>
                    <a:pt x="182" y="435"/>
                  </a:lnTo>
                  <a:lnTo>
                    <a:pt x="180" y="434"/>
                  </a:lnTo>
                  <a:lnTo>
                    <a:pt x="179" y="434"/>
                  </a:lnTo>
                  <a:lnTo>
                    <a:pt x="178" y="433"/>
                  </a:lnTo>
                  <a:lnTo>
                    <a:pt x="177" y="433"/>
                  </a:lnTo>
                  <a:lnTo>
                    <a:pt x="176" y="433"/>
                  </a:lnTo>
                  <a:lnTo>
                    <a:pt x="174" y="431"/>
                  </a:lnTo>
                  <a:lnTo>
                    <a:pt x="173" y="430"/>
                  </a:lnTo>
                  <a:lnTo>
                    <a:pt x="172" y="430"/>
                  </a:lnTo>
                  <a:lnTo>
                    <a:pt x="171" y="430"/>
                  </a:lnTo>
                  <a:lnTo>
                    <a:pt x="170" y="430"/>
                  </a:lnTo>
                  <a:lnTo>
                    <a:pt x="170" y="429"/>
                  </a:lnTo>
                  <a:lnTo>
                    <a:pt x="169" y="429"/>
                  </a:lnTo>
                  <a:lnTo>
                    <a:pt x="168" y="429"/>
                  </a:lnTo>
                  <a:lnTo>
                    <a:pt x="167" y="429"/>
                  </a:lnTo>
                  <a:lnTo>
                    <a:pt x="165" y="429"/>
                  </a:lnTo>
                  <a:lnTo>
                    <a:pt x="164" y="431"/>
                  </a:lnTo>
                  <a:lnTo>
                    <a:pt x="163" y="431"/>
                  </a:lnTo>
                  <a:lnTo>
                    <a:pt x="162" y="430"/>
                  </a:lnTo>
                  <a:lnTo>
                    <a:pt x="161" y="430"/>
                  </a:lnTo>
                  <a:lnTo>
                    <a:pt x="160" y="429"/>
                  </a:lnTo>
                  <a:lnTo>
                    <a:pt x="159" y="428"/>
                  </a:lnTo>
                  <a:lnTo>
                    <a:pt x="159" y="427"/>
                  </a:lnTo>
                  <a:lnTo>
                    <a:pt x="156" y="427"/>
                  </a:lnTo>
                  <a:lnTo>
                    <a:pt x="154" y="427"/>
                  </a:lnTo>
                  <a:lnTo>
                    <a:pt x="151" y="427"/>
                  </a:lnTo>
                  <a:lnTo>
                    <a:pt x="147" y="429"/>
                  </a:lnTo>
                  <a:lnTo>
                    <a:pt x="143" y="433"/>
                  </a:lnTo>
                  <a:lnTo>
                    <a:pt x="140" y="434"/>
                  </a:lnTo>
                  <a:lnTo>
                    <a:pt x="137" y="435"/>
                  </a:lnTo>
                  <a:lnTo>
                    <a:pt x="134" y="434"/>
                  </a:lnTo>
                  <a:lnTo>
                    <a:pt x="128" y="434"/>
                  </a:lnTo>
                  <a:lnTo>
                    <a:pt x="125" y="434"/>
                  </a:lnTo>
                  <a:lnTo>
                    <a:pt x="121" y="433"/>
                  </a:lnTo>
                  <a:lnTo>
                    <a:pt x="120" y="433"/>
                  </a:lnTo>
                  <a:lnTo>
                    <a:pt x="116" y="429"/>
                  </a:lnTo>
                  <a:lnTo>
                    <a:pt x="108" y="422"/>
                  </a:lnTo>
                  <a:lnTo>
                    <a:pt x="103" y="415"/>
                  </a:lnTo>
                  <a:lnTo>
                    <a:pt x="102" y="410"/>
                  </a:lnTo>
                  <a:lnTo>
                    <a:pt x="102" y="405"/>
                  </a:lnTo>
                  <a:lnTo>
                    <a:pt x="102" y="402"/>
                  </a:lnTo>
                  <a:lnTo>
                    <a:pt x="102" y="400"/>
                  </a:lnTo>
                  <a:lnTo>
                    <a:pt x="102" y="398"/>
                  </a:lnTo>
                  <a:lnTo>
                    <a:pt x="101" y="398"/>
                  </a:lnTo>
                  <a:lnTo>
                    <a:pt x="101" y="397"/>
                  </a:lnTo>
                  <a:lnTo>
                    <a:pt x="100" y="396"/>
                  </a:lnTo>
                  <a:lnTo>
                    <a:pt x="99" y="396"/>
                  </a:lnTo>
                  <a:lnTo>
                    <a:pt x="98" y="396"/>
                  </a:lnTo>
                  <a:lnTo>
                    <a:pt x="96" y="396"/>
                  </a:lnTo>
                  <a:lnTo>
                    <a:pt x="95" y="396"/>
                  </a:lnTo>
                  <a:lnTo>
                    <a:pt x="95" y="397"/>
                  </a:lnTo>
                  <a:lnTo>
                    <a:pt x="94" y="398"/>
                  </a:lnTo>
                  <a:lnTo>
                    <a:pt x="94" y="400"/>
                  </a:lnTo>
                  <a:lnTo>
                    <a:pt x="93" y="400"/>
                  </a:lnTo>
                  <a:lnTo>
                    <a:pt x="92" y="401"/>
                  </a:lnTo>
                  <a:lnTo>
                    <a:pt x="92" y="402"/>
                  </a:lnTo>
                  <a:lnTo>
                    <a:pt x="91" y="403"/>
                  </a:lnTo>
                  <a:lnTo>
                    <a:pt x="90" y="404"/>
                  </a:lnTo>
                  <a:lnTo>
                    <a:pt x="88" y="406"/>
                  </a:lnTo>
                  <a:lnTo>
                    <a:pt x="88" y="408"/>
                  </a:lnTo>
                  <a:lnTo>
                    <a:pt x="87" y="410"/>
                  </a:lnTo>
                  <a:lnTo>
                    <a:pt x="86" y="413"/>
                  </a:lnTo>
                  <a:lnTo>
                    <a:pt x="85" y="415"/>
                  </a:lnTo>
                  <a:lnTo>
                    <a:pt x="85" y="417"/>
                  </a:lnTo>
                  <a:lnTo>
                    <a:pt x="84" y="418"/>
                  </a:lnTo>
                  <a:lnTo>
                    <a:pt x="83" y="422"/>
                  </a:lnTo>
                  <a:lnTo>
                    <a:pt x="83" y="423"/>
                  </a:lnTo>
                  <a:lnTo>
                    <a:pt x="82" y="425"/>
                  </a:lnTo>
                  <a:lnTo>
                    <a:pt x="81" y="429"/>
                  </a:lnTo>
                  <a:lnTo>
                    <a:pt x="81" y="430"/>
                  </a:lnTo>
                  <a:lnTo>
                    <a:pt x="81" y="431"/>
                  </a:lnTo>
                  <a:lnTo>
                    <a:pt x="79" y="433"/>
                  </a:lnTo>
                  <a:lnTo>
                    <a:pt x="79" y="434"/>
                  </a:lnTo>
                  <a:lnTo>
                    <a:pt x="78" y="435"/>
                  </a:lnTo>
                  <a:lnTo>
                    <a:pt x="78" y="438"/>
                  </a:lnTo>
                  <a:lnTo>
                    <a:pt x="77" y="439"/>
                  </a:lnTo>
                  <a:lnTo>
                    <a:pt x="77" y="440"/>
                  </a:lnTo>
                  <a:lnTo>
                    <a:pt x="76" y="445"/>
                  </a:lnTo>
                  <a:lnTo>
                    <a:pt x="76" y="446"/>
                  </a:lnTo>
                  <a:lnTo>
                    <a:pt x="76" y="447"/>
                  </a:lnTo>
                  <a:lnTo>
                    <a:pt x="75" y="447"/>
                  </a:lnTo>
                  <a:lnTo>
                    <a:pt x="73" y="446"/>
                  </a:lnTo>
                  <a:lnTo>
                    <a:pt x="69" y="444"/>
                  </a:lnTo>
                  <a:lnTo>
                    <a:pt x="67" y="442"/>
                  </a:lnTo>
                  <a:lnTo>
                    <a:pt x="65" y="439"/>
                  </a:lnTo>
                  <a:lnTo>
                    <a:pt x="64" y="438"/>
                  </a:lnTo>
                  <a:lnTo>
                    <a:pt x="62" y="437"/>
                  </a:lnTo>
                  <a:lnTo>
                    <a:pt x="62" y="436"/>
                  </a:lnTo>
                  <a:lnTo>
                    <a:pt x="61" y="435"/>
                  </a:lnTo>
                  <a:lnTo>
                    <a:pt x="61" y="434"/>
                  </a:lnTo>
                  <a:lnTo>
                    <a:pt x="60" y="430"/>
                  </a:lnTo>
                  <a:lnTo>
                    <a:pt x="60" y="429"/>
                  </a:lnTo>
                  <a:lnTo>
                    <a:pt x="59" y="427"/>
                  </a:lnTo>
                  <a:lnTo>
                    <a:pt x="58" y="426"/>
                  </a:lnTo>
                  <a:lnTo>
                    <a:pt x="58" y="425"/>
                  </a:lnTo>
                  <a:lnTo>
                    <a:pt x="58" y="423"/>
                  </a:lnTo>
                  <a:lnTo>
                    <a:pt x="57" y="420"/>
                  </a:lnTo>
                  <a:lnTo>
                    <a:pt x="57" y="419"/>
                  </a:lnTo>
                  <a:lnTo>
                    <a:pt x="56" y="419"/>
                  </a:lnTo>
                  <a:lnTo>
                    <a:pt x="56" y="415"/>
                  </a:lnTo>
                  <a:lnTo>
                    <a:pt x="55" y="414"/>
                  </a:lnTo>
                  <a:lnTo>
                    <a:pt x="53" y="411"/>
                  </a:lnTo>
                  <a:lnTo>
                    <a:pt x="52" y="410"/>
                  </a:lnTo>
                  <a:lnTo>
                    <a:pt x="52" y="409"/>
                  </a:lnTo>
                  <a:lnTo>
                    <a:pt x="52" y="408"/>
                  </a:lnTo>
                  <a:lnTo>
                    <a:pt x="51" y="408"/>
                  </a:lnTo>
                  <a:lnTo>
                    <a:pt x="51" y="406"/>
                  </a:lnTo>
                  <a:lnTo>
                    <a:pt x="51" y="405"/>
                  </a:lnTo>
                  <a:lnTo>
                    <a:pt x="50" y="405"/>
                  </a:lnTo>
                  <a:lnTo>
                    <a:pt x="49" y="403"/>
                  </a:lnTo>
                  <a:lnTo>
                    <a:pt x="49" y="402"/>
                  </a:lnTo>
                  <a:lnTo>
                    <a:pt x="47" y="400"/>
                  </a:lnTo>
                  <a:lnTo>
                    <a:pt x="47" y="398"/>
                  </a:lnTo>
                  <a:lnTo>
                    <a:pt x="45" y="397"/>
                  </a:lnTo>
                  <a:lnTo>
                    <a:pt x="44" y="396"/>
                  </a:lnTo>
                  <a:lnTo>
                    <a:pt x="43" y="395"/>
                  </a:lnTo>
                  <a:lnTo>
                    <a:pt x="43" y="394"/>
                  </a:lnTo>
                  <a:lnTo>
                    <a:pt x="38" y="388"/>
                  </a:lnTo>
                  <a:lnTo>
                    <a:pt x="36" y="387"/>
                  </a:lnTo>
                  <a:lnTo>
                    <a:pt x="35" y="386"/>
                  </a:lnTo>
                  <a:lnTo>
                    <a:pt x="32" y="384"/>
                  </a:lnTo>
                  <a:lnTo>
                    <a:pt x="31" y="383"/>
                  </a:lnTo>
                  <a:lnTo>
                    <a:pt x="28" y="381"/>
                  </a:lnTo>
                  <a:lnTo>
                    <a:pt x="28" y="380"/>
                  </a:lnTo>
                  <a:lnTo>
                    <a:pt x="25" y="378"/>
                  </a:lnTo>
                  <a:lnTo>
                    <a:pt x="24" y="377"/>
                  </a:lnTo>
                  <a:lnTo>
                    <a:pt x="23" y="376"/>
                  </a:lnTo>
                  <a:lnTo>
                    <a:pt x="22" y="375"/>
                  </a:lnTo>
                  <a:lnTo>
                    <a:pt x="21" y="373"/>
                  </a:lnTo>
                  <a:lnTo>
                    <a:pt x="19" y="371"/>
                  </a:lnTo>
                  <a:lnTo>
                    <a:pt x="17" y="370"/>
                  </a:lnTo>
                  <a:lnTo>
                    <a:pt x="16" y="369"/>
                  </a:lnTo>
                  <a:lnTo>
                    <a:pt x="16" y="368"/>
                  </a:lnTo>
                  <a:lnTo>
                    <a:pt x="15" y="367"/>
                  </a:lnTo>
                  <a:lnTo>
                    <a:pt x="14" y="365"/>
                  </a:lnTo>
                  <a:lnTo>
                    <a:pt x="14" y="364"/>
                  </a:lnTo>
                  <a:lnTo>
                    <a:pt x="13" y="363"/>
                  </a:lnTo>
                  <a:lnTo>
                    <a:pt x="12" y="362"/>
                  </a:lnTo>
                  <a:lnTo>
                    <a:pt x="12" y="361"/>
                  </a:lnTo>
                  <a:lnTo>
                    <a:pt x="9" y="359"/>
                  </a:lnTo>
                  <a:lnTo>
                    <a:pt x="8" y="355"/>
                  </a:lnTo>
                  <a:lnTo>
                    <a:pt x="7" y="354"/>
                  </a:lnTo>
                  <a:lnTo>
                    <a:pt x="5" y="351"/>
                  </a:lnTo>
                  <a:lnTo>
                    <a:pt x="5" y="350"/>
                  </a:lnTo>
                  <a:lnTo>
                    <a:pt x="4" y="348"/>
                  </a:lnTo>
                  <a:lnTo>
                    <a:pt x="4" y="347"/>
                  </a:lnTo>
                  <a:lnTo>
                    <a:pt x="4" y="346"/>
                  </a:lnTo>
                  <a:lnTo>
                    <a:pt x="2" y="345"/>
                  </a:lnTo>
                  <a:lnTo>
                    <a:pt x="2" y="344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1" y="341"/>
                  </a:lnTo>
                  <a:lnTo>
                    <a:pt x="1" y="339"/>
                  </a:lnTo>
                  <a:lnTo>
                    <a:pt x="1" y="338"/>
                  </a:lnTo>
                  <a:lnTo>
                    <a:pt x="0" y="336"/>
                  </a:lnTo>
                  <a:lnTo>
                    <a:pt x="0" y="335"/>
                  </a:lnTo>
                  <a:lnTo>
                    <a:pt x="0" y="334"/>
                  </a:lnTo>
                  <a:lnTo>
                    <a:pt x="0" y="333"/>
                  </a:lnTo>
                  <a:lnTo>
                    <a:pt x="0" y="331"/>
                  </a:lnTo>
                  <a:lnTo>
                    <a:pt x="0" y="330"/>
                  </a:lnTo>
                  <a:lnTo>
                    <a:pt x="0" y="328"/>
                  </a:lnTo>
                  <a:lnTo>
                    <a:pt x="0" y="327"/>
                  </a:lnTo>
                  <a:lnTo>
                    <a:pt x="0" y="326"/>
                  </a:lnTo>
                  <a:lnTo>
                    <a:pt x="0" y="323"/>
                  </a:lnTo>
                  <a:lnTo>
                    <a:pt x="0" y="322"/>
                  </a:lnTo>
                  <a:lnTo>
                    <a:pt x="1" y="320"/>
                  </a:lnTo>
                  <a:lnTo>
                    <a:pt x="1" y="319"/>
                  </a:lnTo>
                  <a:lnTo>
                    <a:pt x="2" y="317"/>
                  </a:lnTo>
                  <a:lnTo>
                    <a:pt x="2" y="314"/>
                  </a:lnTo>
                  <a:lnTo>
                    <a:pt x="4" y="312"/>
                  </a:lnTo>
                  <a:lnTo>
                    <a:pt x="5" y="311"/>
                  </a:lnTo>
                  <a:lnTo>
                    <a:pt x="5" y="309"/>
                  </a:lnTo>
                  <a:lnTo>
                    <a:pt x="6" y="309"/>
                  </a:lnTo>
                  <a:lnTo>
                    <a:pt x="6" y="308"/>
                  </a:lnTo>
                  <a:lnTo>
                    <a:pt x="7" y="306"/>
                  </a:lnTo>
                  <a:lnTo>
                    <a:pt x="8" y="304"/>
                  </a:lnTo>
                  <a:lnTo>
                    <a:pt x="9" y="304"/>
                  </a:lnTo>
                  <a:lnTo>
                    <a:pt x="10" y="304"/>
                  </a:lnTo>
                  <a:lnTo>
                    <a:pt x="12" y="305"/>
                  </a:lnTo>
                  <a:lnTo>
                    <a:pt x="14" y="305"/>
                  </a:lnTo>
                  <a:lnTo>
                    <a:pt x="16" y="305"/>
                  </a:lnTo>
                  <a:lnTo>
                    <a:pt x="18" y="306"/>
                  </a:lnTo>
                  <a:lnTo>
                    <a:pt x="23" y="308"/>
                  </a:lnTo>
                  <a:lnTo>
                    <a:pt x="24" y="308"/>
                  </a:lnTo>
                  <a:lnTo>
                    <a:pt x="25" y="308"/>
                  </a:lnTo>
                  <a:lnTo>
                    <a:pt x="30" y="309"/>
                  </a:lnTo>
                  <a:lnTo>
                    <a:pt x="38" y="310"/>
                  </a:lnTo>
                  <a:lnTo>
                    <a:pt x="40" y="311"/>
                  </a:lnTo>
                  <a:lnTo>
                    <a:pt x="41" y="311"/>
                  </a:lnTo>
                  <a:lnTo>
                    <a:pt x="45" y="312"/>
                  </a:lnTo>
                  <a:lnTo>
                    <a:pt x="50" y="312"/>
                  </a:lnTo>
                  <a:lnTo>
                    <a:pt x="53" y="313"/>
                  </a:lnTo>
                  <a:lnTo>
                    <a:pt x="56" y="313"/>
                  </a:lnTo>
                  <a:lnTo>
                    <a:pt x="59" y="314"/>
                  </a:lnTo>
                  <a:lnTo>
                    <a:pt x="60" y="314"/>
                  </a:lnTo>
                  <a:lnTo>
                    <a:pt x="61" y="316"/>
                  </a:lnTo>
                  <a:lnTo>
                    <a:pt x="64" y="316"/>
                  </a:lnTo>
                  <a:lnTo>
                    <a:pt x="65" y="316"/>
                  </a:lnTo>
                  <a:lnTo>
                    <a:pt x="65" y="317"/>
                  </a:lnTo>
                  <a:lnTo>
                    <a:pt x="68" y="317"/>
                  </a:lnTo>
                  <a:lnTo>
                    <a:pt x="70" y="318"/>
                  </a:lnTo>
                  <a:lnTo>
                    <a:pt x="75" y="318"/>
                  </a:lnTo>
                  <a:lnTo>
                    <a:pt x="76" y="318"/>
                  </a:lnTo>
                  <a:lnTo>
                    <a:pt x="77" y="319"/>
                  </a:lnTo>
                  <a:lnTo>
                    <a:pt x="82" y="319"/>
                  </a:lnTo>
                  <a:lnTo>
                    <a:pt x="83" y="319"/>
                  </a:lnTo>
                  <a:lnTo>
                    <a:pt x="85" y="320"/>
                  </a:lnTo>
                  <a:lnTo>
                    <a:pt x="88" y="321"/>
                  </a:lnTo>
                  <a:lnTo>
                    <a:pt x="91" y="321"/>
                  </a:lnTo>
                  <a:lnTo>
                    <a:pt x="92" y="321"/>
                  </a:lnTo>
                  <a:lnTo>
                    <a:pt x="94" y="322"/>
                  </a:lnTo>
                  <a:lnTo>
                    <a:pt x="100" y="322"/>
                  </a:lnTo>
                  <a:lnTo>
                    <a:pt x="102" y="323"/>
                  </a:lnTo>
                  <a:lnTo>
                    <a:pt x="104" y="323"/>
                  </a:lnTo>
                  <a:lnTo>
                    <a:pt x="105" y="322"/>
                  </a:lnTo>
                  <a:lnTo>
                    <a:pt x="107" y="322"/>
                  </a:lnTo>
                  <a:lnTo>
                    <a:pt x="108" y="322"/>
                  </a:lnTo>
                  <a:lnTo>
                    <a:pt x="109" y="321"/>
                  </a:lnTo>
                  <a:lnTo>
                    <a:pt x="110" y="321"/>
                  </a:lnTo>
                  <a:lnTo>
                    <a:pt x="111" y="320"/>
                  </a:lnTo>
                  <a:lnTo>
                    <a:pt x="112" y="319"/>
                  </a:lnTo>
                  <a:lnTo>
                    <a:pt x="113" y="318"/>
                  </a:lnTo>
                  <a:lnTo>
                    <a:pt x="114" y="317"/>
                  </a:lnTo>
                  <a:lnTo>
                    <a:pt x="114" y="316"/>
                  </a:lnTo>
                  <a:lnTo>
                    <a:pt x="116" y="313"/>
                  </a:lnTo>
                  <a:lnTo>
                    <a:pt x="117" y="312"/>
                  </a:lnTo>
                  <a:lnTo>
                    <a:pt x="117" y="311"/>
                  </a:lnTo>
                  <a:lnTo>
                    <a:pt x="117" y="309"/>
                  </a:lnTo>
                  <a:lnTo>
                    <a:pt x="117" y="308"/>
                  </a:lnTo>
                  <a:lnTo>
                    <a:pt x="118" y="306"/>
                  </a:lnTo>
                  <a:lnTo>
                    <a:pt x="118" y="305"/>
                  </a:lnTo>
                  <a:lnTo>
                    <a:pt x="118" y="304"/>
                  </a:lnTo>
                  <a:lnTo>
                    <a:pt x="119" y="303"/>
                  </a:lnTo>
                  <a:lnTo>
                    <a:pt x="120" y="301"/>
                  </a:lnTo>
                  <a:lnTo>
                    <a:pt x="120" y="300"/>
                  </a:lnTo>
                  <a:lnTo>
                    <a:pt x="120" y="298"/>
                  </a:lnTo>
                  <a:lnTo>
                    <a:pt x="122" y="297"/>
                  </a:lnTo>
                  <a:lnTo>
                    <a:pt x="125" y="297"/>
                  </a:lnTo>
                  <a:lnTo>
                    <a:pt x="126" y="296"/>
                  </a:lnTo>
                  <a:lnTo>
                    <a:pt x="127" y="296"/>
                  </a:lnTo>
                  <a:lnTo>
                    <a:pt x="128" y="295"/>
                  </a:lnTo>
                  <a:lnTo>
                    <a:pt x="129" y="295"/>
                  </a:lnTo>
                  <a:lnTo>
                    <a:pt x="133" y="294"/>
                  </a:lnTo>
                  <a:lnTo>
                    <a:pt x="134" y="293"/>
                  </a:lnTo>
                  <a:lnTo>
                    <a:pt x="135" y="293"/>
                  </a:lnTo>
                  <a:lnTo>
                    <a:pt x="136" y="293"/>
                  </a:lnTo>
                  <a:lnTo>
                    <a:pt x="139" y="292"/>
                  </a:lnTo>
                  <a:lnTo>
                    <a:pt x="140" y="291"/>
                  </a:lnTo>
                  <a:lnTo>
                    <a:pt x="142" y="291"/>
                  </a:lnTo>
                  <a:lnTo>
                    <a:pt x="143" y="289"/>
                  </a:lnTo>
                  <a:lnTo>
                    <a:pt x="146" y="287"/>
                  </a:lnTo>
                  <a:lnTo>
                    <a:pt x="150" y="286"/>
                  </a:lnTo>
                  <a:lnTo>
                    <a:pt x="152" y="284"/>
                  </a:lnTo>
                  <a:lnTo>
                    <a:pt x="155" y="283"/>
                  </a:lnTo>
                  <a:lnTo>
                    <a:pt x="159" y="280"/>
                  </a:lnTo>
                  <a:lnTo>
                    <a:pt x="160" y="280"/>
                  </a:lnTo>
                  <a:lnTo>
                    <a:pt x="161" y="280"/>
                  </a:lnTo>
                  <a:lnTo>
                    <a:pt x="162" y="279"/>
                  </a:lnTo>
                  <a:lnTo>
                    <a:pt x="164" y="278"/>
                  </a:lnTo>
                  <a:lnTo>
                    <a:pt x="165" y="278"/>
                  </a:lnTo>
                  <a:lnTo>
                    <a:pt x="167" y="278"/>
                  </a:lnTo>
                  <a:lnTo>
                    <a:pt x="168" y="277"/>
                  </a:lnTo>
                  <a:lnTo>
                    <a:pt x="169" y="277"/>
                  </a:lnTo>
                  <a:lnTo>
                    <a:pt x="172" y="277"/>
                  </a:lnTo>
                  <a:lnTo>
                    <a:pt x="173" y="276"/>
                  </a:lnTo>
                  <a:lnTo>
                    <a:pt x="176" y="276"/>
                  </a:lnTo>
                  <a:lnTo>
                    <a:pt x="177" y="276"/>
                  </a:lnTo>
                  <a:lnTo>
                    <a:pt x="180" y="275"/>
                  </a:lnTo>
                  <a:lnTo>
                    <a:pt x="182" y="275"/>
                  </a:lnTo>
                  <a:lnTo>
                    <a:pt x="185" y="274"/>
                  </a:lnTo>
                  <a:lnTo>
                    <a:pt x="187" y="274"/>
                  </a:lnTo>
                  <a:lnTo>
                    <a:pt x="194" y="275"/>
                  </a:lnTo>
                  <a:lnTo>
                    <a:pt x="196" y="275"/>
                  </a:lnTo>
                  <a:lnTo>
                    <a:pt x="197" y="275"/>
                  </a:lnTo>
                  <a:lnTo>
                    <a:pt x="198" y="275"/>
                  </a:lnTo>
                  <a:lnTo>
                    <a:pt x="199" y="275"/>
                  </a:lnTo>
                  <a:lnTo>
                    <a:pt x="200" y="275"/>
                  </a:lnTo>
                  <a:lnTo>
                    <a:pt x="202" y="275"/>
                  </a:lnTo>
                  <a:lnTo>
                    <a:pt x="203" y="275"/>
                  </a:lnTo>
                  <a:lnTo>
                    <a:pt x="203" y="272"/>
                  </a:lnTo>
                  <a:lnTo>
                    <a:pt x="204" y="271"/>
                  </a:lnTo>
                  <a:lnTo>
                    <a:pt x="205" y="268"/>
                  </a:lnTo>
                  <a:lnTo>
                    <a:pt x="205" y="267"/>
                  </a:lnTo>
                  <a:lnTo>
                    <a:pt x="206" y="262"/>
                  </a:lnTo>
                  <a:lnTo>
                    <a:pt x="206" y="260"/>
                  </a:lnTo>
                  <a:lnTo>
                    <a:pt x="206" y="254"/>
                  </a:lnTo>
                  <a:lnTo>
                    <a:pt x="207" y="252"/>
                  </a:lnTo>
                  <a:lnTo>
                    <a:pt x="207" y="250"/>
                  </a:lnTo>
                  <a:lnTo>
                    <a:pt x="207" y="243"/>
                  </a:lnTo>
                  <a:lnTo>
                    <a:pt x="207" y="241"/>
                  </a:lnTo>
                  <a:lnTo>
                    <a:pt x="207" y="238"/>
                  </a:lnTo>
                  <a:lnTo>
                    <a:pt x="206" y="238"/>
                  </a:lnTo>
                  <a:lnTo>
                    <a:pt x="207" y="237"/>
                  </a:lnTo>
                  <a:lnTo>
                    <a:pt x="206" y="234"/>
                  </a:lnTo>
                  <a:lnTo>
                    <a:pt x="206" y="225"/>
                  </a:lnTo>
                  <a:lnTo>
                    <a:pt x="206" y="224"/>
                  </a:lnTo>
                  <a:lnTo>
                    <a:pt x="206" y="220"/>
                  </a:lnTo>
                  <a:lnTo>
                    <a:pt x="206" y="219"/>
                  </a:lnTo>
                  <a:lnTo>
                    <a:pt x="206" y="217"/>
                  </a:lnTo>
                  <a:lnTo>
                    <a:pt x="206" y="216"/>
                  </a:lnTo>
                  <a:lnTo>
                    <a:pt x="206" y="214"/>
                  </a:lnTo>
                  <a:lnTo>
                    <a:pt x="206" y="213"/>
                  </a:lnTo>
                  <a:lnTo>
                    <a:pt x="206" y="211"/>
                  </a:lnTo>
                  <a:lnTo>
                    <a:pt x="206" y="210"/>
                  </a:lnTo>
                  <a:lnTo>
                    <a:pt x="206" y="209"/>
                  </a:lnTo>
                  <a:lnTo>
                    <a:pt x="207" y="206"/>
                  </a:lnTo>
                  <a:lnTo>
                    <a:pt x="207" y="205"/>
                  </a:lnTo>
                  <a:lnTo>
                    <a:pt x="207" y="204"/>
                  </a:lnTo>
                  <a:lnTo>
                    <a:pt x="208" y="203"/>
                  </a:lnTo>
                  <a:lnTo>
                    <a:pt x="208" y="202"/>
                  </a:lnTo>
                  <a:lnTo>
                    <a:pt x="210" y="200"/>
                  </a:lnTo>
                  <a:lnTo>
                    <a:pt x="210" y="199"/>
                  </a:lnTo>
                  <a:lnTo>
                    <a:pt x="213" y="194"/>
                  </a:lnTo>
                  <a:lnTo>
                    <a:pt x="215" y="188"/>
                  </a:lnTo>
                  <a:lnTo>
                    <a:pt x="215" y="187"/>
                  </a:lnTo>
                  <a:lnTo>
                    <a:pt x="216" y="187"/>
                  </a:lnTo>
                  <a:lnTo>
                    <a:pt x="216" y="186"/>
                  </a:lnTo>
                  <a:lnTo>
                    <a:pt x="217" y="185"/>
                  </a:lnTo>
                  <a:lnTo>
                    <a:pt x="217" y="184"/>
                  </a:lnTo>
                  <a:lnTo>
                    <a:pt x="219" y="183"/>
                  </a:lnTo>
                  <a:lnTo>
                    <a:pt x="220" y="179"/>
                  </a:lnTo>
                  <a:lnTo>
                    <a:pt x="224" y="171"/>
                  </a:lnTo>
                  <a:lnTo>
                    <a:pt x="224" y="170"/>
                  </a:lnTo>
                  <a:lnTo>
                    <a:pt x="226" y="168"/>
                  </a:lnTo>
                  <a:lnTo>
                    <a:pt x="230" y="161"/>
                  </a:lnTo>
                  <a:lnTo>
                    <a:pt x="230" y="160"/>
                  </a:lnTo>
                  <a:lnTo>
                    <a:pt x="232" y="157"/>
                  </a:lnTo>
                  <a:lnTo>
                    <a:pt x="239" y="143"/>
                  </a:lnTo>
                  <a:lnTo>
                    <a:pt x="240" y="141"/>
                  </a:lnTo>
                  <a:lnTo>
                    <a:pt x="241" y="137"/>
                  </a:lnTo>
                  <a:lnTo>
                    <a:pt x="243" y="134"/>
                  </a:lnTo>
                  <a:lnTo>
                    <a:pt x="245" y="132"/>
                  </a:lnTo>
                  <a:lnTo>
                    <a:pt x="245" y="130"/>
                  </a:lnTo>
                  <a:lnTo>
                    <a:pt x="246" y="130"/>
                  </a:lnTo>
                  <a:lnTo>
                    <a:pt x="246" y="129"/>
                  </a:lnTo>
                  <a:lnTo>
                    <a:pt x="247" y="128"/>
                  </a:lnTo>
                  <a:lnTo>
                    <a:pt x="248" y="126"/>
                  </a:lnTo>
                  <a:lnTo>
                    <a:pt x="250" y="125"/>
                  </a:lnTo>
                  <a:lnTo>
                    <a:pt x="250" y="124"/>
                  </a:lnTo>
                  <a:lnTo>
                    <a:pt x="251" y="124"/>
                  </a:lnTo>
                  <a:lnTo>
                    <a:pt x="251" y="122"/>
                  </a:lnTo>
                  <a:lnTo>
                    <a:pt x="253" y="122"/>
                  </a:lnTo>
                  <a:lnTo>
                    <a:pt x="254" y="121"/>
                  </a:lnTo>
                  <a:lnTo>
                    <a:pt x="255" y="120"/>
                  </a:lnTo>
                  <a:lnTo>
                    <a:pt x="257" y="118"/>
                  </a:lnTo>
                  <a:lnTo>
                    <a:pt x="258" y="117"/>
                  </a:lnTo>
                  <a:lnTo>
                    <a:pt x="260" y="116"/>
                  </a:lnTo>
                  <a:lnTo>
                    <a:pt x="265" y="112"/>
                  </a:lnTo>
                  <a:lnTo>
                    <a:pt x="267" y="110"/>
                  </a:lnTo>
                  <a:lnTo>
                    <a:pt x="268" y="108"/>
                  </a:lnTo>
                  <a:lnTo>
                    <a:pt x="271" y="107"/>
                  </a:lnTo>
                  <a:lnTo>
                    <a:pt x="273" y="105"/>
                  </a:lnTo>
                  <a:lnTo>
                    <a:pt x="274" y="104"/>
                  </a:lnTo>
                  <a:lnTo>
                    <a:pt x="274" y="103"/>
                  </a:lnTo>
                  <a:lnTo>
                    <a:pt x="275" y="103"/>
                  </a:lnTo>
                  <a:lnTo>
                    <a:pt x="276" y="102"/>
                  </a:lnTo>
                  <a:lnTo>
                    <a:pt x="277" y="101"/>
                  </a:lnTo>
                  <a:lnTo>
                    <a:pt x="279" y="101"/>
                  </a:lnTo>
                  <a:lnTo>
                    <a:pt x="280" y="100"/>
                  </a:lnTo>
                  <a:lnTo>
                    <a:pt x="281" y="100"/>
                  </a:lnTo>
                  <a:lnTo>
                    <a:pt x="283" y="99"/>
                  </a:lnTo>
                  <a:lnTo>
                    <a:pt x="284" y="97"/>
                  </a:lnTo>
                  <a:lnTo>
                    <a:pt x="285" y="97"/>
                  </a:lnTo>
                  <a:lnTo>
                    <a:pt x="286" y="96"/>
                  </a:lnTo>
                  <a:lnTo>
                    <a:pt x="290" y="96"/>
                  </a:lnTo>
                  <a:lnTo>
                    <a:pt x="292" y="94"/>
                  </a:lnTo>
                  <a:lnTo>
                    <a:pt x="293" y="94"/>
                  </a:lnTo>
                  <a:lnTo>
                    <a:pt x="295" y="93"/>
                  </a:lnTo>
                  <a:lnTo>
                    <a:pt x="297" y="93"/>
                  </a:lnTo>
                  <a:lnTo>
                    <a:pt x="297" y="92"/>
                  </a:lnTo>
                  <a:lnTo>
                    <a:pt x="298" y="92"/>
                  </a:lnTo>
                  <a:lnTo>
                    <a:pt x="299" y="91"/>
                  </a:lnTo>
                  <a:lnTo>
                    <a:pt x="300" y="91"/>
                  </a:lnTo>
                  <a:lnTo>
                    <a:pt x="301" y="91"/>
                  </a:lnTo>
                  <a:lnTo>
                    <a:pt x="303" y="90"/>
                  </a:lnTo>
                  <a:lnTo>
                    <a:pt x="308" y="87"/>
                  </a:lnTo>
                  <a:lnTo>
                    <a:pt x="311" y="86"/>
                  </a:lnTo>
                  <a:lnTo>
                    <a:pt x="314" y="86"/>
                  </a:lnTo>
                  <a:lnTo>
                    <a:pt x="315" y="86"/>
                  </a:lnTo>
                  <a:lnTo>
                    <a:pt x="318" y="85"/>
                  </a:lnTo>
                  <a:lnTo>
                    <a:pt x="320" y="85"/>
                  </a:lnTo>
                  <a:lnTo>
                    <a:pt x="322" y="85"/>
                  </a:lnTo>
                  <a:lnTo>
                    <a:pt x="323" y="85"/>
                  </a:lnTo>
                  <a:lnTo>
                    <a:pt x="324" y="85"/>
                  </a:lnTo>
                  <a:lnTo>
                    <a:pt x="325" y="85"/>
                  </a:lnTo>
                  <a:lnTo>
                    <a:pt x="324" y="84"/>
                  </a:lnTo>
                  <a:lnTo>
                    <a:pt x="324" y="83"/>
                  </a:lnTo>
                  <a:lnTo>
                    <a:pt x="322" y="83"/>
                  </a:lnTo>
                  <a:lnTo>
                    <a:pt x="320" y="82"/>
                  </a:lnTo>
                  <a:lnTo>
                    <a:pt x="318" y="80"/>
                  </a:lnTo>
                  <a:lnTo>
                    <a:pt x="317" y="79"/>
                  </a:lnTo>
                  <a:lnTo>
                    <a:pt x="317" y="78"/>
                  </a:lnTo>
                  <a:lnTo>
                    <a:pt x="318" y="77"/>
                  </a:lnTo>
                  <a:lnTo>
                    <a:pt x="318" y="76"/>
                  </a:lnTo>
                  <a:lnTo>
                    <a:pt x="318" y="75"/>
                  </a:lnTo>
                  <a:lnTo>
                    <a:pt x="318" y="74"/>
                  </a:lnTo>
                  <a:lnTo>
                    <a:pt x="318" y="72"/>
                  </a:lnTo>
                  <a:lnTo>
                    <a:pt x="318" y="71"/>
                  </a:lnTo>
                  <a:lnTo>
                    <a:pt x="318" y="70"/>
                  </a:lnTo>
                  <a:lnTo>
                    <a:pt x="319" y="69"/>
                  </a:lnTo>
                  <a:lnTo>
                    <a:pt x="320" y="68"/>
                  </a:lnTo>
                  <a:lnTo>
                    <a:pt x="320" y="67"/>
                  </a:lnTo>
                  <a:lnTo>
                    <a:pt x="322" y="66"/>
                  </a:lnTo>
                  <a:lnTo>
                    <a:pt x="323" y="66"/>
                  </a:lnTo>
                  <a:lnTo>
                    <a:pt x="323" y="65"/>
                  </a:lnTo>
                  <a:lnTo>
                    <a:pt x="324" y="65"/>
                  </a:lnTo>
                  <a:lnTo>
                    <a:pt x="324" y="63"/>
                  </a:lnTo>
                  <a:lnTo>
                    <a:pt x="324" y="62"/>
                  </a:lnTo>
                  <a:lnTo>
                    <a:pt x="324" y="61"/>
                  </a:lnTo>
                  <a:lnTo>
                    <a:pt x="324" y="60"/>
                  </a:lnTo>
                  <a:lnTo>
                    <a:pt x="324" y="59"/>
                  </a:lnTo>
                  <a:lnTo>
                    <a:pt x="323" y="59"/>
                  </a:lnTo>
                  <a:lnTo>
                    <a:pt x="323" y="58"/>
                  </a:lnTo>
                  <a:lnTo>
                    <a:pt x="323" y="57"/>
                  </a:lnTo>
                  <a:lnTo>
                    <a:pt x="323" y="55"/>
                  </a:lnTo>
                  <a:lnTo>
                    <a:pt x="322" y="54"/>
                  </a:lnTo>
                  <a:lnTo>
                    <a:pt x="322" y="53"/>
                  </a:lnTo>
                  <a:lnTo>
                    <a:pt x="320" y="53"/>
                  </a:lnTo>
                  <a:lnTo>
                    <a:pt x="320" y="52"/>
                  </a:lnTo>
                  <a:lnTo>
                    <a:pt x="320" y="51"/>
                  </a:lnTo>
                  <a:lnTo>
                    <a:pt x="320" y="50"/>
                  </a:lnTo>
                  <a:lnTo>
                    <a:pt x="320" y="49"/>
                  </a:lnTo>
                  <a:lnTo>
                    <a:pt x="320" y="47"/>
                  </a:lnTo>
                  <a:lnTo>
                    <a:pt x="320" y="46"/>
                  </a:lnTo>
                  <a:lnTo>
                    <a:pt x="320" y="45"/>
                  </a:lnTo>
                  <a:lnTo>
                    <a:pt x="322" y="45"/>
                  </a:lnTo>
                  <a:lnTo>
                    <a:pt x="322" y="44"/>
                  </a:lnTo>
                  <a:lnTo>
                    <a:pt x="323" y="43"/>
                  </a:lnTo>
                  <a:lnTo>
                    <a:pt x="324" y="43"/>
                  </a:lnTo>
                  <a:lnTo>
                    <a:pt x="324" y="42"/>
                  </a:lnTo>
                  <a:lnTo>
                    <a:pt x="325" y="42"/>
                  </a:lnTo>
                  <a:lnTo>
                    <a:pt x="325" y="41"/>
                  </a:lnTo>
                  <a:lnTo>
                    <a:pt x="326" y="41"/>
                  </a:lnTo>
                  <a:lnTo>
                    <a:pt x="326" y="40"/>
                  </a:lnTo>
                  <a:lnTo>
                    <a:pt x="327" y="38"/>
                  </a:lnTo>
                  <a:lnTo>
                    <a:pt x="327" y="37"/>
                  </a:lnTo>
                  <a:lnTo>
                    <a:pt x="328" y="36"/>
                  </a:lnTo>
                  <a:lnTo>
                    <a:pt x="327" y="35"/>
                  </a:lnTo>
                  <a:lnTo>
                    <a:pt x="327" y="34"/>
                  </a:lnTo>
                  <a:lnTo>
                    <a:pt x="327" y="33"/>
                  </a:lnTo>
                  <a:lnTo>
                    <a:pt x="326" y="33"/>
                  </a:lnTo>
                  <a:lnTo>
                    <a:pt x="325" y="33"/>
                  </a:lnTo>
                  <a:lnTo>
                    <a:pt x="324" y="33"/>
                  </a:lnTo>
                  <a:lnTo>
                    <a:pt x="323" y="33"/>
                  </a:lnTo>
                  <a:lnTo>
                    <a:pt x="322" y="32"/>
                  </a:lnTo>
                  <a:lnTo>
                    <a:pt x="320" y="32"/>
                  </a:lnTo>
                  <a:lnTo>
                    <a:pt x="319" y="32"/>
                  </a:lnTo>
                  <a:lnTo>
                    <a:pt x="319" y="30"/>
                  </a:lnTo>
                  <a:lnTo>
                    <a:pt x="318" y="29"/>
                  </a:lnTo>
                  <a:lnTo>
                    <a:pt x="318" y="28"/>
                  </a:lnTo>
                  <a:lnTo>
                    <a:pt x="318" y="27"/>
                  </a:lnTo>
                  <a:lnTo>
                    <a:pt x="317" y="27"/>
                  </a:lnTo>
                  <a:lnTo>
                    <a:pt x="317" y="26"/>
                  </a:lnTo>
                  <a:lnTo>
                    <a:pt x="317" y="25"/>
                  </a:lnTo>
                  <a:lnTo>
                    <a:pt x="317" y="24"/>
                  </a:lnTo>
                  <a:lnTo>
                    <a:pt x="317" y="23"/>
                  </a:lnTo>
                  <a:lnTo>
                    <a:pt x="317" y="21"/>
                  </a:lnTo>
                  <a:lnTo>
                    <a:pt x="317" y="20"/>
                  </a:lnTo>
                  <a:lnTo>
                    <a:pt x="317" y="19"/>
                  </a:lnTo>
                  <a:lnTo>
                    <a:pt x="317" y="18"/>
                  </a:lnTo>
                  <a:lnTo>
                    <a:pt x="317" y="17"/>
                  </a:lnTo>
                  <a:lnTo>
                    <a:pt x="317" y="16"/>
                  </a:lnTo>
                  <a:lnTo>
                    <a:pt x="317" y="15"/>
                  </a:lnTo>
                  <a:lnTo>
                    <a:pt x="317" y="13"/>
                  </a:lnTo>
                  <a:lnTo>
                    <a:pt x="318" y="11"/>
                  </a:lnTo>
                  <a:lnTo>
                    <a:pt x="318" y="9"/>
                  </a:lnTo>
                  <a:lnTo>
                    <a:pt x="319" y="8"/>
                  </a:lnTo>
                  <a:lnTo>
                    <a:pt x="319" y="7"/>
                  </a:lnTo>
                  <a:lnTo>
                    <a:pt x="319" y="5"/>
                  </a:lnTo>
                  <a:lnTo>
                    <a:pt x="320" y="4"/>
                  </a:lnTo>
                  <a:lnTo>
                    <a:pt x="320" y="3"/>
                  </a:lnTo>
                  <a:lnTo>
                    <a:pt x="322" y="2"/>
                  </a:lnTo>
                  <a:lnTo>
                    <a:pt x="323" y="2"/>
                  </a:lnTo>
                  <a:lnTo>
                    <a:pt x="323" y="1"/>
                  </a:lnTo>
                  <a:lnTo>
                    <a:pt x="324" y="1"/>
                  </a:lnTo>
                  <a:lnTo>
                    <a:pt x="325" y="1"/>
                  </a:lnTo>
                  <a:lnTo>
                    <a:pt x="326" y="0"/>
                  </a:lnTo>
                  <a:lnTo>
                    <a:pt x="326" y="1"/>
                  </a:lnTo>
                  <a:lnTo>
                    <a:pt x="327" y="2"/>
                  </a:lnTo>
                  <a:lnTo>
                    <a:pt x="328" y="2"/>
                  </a:lnTo>
                  <a:lnTo>
                    <a:pt x="328" y="3"/>
                  </a:lnTo>
                  <a:lnTo>
                    <a:pt x="331" y="7"/>
                  </a:lnTo>
                  <a:lnTo>
                    <a:pt x="332" y="7"/>
                  </a:lnTo>
                  <a:lnTo>
                    <a:pt x="332" y="8"/>
                  </a:lnTo>
                  <a:lnTo>
                    <a:pt x="333" y="9"/>
                  </a:lnTo>
                  <a:lnTo>
                    <a:pt x="334" y="10"/>
                  </a:lnTo>
                  <a:lnTo>
                    <a:pt x="335" y="10"/>
                  </a:lnTo>
                  <a:lnTo>
                    <a:pt x="336" y="11"/>
                  </a:lnTo>
                  <a:lnTo>
                    <a:pt x="337" y="11"/>
                  </a:lnTo>
                  <a:lnTo>
                    <a:pt x="338" y="11"/>
                  </a:lnTo>
                  <a:lnTo>
                    <a:pt x="340" y="11"/>
                  </a:lnTo>
                  <a:lnTo>
                    <a:pt x="341" y="11"/>
                  </a:lnTo>
                  <a:lnTo>
                    <a:pt x="343" y="12"/>
                  </a:lnTo>
                  <a:lnTo>
                    <a:pt x="349" y="12"/>
                  </a:lnTo>
                  <a:lnTo>
                    <a:pt x="351" y="12"/>
                  </a:lnTo>
                  <a:lnTo>
                    <a:pt x="353" y="12"/>
                  </a:lnTo>
                  <a:lnTo>
                    <a:pt x="354" y="12"/>
                  </a:lnTo>
                  <a:lnTo>
                    <a:pt x="355" y="13"/>
                  </a:lnTo>
                  <a:lnTo>
                    <a:pt x="357" y="13"/>
                  </a:lnTo>
                  <a:lnTo>
                    <a:pt x="359" y="15"/>
                  </a:lnTo>
                  <a:lnTo>
                    <a:pt x="362" y="16"/>
                  </a:lnTo>
                  <a:lnTo>
                    <a:pt x="363" y="16"/>
                  </a:lnTo>
                  <a:lnTo>
                    <a:pt x="365" y="16"/>
                  </a:lnTo>
                  <a:lnTo>
                    <a:pt x="366" y="16"/>
                  </a:lnTo>
                  <a:lnTo>
                    <a:pt x="366" y="17"/>
                  </a:lnTo>
                  <a:lnTo>
                    <a:pt x="369" y="17"/>
                  </a:lnTo>
                  <a:lnTo>
                    <a:pt x="370" y="18"/>
                  </a:lnTo>
                  <a:lnTo>
                    <a:pt x="372" y="18"/>
                  </a:lnTo>
                  <a:lnTo>
                    <a:pt x="375" y="18"/>
                  </a:lnTo>
                  <a:lnTo>
                    <a:pt x="376" y="19"/>
                  </a:lnTo>
                  <a:lnTo>
                    <a:pt x="379" y="19"/>
                  </a:lnTo>
                  <a:lnTo>
                    <a:pt x="381" y="20"/>
                  </a:lnTo>
                  <a:lnTo>
                    <a:pt x="383" y="20"/>
                  </a:lnTo>
                  <a:lnTo>
                    <a:pt x="384" y="20"/>
                  </a:lnTo>
                  <a:lnTo>
                    <a:pt x="386" y="19"/>
                  </a:lnTo>
                  <a:lnTo>
                    <a:pt x="387" y="19"/>
                  </a:lnTo>
                  <a:lnTo>
                    <a:pt x="387" y="18"/>
                  </a:lnTo>
                  <a:lnTo>
                    <a:pt x="388" y="18"/>
                  </a:lnTo>
                  <a:lnTo>
                    <a:pt x="389" y="18"/>
                  </a:lnTo>
                  <a:lnTo>
                    <a:pt x="391" y="18"/>
                  </a:lnTo>
                  <a:lnTo>
                    <a:pt x="392" y="19"/>
                  </a:lnTo>
                  <a:lnTo>
                    <a:pt x="393" y="19"/>
                  </a:lnTo>
                  <a:lnTo>
                    <a:pt x="394" y="20"/>
                  </a:lnTo>
                  <a:lnTo>
                    <a:pt x="394" y="19"/>
                  </a:lnTo>
                  <a:lnTo>
                    <a:pt x="395" y="16"/>
                  </a:lnTo>
                  <a:lnTo>
                    <a:pt x="395" y="13"/>
                  </a:lnTo>
                  <a:lnTo>
                    <a:pt x="396" y="10"/>
                  </a:lnTo>
                  <a:lnTo>
                    <a:pt x="397" y="9"/>
                  </a:lnTo>
                  <a:lnTo>
                    <a:pt x="400" y="10"/>
                  </a:lnTo>
                  <a:lnTo>
                    <a:pt x="401" y="10"/>
                  </a:lnTo>
                  <a:lnTo>
                    <a:pt x="403" y="10"/>
                  </a:lnTo>
                  <a:lnTo>
                    <a:pt x="406" y="11"/>
                  </a:lnTo>
                  <a:lnTo>
                    <a:pt x="413" y="11"/>
                  </a:lnTo>
                  <a:lnTo>
                    <a:pt x="417" y="12"/>
                  </a:lnTo>
                  <a:lnTo>
                    <a:pt x="418" y="12"/>
                  </a:lnTo>
                  <a:lnTo>
                    <a:pt x="419" y="12"/>
                  </a:lnTo>
                  <a:lnTo>
                    <a:pt x="420" y="12"/>
                  </a:lnTo>
                  <a:lnTo>
                    <a:pt x="423" y="13"/>
                  </a:lnTo>
                  <a:lnTo>
                    <a:pt x="424" y="13"/>
                  </a:lnTo>
                  <a:lnTo>
                    <a:pt x="426" y="13"/>
                  </a:lnTo>
                  <a:lnTo>
                    <a:pt x="428" y="15"/>
                  </a:lnTo>
                  <a:lnTo>
                    <a:pt x="429" y="15"/>
                  </a:lnTo>
                  <a:lnTo>
                    <a:pt x="430" y="16"/>
                  </a:lnTo>
                  <a:lnTo>
                    <a:pt x="431" y="16"/>
                  </a:lnTo>
                  <a:lnTo>
                    <a:pt x="432" y="17"/>
                  </a:lnTo>
                  <a:lnTo>
                    <a:pt x="434" y="17"/>
                  </a:lnTo>
                  <a:lnTo>
                    <a:pt x="436" y="17"/>
                  </a:lnTo>
                  <a:lnTo>
                    <a:pt x="437" y="17"/>
                  </a:lnTo>
                  <a:lnTo>
                    <a:pt x="441" y="17"/>
                  </a:lnTo>
                  <a:lnTo>
                    <a:pt x="443" y="17"/>
                  </a:lnTo>
                  <a:lnTo>
                    <a:pt x="446" y="17"/>
                  </a:lnTo>
                  <a:lnTo>
                    <a:pt x="447" y="17"/>
                  </a:lnTo>
                  <a:lnTo>
                    <a:pt x="448" y="17"/>
                  </a:lnTo>
                  <a:lnTo>
                    <a:pt x="452" y="17"/>
                  </a:lnTo>
                  <a:lnTo>
                    <a:pt x="453" y="17"/>
                  </a:lnTo>
                  <a:lnTo>
                    <a:pt x="456" y="17"/>
                  </a:lnTo>
                  <a:lnTo>
                    <a:pt x="457" y="17"/>
                  </a:lnTo>
                  <a:lnTo>
                    <a:pt x="458" y="17"/>
                  </a:lnTo>
                  <a:lnTo>
                    <a:pt x="460" y="17"/>
                  </a:lnTo>
                  <a:lnTo>
                    <a:pt x="461" y="17"/>
                  </a:lnTo>
                  <a:lnTo>
                    <a:pt x="462" y="17"/>
                  </a:lnTo>
                  <a:lnTo>
                    <a:pt x="463" y="17"/>
                  </a:lnTo>
                  <a:lnTo>
                    <a:pt x="464" y="17"/>
                  </a:lnTo>
                  <a:lnTo>
                    <a:pt x="465" y="17"/>
                  </a:lnTo>
                  <a:lnTo>
                    <a:pt x="466" y="17"/>
                  </a:lnTo>
                  <a:lnTo>
                    <a:pt x="467" y="18"/>
                  </a:lnTo>
                  <a:lnTo>
                    <a:pt x="469" y="18"/>
                  </a:lnTo>
                  <a:close/>
                </a:path>
              </a:pathLst>
            </a:custGeom>
            <a:solidFill>
              <a:srgbClr val="FFC000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30" name="Freeform 681">
              <a:extLst>
                <a:ext uri="{FF2B5EF4-FFF2-40B4-BE49-F238E27FC236}">
                  <a16:creationId xmlns:a16="http://schemas.microsoft.com/office/drawing/2014/main" id="{F105A9F1-F990-0C43-3DA7-FFE7C0D70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3225" y="3086100"/>
              <a:ext cx="1222375" cy="969963"/>
            </a:xfrm>
            <a:custGeom>
              <a:avLst/>
              <a:gdLst>
                <a:gd name="T0" fmla="*/ 734 w 770"/>
                <a:gd name="T1" fmla="*/ 215 h 611"/>
                <a:gd name="T2" fmla="*/ 754 w 770"/>
                <a:gd name="T3" fmla="*/ 255 h 611"/>
                <a:gd name="T4" fmla="*/ 736 w 770"/>
                <a:gd name="T5" fmla="*/ 293 h 611"/>
                <a:gd name="T6" fmla="*/ 643 w 770"/>
                <a:gd name="T7" fmla="*/ 383 h 611"/>
                <a:gd name="T8" fmla="*/ 549 w 770"/>
                <a:gd name="T9" fmla="*/ 473 h 611"/>
                <a:gd name="T10" fmla="*/ 440 w 770"/>
                <a:gd name="T11" fmla="*/ 578 h 611"/>
                <a:gd name="T12" fmla="*/ 401 w 770"/>
                <a:gd name="T13" fmla="*/ 601 h 611"/>
                <a:gd name="T14" fmla="*/ 365 w 770"/>
                <a:gd name="T15" fmla="*/ 600 h 611"/>
                <a:gd name="T16" fmla="*/ 348 w 770"/>
                <a:gd name="T17" fmla="*/ 590 h 611"/>
                <a:gd name="T18" fmla="*/ 323 w 770"/>
                <a:gd name="T19" fmla="*/ 569 h 611"/>
                <a:gd name="T20" fmla="*/ 303 w 770"/>
                <a:gd name="T21" fmla="*/ 548 h 611"/>
                <a:gd name="T22" fmla="*/ 295 w 770"/>
                <a:gd name="T23" fmla="*/ 519 h 611"/>
                <a:gd name="T24" fmla="*/ 281 w 770"/>
                <a:gd name="T25" fmla="*/ 492 h 611"/>
                <a:gd name="T26" fmla="*/ 273 w 770"/>
                <a:gd name="T27" fmla="*/ 472 h 611"/>
                <a:gd name="T28" fmla="*/ 261 w 770"/>
                <a:gd name="T29" fmla="*/ 442 h 611"/>
                <a:gd name="T30" fmla="*/ 245 w 770"/>
                <a:gd name="T31" fmla="*/ 433 h 611"/>
                <a:gd name="T32" fmla="*/ 230 w 770"/>
                <a:gd name="T33" fmla="*/ 424 h 611"/>
                <a:gd name="T34" fmla="*/ 217 w 770"/>
                <a:gd name="T35" fmla="*/ 416 h 611"/>
                <a:gd name="T36" fmla="*/ 210 w 770"/>
                <a:gd name="T37" fmla="*/ 416 h 611"/>
                <a:gd name="T38" fmla="*/ 192 w 770"/>
                <a:gd name="T39" fmla="*/ 409 h 611"/>
                <a:gd name="T40" fmla="*/ 181 w 770"/>
                <a:gd name="T41" fmla="*/ 392 h 611"/>
                <a:gd name="T42" fmla="*/ 170 w 770"/>
                <a:gd name="T43" fmla="*/ 404 h 611"/>
                <a:gd name="T44" fmla="*/ 159 w 770"/>
                <a:gd name="T45" fmla="*/ 401 h 611"/>
                <a:gd name="T46" fmla="*/ 144 w 770"/>
                <a:gd name="T47" fmla="*/ 388 h 611"/>
                <a:gd name="T48" fmla="*/ 137 w 770"/>
                <a:gd name="T49" fmla="*/ 372 h 611"/>
                <a:gd name="T50" fmla="*/ 124 w 770"/>
                <a:gd name="T51" fmla="*/ 360 h 611"/>
                <a:gd name="T52" fmla="*/ 117 w 770"/>
                <a:gd name="T53" fmla="*/ 356 h 611"/>
                <a:gd name="T54" fmla="*/ 111 w 770"/>
                <a:gd name="T55" fmla="*/ 358 h 611"/>
                <a:gd name="T56" fmla="*/ 97 w 770"/>
                <a:gd name="T57" fmla="*/ 351 h 611"/>
                <a:gd name="T58" fmla="*/ 78 w 770"/>
                <a:gd name="T59" fmla="*/ 354 h 611"/>
                <a:gd name="T60" fmla="*/ 61 w 770"/>
                <a:gd name="T61" fmla="*/ 358 h 611"/>
                <a:gd name="T62" fmla="*/ 46 w 770"/>
                <a:gd name="T63" fmla="*/ 348 h 611"/>
                <a:gd name="T64" fmla="*/ 30 w 770"/>
                <a:gd name="T65" fmla="*/ 347 h 611"/>
                <a:gd name="T66" fmla="*/ 15 w 770"/>
                <a:gd name="T67" fmla="*/ 337 h 611"/>
                <a:gd name="T68" fmla="*/ 3 w 770"/>
                <a:gd name="T69" fmla="*/ 323 h 611"/>
                <a:gd name="T70" fmla="*/ 29 w 770"/>
                <a:gd name="T71" fmla="*/ 285 h 611"/>
                <a:gd name="T72" fmla="*/ 54 w 770"/>
                <a:gd name="T73" fmla="*/ 253 h 611"/>
                <a:gd name="T74" fmla="*/ 80 w 770"/>
                <a:gd name="T75" fmla="*/ 226 h 611"/>
                <a:gd name="T76" fmla="*/ 94 w 770"/>
                <a:gd name="T77" fmla="*/ 191 h 611"/>
                <a:gd name="T78" fmla="*/ 112 w 770"/>
                <a:gd name="T79" fmla="*/ 148 h 611"/>
                <a:gd name="T80" fmla="*/ 112 w 770"/>
                <a:gd name="T81" fmla="*/ 109 h 611"/>
                <a:gd name="T82" fmla="*/ 130 w 770"/>
                <a:gd name="T83" fmla="*/ 62 h 611"/>
                <a:gd name="T84" fmla="*/ 151 w 770"/>
                <a:gd name="T85" fmla="*/ 16 h 611"/>
                <a:gd name="T86" fmla="*/ 195 w 770"/>
                <a:gd name="T87" fmla="*/ 23 h 611"/>
                <a:gd name="T88" fmla="*/ 228 w 770"/>
                <a:gd name="T89" fmla="*/ 12 h 611"/>
                <a:gd name="T90" fmla="*/ 272 w 770"/>
                <a:gd name="T91" fmla="*/ 2 h 611"/>
                <a:gd name="T92" fmla="*/ 324 w 770"/>
                <a:gd name="T93" fmla="*/ 16 h 611"/>
                <a:gd name="T94" fmla="*/ 364 w 770"/>
                <a:gd name="T95" fmla="*/ 19 h 611"/>
                <a:gd name="T96" fmla="*/ 389 w 770"/>
                <a:gd name="T97" fmla="*/ 21 h 611"/>
                <a:gd name="T98" fmla="*/ 402 w 770"/>
                <a:gd name="T99" fmla="*/ 37 h 611"/>
                <a:gd name="T100" fmla="*/ 437 w 770"/>
                <a:gd name="T101" fmla="*/ 52 h 611"/>
                <a:gd name="T102" fmla="*/ 460 w 770"/>
                <a:gd name="T103" fmla="*/ 45 h 611"/>
                <a:gd name="T104" fmla="*/ 482 w 770"/>
                <a:gd name="T105" fmla="*/ 39 h 611"/>
                <a:gd name="T106" fmla="*/ 500 w 770"/>
                <a:gd name="T107" fmla="*/ 34 h 611"/>
                <a:gd name="T108" fmla="*/ 520 w 770"/>
                <a:gd name="T109" fmla="*/ 42 h 611"/>
                <a:gd name="T110" fmla="*/ 545 w 770"/>
                <a:gd name="T111" fmla="*/ 39 h 611"/>
                <a:gd name="T112" fmla="*/ 562 w 770"/>
                <a:gd name="T113" fmla="*/ 54 h 611"/>
                <a:gd name="T114" fmla="*/ 566 w 770"/>
                <a:gd name="T115" fmla="*/ 116 h 611"/>
                <a:gd name="T116" fmla="*/ 621 w 770"/>
                <a:gd name="T117" fmla="*/ 128 h 611"/>
                <a:gd name="T118" fmla="*/ 668 w 770"/>
                <a:gd name="T119" fmla="*/ 153 h 611"/>
                <a:gd name="T120" fmla="*/ 720 w 770"/>
                <a:gd name="T121" fmla="*/ 156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70" h="611">
                  <a:moveTo>
                    <a:pt x="754" y="155"/>
                  </a:moveTo>
                  <a:lnTo>
                    <a:pt x="758" y="157"/>
                  </a:lnTo>
                  <a:lnTo>
                    <a:pt x="758" y="158"/>
                  </a:lnTo>
                  <a:lnTo>
                    <a:pt x="759" y="159"/>
                  </a:lnTo>
                  <a:lnTo>
                    <a:pt x="760" y="163"/>
                  </a:lnTo>
                  <a:lnTo>
                    <a:pt x="760" y="164"/>
                  </a:lnTo>
                  <a:lnTo>
                    <a:pt x="759" y="165"/>
                  </a:lnTo>
                  <a:lnTo>
                    <a:pt x="758" y="167"/>
                  </a:lnTo>
                  <a:lnTo>
                    <a:pt x="755" y="167"/>
                  </a:lnTo>
                  <a:lnTo>
                    <a:pt x="753" y="168"/>
                  </a:lnTo>
                  <a:lnTo>
                    <a:pt x="750" y="172"/>
                  </a:lnTo>
                  <a:lnTo>
                    <a:pt x="749" y="173"/>
                  </a:lnTo>
                  <a:lnTo>
                    <a:pt x="747" y="176"/>
                  </a:lnTo>
                  <a:lnTo>
                    <a:pt x="745" y="183"/>
                  </a:lnTo>
                  <a:lnTo>
                    <a:pt x="744" y="186"/>
                  </a:lnTo>
                  <a:lnTo>
                    <a:pt x="742" y="193"/>
                  </a:lnTo>
                  <a:lnTo>
                    <a:pt x="741" y="197"/>
                  </a:lnTo>
                  <a:lnTo>
                    <a:pt x="740" y="199"/>
                  </a:lnTo>
                  <a:lnTo>
                    <a:pt x="740" y="200"/>
                  </a:lnTo>
                  <a:lnTo>
                    <a:pt x="735" y="209"/>
                  </a:lnTo>
                  <a:lnTo>
                    <a:pt x="734" y="213"/>
                  </a:lnTo>
                  <a:lnTo>
                    <a:pt x="734" y="215"/>
                  </a:lnTo>
                  <a:lnTo>
                    <a:pt x="734" y="220"/>
                  </a:lnTo>
                  <a:lnTo>
                    <a:pt x="733" y="220"/>
                  </a:lnTo>
                  <a:lnTo>
                    <a:pt x="733" y="224"/>
                  </a:lnTo>
                  <a:lnTo>
                    <a:pt x="733" y="225"/>
                  </a:lnTo>
                  <a:lnTo>
                    <a:pt x="732" y="228"/>
                  </a:lnTo>
                  <a:lnTo>
                    <a:pt x="732" y="230"/>
                  </a:lnTo>
                  <a:lnTo>
                    <a:pt x="731" y="236"/>
                  </a:lnTo>
                  <a:lnTo>
                    <a:pt x="731" y="237"/>
                  </a:lnTo>
                  <a:lnTo>
                    <a:pt x="731" y="242"/>
                  </a:lnTo>
                  <a:lnTo>
                    <a:pt x="732" y="242"/>
                  </a:lnTo>
                  <a:lnTo>
                    <a:pt x="732" y="243"/>
                  </a:lnTo>
                  <a:lnTo>
                    <a:pt x="732" y="246"/>
                  </a:lnTo>
                  <a:lnTo>
                    <a:pt x="733" y="247"/>
                  </a:lnTo>
                  <a:lnTo>
                    <a:pt x="734" y="247"/>
                  </a:lnTo>
                  <a:lnTo>
                    <a:pt x="737" y="249"/>
                  </a:lnTo>
                  <a:lnTo>
                    <a:pt x="738" y="249"/>
                  </a:lnTo>
                  <a:lnTo>
                    <a:pt x="740" y="249"/>
                  </a:lnTo>
                  <a:lnTo>
                    <a:pt x="742" y="250"/>
                  </a:lnTo>
                  <a:lnTo>
                    <a:pt x="744" y="250"/>
                  </a:lnTo>
                  <a:lnTo>
                    <a:pt x="749" y="253"/>
                  </a:lnTo>
                  <a:lnTo>
                    <a:pt x="751" y="255"/>
                  </a:lnTo>
                  <a:lnTo>
                    <a:pt x="754" y="255"/>
                  </a:lnTo>
                  <a:lnTo>
                    <a:pt x="758" y="257"/>
                  </a:lnTo>
                  <a:lnTo>
                    <a:pt x="758" y="258"/>
                  </a:lnTo>
                  <a:lnTo>
                    <a:pt x="764" y="259"/>
                  </a:lnTo>
                  <a:lnTo>
                    <a:pt x="766" y="259"/>
                  </a:lnTo>
                  <a:lnTo>
                    <a:pt x="767" y="259"/>
                  </a:lnTo>
                  <a:lnTo>
                    <a:pt x="770" y="260"/>
                  </a:lnTo>
                  <a:lnTo>
                    <a:pt x="769" y="262"/>
                  </a:lnTo>
                  <a:lnTo>
                    <a:pt x="768" y="262"/>
                  </a:lnTo>
                  <a:lnTo>
                    <a:pt x="767" y="264"/>
                  </a:lnTo>
                  <a:lnTo>
                    <a:pt x="764" y="266"/>
                  </a:lnTo>
                  <a:lnTo>
                    <a:pt x="763" y="266"/>
                  </a:lnTo>
                  <a:lnTo>
                    <a:pt x="760" y="271"/>
                  </a:lnTo>
                  <a:lnTo>
                    <a:pt x="752" y="278"/>
                  </a:lnTo>
                  <a:lnTo>
                    <a:pt x="750" y="280"/>
                  </a:lnTo>
                  <a:lnTo>
                    <a:pt x="749" y="281"/>
                  </a:lnTo>
                  <a:lnTo>
                    <a:pt x="747" y="281"/>
                  </a:lnTo>
                  <a:lnTo>
                    <a:pt x="746" y="283"/>
                  </a:lnTo>
                  <a:lnTo>
                    <a:pt x="744" y="285"/>
                  </a:lnTo>
                  <a:lnTo>
                    <a:pt x="741" y="289"/>
                  </a:lnTo>
                  <a:lnTo>
                    <a:pt x="738" y="291"/>
                  </a:lnTo>
                  <a:lnTo>
                    <a:pt x="737" y="292"/>
                  </a:lnTo>
                  <a:lnTo>
                    <a:pt x="736" y="293"/>
                  </a:lnTo>
                  <a:lnTo>
                    <a:pt x="735" y="295"/>
                  </a:lnTo>
                  <a:lnTo>
                    <a:pt x="731" y="300"/>
                  </a:lnTo>
                  <a:lnTo>
                    <a:pt x="719" y="310"/>
                  </a:lnTo>
                  <a:lnTo>
                    <a:pt x="714" y="316"/>
                  </a:lnTo>
                  <a:lnTo>
                    <a:pt x="705" y="324"/>
                  </a:lnTo>
                  <a:lnTo>
                    <a:pt x="702" y="327"/>
                  </a:lnTo>
                  <a:lnTo>
                    <a:pt x="698" y="331"/>
                  </a:lnTo>
                  <a:lnTo>
                    <a:pt x="690" y="339"/>
                  </a:lnTo>
                  <a:lnTo>
                    <a:pt x="681" y="347"/>
                  </a:lnTo>
                  <a:lnTo>
                    <a:pt x="678" y="349"/>
                  </a:lnTo>
                  <a:lnTo>
                    <a:pt x="674" y="354"/>
                  </a:lnTo>
                  <a:lnTo>
                    <a:pt x="672" y="356"/>
                  </a:lnTo>
                  <a:lnTo>
                    <a:pt x="671" y="357"/>
                  </a:lnTo>
                  <a:lnTo>
                    <a:pt x="669" y="357"/>
                  </a:lnTo>
                  <a:lnTo>
                    <a:pt x="669" y="358"/>
                  </a:lnTo>
                  <a:lnTo>
                    <a:pt x="668" y="359"/>
                  </a:lnTo>
                  <a:lnTo>
                    <a:pt x="666" y="360"/>
                  </a:lnTo>
                  <a:lnTo>
                    <a:pt x="665" y="363"/>
                  </a:lnTo>
                  <a:lnTo>
                    <a:pt x="660" y="367"/>
                  </a:lnTo>
                  <a:lnTo>
                    <a:pt x="654" y="373"/>
                  </a:lnTo>
                  <a:lnTo>
                    <a:pt x="650" y="376"/>
                  </a:lnTo>
                  <a:lnTo>
                    <a:pt x="643" y="383"/>
                  </a:lnTo>
                  <a:lnTo>
                    <a:pt x="641" y="385"/>
                  </a:lnTo>
                  <a:lnTo>
                    <a:pt x="637" y="389"/>
                  </a:lnTo>
                  <a:lnTo>
                    <a:pt x="637" y="390"/>
                  </a:lnTo>
                  <a:lnTo>
                    <a:pt x="633" y="393"/>
                  </a:lnTo>
                  <a:lnTo>
                    <a:pt x="631" y="396"/>
                  </a:lnTo>
                  <a:lnTo>
                    <a:pt x="630" y="396"/>
                  </a:lnTo>
                  <a:lnTo>
                    <a:pt x="629" y="397"/>
                  </a:lnTo>
                  <a:lnTo>
                    <a:pt x="626" y="400"/>
                  </a:lnTo>
                  <a:lnTo>
                    <a:pt x="612" y="414"/>
                  </a:lnTo>
                  <a:lnTo>
                    <a:pt x="611" y="415"/>
                  </a:lnTo>
                  <a:lnTo>
                    <a:pt x="609" y="415"/>
                  </a:lnTo>
                  <a:lnTo>
                    <a:pt x="605" y="419"/>
                  </a:lnTo>
                  <a:lnTo>
                    <a:pt x="604" y="421"/>
                  </a:lnTo>
                  <a:lnTo>
                    <a:pt x="604" y="422"/>
                  </a:lnTo>
                  <a:lnTo>
                    <a:pt x="590" y="434"/>
                  </a:lnTo>
                  <a:lnTo>
                    <a:pt x="577" y="448"/>
                  </a:lnTo>
                  <a:lnTo>
                    <a:pt x="566" y="456"/>
                  </a:lnTo>
                  <a:lnTo>
                    <a:pt x="563" y="460"/>
                  </a:lnTo>
                  <a:lnTo>
                    <a:pt x="557" y="466"/>
                  </a:lnTo>
                  <a:lnTo>
                    <a:pt x="552" y="472"/>
                  </a:lnTo>
                  <a:lnTo>
                    <a:pt x="551" y="472"/>
                  </a:lnTo>
                  <a:lnTo>
                    <a:pt x="549" y="473"/>
                  </a:lnTo>
                  <a:lnTo>
                    <a:pt x="537" y="485"/>
                  </a:lnTo>
                  <a:lnTo>
                    <a:pt x="523" y="498"/>
                  </a:lnTo>
                  <a:lnTo>
                    <a:pt x="520" y="501"/>
                  </a:lnTo>
                  <a:lnTo>
                    <a:pt x="519" y="502"/>
                  </a:lnTo>
                  <a:lnTo>
                    <a:pt x="518" y="505"/>
                  </a:lnTo>
                  <a:lnTo>
                    <a:pt x="517" y="505"/>
                  </a:lnTo>
                  <a:lnTo>
                    <a:pt x="516" y="506"/>
                  </a:lnTo>
                  <a:lnTo>
                    <a:pt x="513" y="508"/>
                  </a:lnTo>
                  <a:lnTo>
                    <a:pt x="504" y="516"/>
                  </a:lnTo>
                  <a:lnTo>
                    <a:pt x="499" y="523"/>
                  </a:lnTo>
                  <a:lnTo>
                    <a:pt x="494" y="527"/>
                  </a:lnTo>
                  <a:lnTo>
                    <a:pt x="488" y="532"/>
                  </a:lnTo>
                  <a:lnTo>
                    <a:pt x="479" y="541"/>
                  </a:lnTo>
                  <a:lnTo>
                    <a:pt x="466" y="554"/>
                  </a:lnTo>
                  <a:lnTo>
                    <a:pt x="454" y="565"/>
                  </a:lnTo>
                  <a:lnTo>
                    <a:pt x="448" y="572"/>
                  </a:lnTo>
                  <a:lnTo>
                    <a:pt x="445" y="574"/>
                  </a:lnTo>
                  <a:lnTo>
                    <a:pt x="444" y="575"/>
                  </a:lnTo>
                  <a:lnTo>
                    <a:pt x="443" y="575"/>
                  </a:lnTo>
                  <a:lnTo>
                    <a:pt x="441" y="577"/>
                  </a:lnTo>
                  <a:lnTo>
                    <a:pt x="441" y="578"/>
                  </a:lnTo>
                  <a:lnTo>
                    <a:pt x="440" y="578"/>
                  </a:lnTo>
                  <a:lnTo>
                    <a:pt x="440" y="580"/>
                  </a:lnTo>
                  <a:lnTo>
                    <a:pt x="435" y="584"/>
                  </a:lnTo>
                  <a:lnTo>
                    <a:pt x="434" y="584"/>
                  </a:lnTo>
                  <a:lnTo>
                    <a:pt x="434" y="585"/>
                  </a:lnTo>
                  <a:lnTo>
                    <a:pt x="430" y="589"/>
                  </a:lnTo>
                  <a:lnTo>
                    <a:pt x="426" y="592"/>
                  </a:lnTo>
                  <a:lnTo>
                    <a:pt x="425" y="593"/>
                  </a:lnTo>
                  <a:lnTo>
                    <a:pt x="415" y="600"/>
                  </a:lnTo>
                  <a:lnTo>
                    <a:pt x="414" y="599"/>
                  </a:lnTo>
                  <a:lnTo>
                    <a:pt x="413" y="598"/>
                  </a:lnTo>
                  <a:lnTo>
                    <a:pt x="411" y="597"/>
                  </a:lnTo>
                  <a:lnTo>
                    <a:pt x="411" y="596"/>
                  </a:lnTo>
                  <a:lnTo>
                    <a:pt x="409" y="596"/>
                  </a:lnTo>
                  <a:lnTo>
                    <a:pt x="408" y="596"/>
                  </a:lnTo>
                  <a:lnTo>
                    <a:pt x="408" y="599"/>
                  </a:lnTo>
                  <a:lnTo>
                    <a:pt x="408" y="600"/>
                  </a:lnTo>
                  <a:lnTo>
                    <a:pt x="408" y="602"/>
                  </a:lnTo>
                  <a:lnTo>
                    <a:pt x="408" y="603"/>
                  </a:lnTo>
                  <a:lnTo>
                    <a:pt x="407" y="603"/>
                  </a:lnTo>
                  <a:lnTo>
                    <a:pt x="406" y="603"/>
                  </a:lnTo>
                  <a:lnTo>
                    <a:pt x="402" y="602"/>
                  </a:lnTo>
                  <a:lnTo>
                    <a:pt x="401" y="601"/>
                  </a:lnTo>
                  <a:lnTo>
                    <a:pt x="397" y="601"/>
                  </a:lnTo>
                  <a:lnTo>
                    <a:pt x="397" y="602"/>
                  </a:lnTo>
                  <a:lnTo>
                    <a:pt x="396" y="602"/>
                  </a:lnTo>
                  <a:lnTo>
                    <a:pt x="391" y="602"/>
                  </a:lnTo>
                  <a:lnTo>
                    <a:pt x="387" y="602"/>
                  </a:lnTo>
                  <a:lnTo>
                    <a:pt x="385" y="603"/>
                  </a:lnTo>
                  <a:lnTo>
                    <a:pt x="384" y="603"/>
                  </a:lnTo>
                  <a:lnTo>
                    <a:pt x="384" y="608"/>
                  </a:lnTo>
                  <a:lnTo>
                    <a:pt x="382" y="610"/>
                  </a:lnTo>
                  <a:lnTo>
                    <a:pt x="381" y="611"/>
                  </a:lnTo>
                  <a:lnTo>
                    <a:pt x="381" y="610"/>
                  </a:lnTo>
                  <a:lnTo>
                    <a:pt x="381" y="609"/>
                  </a:lnTo>
                  <a:lnTo>
                    <a:pt x="381" y="608"/>
                  </a:lnTo>
                  <a:lnTo>
                    <a:pt x="381" y="607"/>
                  </a:lnTo>
                  <a:lnTo>
                    <a:pt x="381" y="606"/>
                  </a:lnTo>
                  <a:lnTo>
                    <a:pt x="380" y="605"/>
                  </a:lnTo>
                  <a:lnTo>
                    <a:pt x="379" y="606"/>
                  </a:lnTo>
                  <a:lnTo>
                    <a:pt x="378" y="606"/>
                  </a:lnTo>
                  <a:lnTo>
                    <a:pt x="375" y="606"/>
                  </a:lnTo>
                  <a:lnTo>
                    <a:pt x="373" y="602"/>
                  </a:lnTo>
                  <a:lnTo>
                    <a:pt x="371" y="600"/>
                  </a:lnTo>
                  <a:lnTo>
                    <a:pt x="365" y="600"/>
                  </a:lnTo>
                  <a:lnTo>
                    <a:pt x="365" y="599"/>
                  </a:lnTo>
                  <a:lnTo>
                    <a:pt x="364" y="600"/>
                  </a:lnTo>
                  <a:lnTo>
                    <a:pt x="364" y="602"/>
                  </a:lnTo>
                  <a:lnTo>
                    <a:pt x="363" y="602"/>
                  </a:lnTo>
                  <a:lnTo>
                    <a:pt x="361" y="601"/>
                  </a:lnTo>
                  <a:lnTo>
                    <a:pt x="359" y="600"/>
                  </a:lnTo>
                  <a:lnTo>
                    <a:pt x="359" y="599"/>
                  </a:lnTo>
                  <a:lnTo>
                    <a:pt x="358" y="599"/>
                  </a:lnTo>
                  <a:lnTo>
                    <a:pt x="357" y="600"/>
                  </a:lnTo>
                  <a:lnTo>
                    <a:pt x="356" y="600"/>
                  </a:lnTo>
                  <a:lnTo>
                    <a:pt x="355" y="599"/>
                  </a:lnTo>
                  <a:lnTo>
                    <a:pt x="355" y="598"/>
                  </a:lnTo>
                  <a:lnTo>
                    <a:pt x="355" y="597"/>
                  </a:lnTo>
                  <a:lnTo>
                    <a:pt x="354" y="598"/>
                  </a:lnTo>
                  <a:lnTo>
                    <a:pt x="353" y="598"/>
                  </a:lnTo>
                  <a:lnTo>
                    <a:pt x="352" y="597"/>
                  </a:lnTo>
                  <a:lnTo>
                    <a:pt x="350" y="594"/>
                  </a:lnTo>
                  <a:lnTo>
                    <a:pt x="350" y="591"/>
                  </a:lnTo>
                  <a:lnTo>
                    <a:pt x="349" y="592"/>
                  </a:lnTo>
                  <a:lnTo>
                    <a:pt x="348" y="592"/>
                  </a:lnTo>
                  <a:lnTo>
                    <a:pt x="348" y="591"/>
                  </a:lnTo>
                  <a:lnTo>
                    <a:pt x="348" y="590"/>
                  </a:lnTo>
                  <a:lnTo>
                    <a:pt x="347" y="590"/>
                  </a:lnTo>
                  <a:lnTo>
                    <a:pt x="347" y="591"/>
                  </a:lnTo>
                  <a:lnTo>
                    <a:pt x="346" y="591"/>
                  </a:lnTo>
                  <a:lnTo>
                    <a:pt x="345" y="591"/>
                  </a:lnTo>
                  <a:lnTo>
                    <a:pt x="344" y="591"/>
                  </a:lnTo>
                  <a:lnTo>
                    <a:pt x="344" y="586"/>
                  </a:lnTo>
                  <a:lnTo>
                    <a:pt x="341" y="583"/>
                  </a:lnTo>
                  <a:lnTo>
                    <a:pt x="338" y="583"/>
                  </a:lnTo>
                  <a:lnTo>
                    <a:pt x="338" y="584"/>
                  </a:lnTo>
                  <a:lnTo>
                    <a:pt x="337" y="583"/>
                  </a:lnTo>
                  <a:lnTo>
                    <a:pt x="336" y="584"/>
                  </a:lnTo>
                  <a:lnTo>
                    <a:pt x="335" y="584"/>
                  </a:lnTo>
                  <a:lnTo>
                    <a:pt x="335" y="582"/>
                  </a:lnTo>
                  <a:lnTo>
                    <a:pt x="333" y="582"/>
                  </a:lnTo>
                  <a:lnTo>
                    <a:pt x="332" y="581"/>
                  </a:lnTo>
                  <a:lnTo>
                    <a:pt x="332" y="580"/>
                  </a:lnTo>
                  <a:lnTo>
                    <a:pt x="330" y="578"/>
                  </a:lnTo>
                  <a:lnTo>
                    <a:pt x="330" y="577"/>
                  </a:lnTo>
                  <a:lnTo>
                    <a:pt x="328" y="575"/>
                  </a:lnTo>
                  <a:lnTo>
                    <a:pt x="328" y="574"/>
                  </a:lnTo>
                  <a:lnTo>
                    <a:pt x="324" y="573"/>
                  </a:lnTo>
                  <a:lnTo>
                    <a:pt x="323" y="569"/>
                  </a:lnTo>
                  <a:lnTo>
                    <a:pt x="322" y="569"/>
                  </a:lnTo>
                  <a:lnTo>
                    <a:pt x="321" y="567"/>
                  </a:lnTo>
                  <a:lnTo>
                    <a:pt x="320" y="565"/>
                  </a:lnTo>
                  <a:lnTo>
                    <a:pt x="320" y="563"/>
                  </a:lnTo>
                  <a:lnTo>
                    <a:pt x="319" y="563"/>
                  </a:lnTo>
                  <a:lnTo>
                    <a:pt x="318" y="563"/>
                  </a:lnTo>
                  <a:lnTo>
                    <a:pt x="318" y="564"/>
                  </a:lnTo>
                  <a:lnTo>
                    <a:pt x="318" y="565"/>
                  </a:lnTo>
                  <a:lnTo>
                    <a:pt x="316" y="565"/>
                  </a:lnTo>
                  <a:lnTo>
                    <a:pt x="314" y="563"/>
                  </a:lnTo>
                  <a:lnTo>
                    <a:pt x="314" y="555"/>
                  </a:lnTo>
                  <a:lnTo>
                    <a:pt x="315" y="554"/>
                  </a:lnTo>
                  <a:lnTo>
                    <a:pt x="315" y="551"/>
                  </a:lnTo>
                  <a:lnTo>
                    <a:pt x="315" y="550"/>
                  </a:lnTo>
                  <a:lnTo>
                    <a:pt x="315" y="549"/>
                  </a:lnTo>
                  <a:lnTo>
                    <a:pt x="314" y="549"/>
                  </a:lnTo>
                  <a:lnTo>
                    <a:pt x="313" y="549"/>
                  </a:lnTo>
                  <a:lnTo>
                    <a:pt x="311" y="549"/>
                  </a:lnTo>
                  <a:lnTo>
                    <a:pt x="307" y="550"/>
                  </a:lnTo>
                  <a:lnTo>
                    <a:pt x="305" y="550"/>
                  </a:lnTo>
                  <a:lnTo>
                    <a:pt x="303" y="549"/>
                  </a:lnTo>
                  <a:lnTo>
                    <a:pt x="303" y="548"/>
                  </a:lnTo>
                  <a:lnTo>
                    <a:pt x="302" y="547"/>
                  </a:lnTo>
                  <a:lnTo>
                    <a:pt x="301" y="547"/>
                  </a:lnTo>
                  <a:lnTo>
                    <a:pt x="299" y="546"/>
                  </a:lnTo>
                  <a:lnTo>
                    <a:pt x="299" y="543"/>
                  </a:lnTo>
                  <a:lnTo>
                    <a:pt x="301" y="542"/>
                  </a:lnTo>
                  <a:lnTo>
                    <a:pt x="301" y="538"/>
                  </a:lnTo>
                  <a:lnTo>
                    <a:pt x="302" y="538"/>
                  </a:lnTo>
                  <a:lnTo>
                    <a:pt x="303" y="536"/>
                  </a:lnTo>
                  <a:lnTo>
                    <a:pt x="299" y="534"/>
                  </a:lnTo>
                  <a:lnTo>
                    <a:pt x="297" y="534"/>
                  </a:lnTo>
                  <a:lnTo>
                    <a:pt x="297" y="533"/>
                  </a:lnTo>
                  <a:lnTo>
                    <a:pt x="296" y="532"/>
                  </a:lnTo>
                  <a:lnTo>
                    <a:pt x="297" y="531"/>
                  </a:lnTo>
                  <a:lnTo>
                    <a:pt x="298" y="531"/>
                  </a:lnTo>
                  <a:lnTo>
                    <a:pt x="299" y="530"/>
                  </a:lnTo>
                  <a:lnTo>
                    <a:pt x="298" y="530"/>
                  </a:lnTo>
                  <a:lnTo>
                    <a:pt x="296" y="527"/>
                  </a:lnTo>
                  <a:lnTo>
                    <a:pt x="296" y="526"/>
                  </a:lnTo>
                  <a:lnTo>
                    <a:pt x="296" y="525"/>
                  </a:lnTo>
                  <a:lnTo>
                    <a:pt x="296" y="524"/>
                  </a:lnTo>
                  <a:lnTo>
                    <a:pt x="296" y="521"/>
                  </a:lnTo>
                  <a:lnTo>
                    <a:pt x="295" y="519"/>
                  </a:lnTo>
                  <a:lnTo>
                    <a:pt x="295" y="513"/>
                  </a:lnTo>
                  <a:lnTo>
                    <a:pt x="294" y="513"/>
                  </a:lnTo>
                  <a:lnTo>
                    <a:pt x="294" y="514"/>
                  </a:lnTo>
                  <a:lnTo>
                    <a:pt x="293" y="515"/>
                  </a:lnTo>
                  <a:lnTo>
                    <a:pt x="292" y="515"/>
                  </a:lnTo>
                  <a:lnTo>
                    <a:pt x="289" y="515"/>
                  </a:lnTo>
                  <a:lnTo>
                    <a:pt x="286" y="511"/>
                  </a:lnTo>
                  <a:lnTo>
                    <a:pt x="286" y="508"/>
                  </a:lnTo>
                  <a:lnTo>
                    <a:pt x="286" y="507"/>
                  </a:lnTo>
                  <a:lnTo>
                    <a:pt x="287" y="506"/>
                  </a:lnTo>
                  <a:lnTo>
                    <a:pt x="287" y="505"/>
                  </a:lnTo>
                  <a:lnTo>
                    <a:pt x="287" y="504"/>
                  </a:lnTo>
                  <a:lnTo>
                    <a:pt x="286" y="502"/>
                  </a:lnTo>
                  <a:lnTo>
                    <a:pt x="286" y="501"/>
                  </a:lnTo>
                  <a:lnTo>
                    <a:pt x="286" y="500"/>
                  </a:lnTo>
                  <a:lnTo>
                    <a:pt x="286" y="499"/>
                  </a:lnTo>
                  <a:lnTo>
                    <a:pt x="285" y="498"/>
                  </a:lnTo>
                  <a:lnTo>
                    <a:pt x="285" y="497"/>
                  </a:lnTo>
                  <a:lnTo>
                    <a:pt x="285" y="496"/>
                  </a:lnTo>
                  <a:lnTo>
                    <a:pt x="285" y="494"/>
                  </a:lnTo>
                  <a:lnTo>
                    <a:pt x="284" y="493"/>
                  </a:lnTo>
                  <a:lnTo>
                    <a:pt x="281" y="492"/>
                  </a:lnTo>
                  <a:lnTo>
                    <a:pt x="280" y="492"/>
                  </a:lnTo>
                  <a:lnTo>
                    <a:pt x="280" y="491"/>
                  </a:lnTo>
                  <a:lnTo>
                    <a:pt x="279" y="491"/>
                  </a:lnTo>
                  <a:lnTo>
                    <a:pt x="279" y="490"/>
                  </a:lnTo>
                  <a:lnTo>
                    <a:pt x="277" y="490"/>
                  </a:lnTo>
                  <a:lnTo>
                    <a:pt x="275" y="488"/>
                  </a:lnTo>
                  <a:lnTo>
                    <a:pt x="273" y="488"/>
                  </a:lnTo>
                  <a:lnTo>
                    <a:pt x="272" y="489"/>
                  </a:lnTo>
                  <a:lnTo>
                    <a:pt x="270" y="489"/>
                  </a:lnTo>
                  <a:lnTo>
                    <a:pt x="269" y="489"/>
                  </a:lnTo>
                  <a:lnTo>
                    <a:pt x="267" y="488"/>
                  </a:lnTo>
                  <a:lnTo>
                    <a:pt x="266" y="488"/>
                  </a:lnTo>
                  <a:lnTo>
                    <a:pt x="264" y="487"/>
                  </a:lnTo>
                  <a:lnTo>
                    <a:pt x="264" y="483"/>
                  </a:lnTo>
                  <a:lnTo>
                    <a:pt x="266" y="482"/>
                  </a:lnTo>
                  <a:lnTo>
                    <a:pt x="267" y="482"/>
                  </a:lnTo>
                  <a:lnTo>
                    <a:pt x="269" y="480"/>
                  </a:lnTo>
                  <a:lnTo>
                    <a:pt x="270" y="477"/>
                  </a:lnTo>
                  <a:lnTo>
                    <a:pt x="271" y="475"/>
                  </a:lnTo>
                  <a:lnTo>
                    <a:pt x="272" y="474"/>
                  </a:lnTo>
                  <a:lnTo>
                    <a:pt x="273" y="473"/>
                  </a:lnTo>
                  <a:lnTo>
                    <a:pt x="273" y="472"/>
                  </a:lnTo>
                  <a:lnTo>
                    <a:pt x="273" y="471"/>
                  </a:lnTo>
                  <a:lnTo>
                    <a:pt x="272" y="469"/>
                  </a:lnTo>
                  <a:lnTo>
                    <a:pt x="273" y="466"/>
                  </a:lnTo>
                  <a:lnTo>
                    <a:pt x="275" y="466"/>
                  </a:lnTo>
                  <a:lnTo>
                    <a:pt x="275" y="465"/>
                  </a:lnTo>
                  <a:lnTo>
                    <a:pt x="275" y="464"/>
                  </a:lnTo>
                  <a:lnTo>
                    <a:pt x="273" y="464"/>
                  </a:lnTo>
                  <a:lnTo>
                    <a:pt x="273" y="463"/>
                  </a:lnTo>
                  <a:lnTo>
                    <a:pt x="273" y="462"/>
                  </a:lnTo>
                  <a:lnTo>
                    <a:pt x="273" y="459"/>
                  </a:lnTo>
                  <a:lnTo>
                    <a:pt x="275" y="458"/>
                  </a:lnTo>
                  <a:lnTo>
                    <a:pt x="275" y="456"/>
                  </a:lnTo>
                  <a:lnTo>
                    <a:pt x="273" y="456"/>
                  </a:lnTo>
                  <a:lnTo>
                    <a:pt x="270" y="451"/>
                  </a:lnTo>
                  <a:lnTo>
                    <a:pt x="268" y="451"/>
                  </a:lnTo>
                  <a:lnTo>
                    <a:pt x="267" y="449"/>
                  </a:lnTo>
                  <a:lnTo>
                    <a:pt x="266" y="449"/>
                  </a:lnTo>
                  <a:lnTo>
                    <a:pt x="266" y="448"/>
                  </a:lnTo>
                  <a:lnTo>
                    <a:pt x="264" y="447"/>
                  </a:lnTo>
                  <a:lnTo>
                    <a:pt x="263" y="447"/>
                  </a:lnTo>
                  <a:lnTo>
                    <a:pt x="261" y="446"/>
                  </a:lnTo>
                  <a:lnTo>
                    <a:pt x="261" y="442"/>
                  </a:lnTo>
                  <a:lnTo>
                    <a:pt x="260" y="441"/>
                  </a:lnTo>
                  <a:lnTo>
                    <a:pt x="259" y="441"/>
                  </a:lnTo>
                  <a:lnTo>
                    <a:pt x="259" y="440"/>
                  </a:lnTo>
                  <a:lnTo>
                    <a:pt x="258" y="440"/>
                  </a:lnTo>
                  <a:lnTo>
                    <a:pt x="259" y="440"/>
                  </a:lnTo>
                  <a:lnTo>
                    <a:pt x="258" y="439"/>
                  </a:lnTo>
                  <a:lnTo>
                    <a:pt x="256" y="439"/>
                  </a:lnTo>
                  <a:lnTo>
                    <a:pt x="256" y="438"/>
                  </a:lnTo>
                  <a:lnTo>
                    <a:pt x="255" y="438"/>
                  </a:lnTo>
                  <a:lnTo>
                    <a:pt x="254" y="438"/>
                  </a:lnTo>
                  <a:lnTo>
                    <a:pt x="254" y="437"/>
                  </a:lnTo>
                  <a:lnTo>
                    <a:pt x="253" y="437"/>
                  </a:lnTo>
                  <a:lnTo>
                    <a:pt x="252" y="437"/>
                  </a:lnTo>
                  <a:lnTo>
                    <a:pt x="252" y="438"/>
                  </a:lnTo>
                  <a:lnTo>
                    <a:pt x="252" y="439"/>
                  </a:lnTo>
                  <a:lnTo>
                    <a:pt x="252" y="438"/>
                  </a:lnTo>
                  <a:lnTo>
                    <a:pt x="251" y="438"/>
                  </a:lnTo>
                  <a:lnTo>
                    <a:pt x="250" y="437"/>
                  </a:lnTo>
                  <a:lnTo>
                    <a:pt x="247" y="434"/>
                  </a:lnTo>
                  <a:lnTo>
                    <a:pt x="246" y="434"/>
                  </a:lnTo>
                  <a:lnTo>
                    <a:pt x="246" y="433"/>
                  </a:lnTo>
                  <a:lnTo>
                    <a:pt x="245" y="433"/>
                  </a:lnTo>
                  <a:lnTo>
                    <a:pt x="244" y="433"/>
                  </a:lnTo>
                  <a:lnTo>
                    <a:pt x="242" y="432"/>
                  </a:lnTo>
                  <a:lnTo>
                    <a:pt x="242" y="431"/>
                  </a:lnTo>
                  <a:lnTo>
                    <a:pt x="242" y="430"/>
                  </a:lnTo>
                  <a:lnTo>
                    <a:pt x="241" y="430"/>
                  </a:lnTo>
                  <a:lnTo>
                    <a:pt x="241" y="431"/>
                  </a:lnTo>
                  <a:lnTo>
                    <a:pt x="239" y="431"/>
                  </a:lnTo>
                  <a:lnTo>
                    <a:pt x="239" y="430"/>
                  </a:lnTo>
                  <a:lnTo>
                    <a:pt x="238" y="430"/>
                  </a:lnTo>
                  <a:lnTo>
                    <a:pt x="237" y="430"/>
                  </a:lnTo>
                  <a:lnTo>
                    <a:pt x="236" y="430"/>
                  </a:lnTo>
                  <a:lnTo>
                    <a:pt x="235" y="430"/>
                  </a:lnTo>
                  <a:lnTo>
                    <a:pt x="235" y="429"/>
                  </a:lnTo>
                  <a:lnTo>
                    <a:pt x="234" y="429"/>
                  </a:lnTo>
                  <a:lnTo>
                    <a:pt x="233" y="429"/>
                  </a:lnTo>
                  <a:lnTo>
                    <a:pt x="233" y="427"/>
                  </a:lnTo>
                  <a:lnTo>
                    <a:pt x="232" y="426"/>
                  </a:lnTo>
                  <a:lnTo>
                    <a:pt x="232" y="425"/>
                  </a:lnTo>
                  <a:lnTo>
                    <a:pt x="232" y="424"/>
                  </a:lnTo>
                  <a:lnTo>
                    <a:pt x="233" y="423"/>
                  </a:lnTo>
                  <a:lnTo>
                    <a:pt x="232" y="423"/>
                  </a:lnTo>
                  <a:lnTo>
                    <a:pt x="230" y="424"/>
                  </a:lnTo>
                  <a:lnTo>
                    <a:pt x="230" y="425"/>
                  </a:lnTo>
                  <a:lnTo>
                    <a:pt x="230" y="426"/>
                  </a:lnTo>
                  <a:lnTo>
                    <a:pt x="229" y="426"/>
                  </a:lnTo>
                  <a:lnTo>
                    <a:pt x="229" y="427"/>
                  </a:lnTo>
                  <a:lnTo>
                    <a:pt x="228" y="427"/>
                  </a:lnTo>
                  <a:lnTo>
                    <a:pt x="227" y="427"/>
                  </a:lnTo>
                  <a:lnTo>
                    <a:pt x="226" y="426"/>
                  </a:lnTo>
                  <a:lnTo>
                    <a:pt x="225" y="425"/>
                  </a:lnTo>
                  <a:lnTo>
                    <a:pt x="224" y="425"/>
                  </a:lnTo>
                  <a:lnTo>
                    <a:pt x="224" y="424"/>
                  </a:lnTo>
                  <a:lnTo>
                    <a:pt x="224" y="423"/>
                  </a:lnTo>
                  <a:lnTo>
                    <a:pt x="223" y="423"/>
                  </a:lnTo>
                  <a:lnTo>
                    <a:pt x="223" y="422"/>
                  </a:lnTo>
                  <a:lnTo>
                    <a:pt x="221" y="422"/>
                  </a:lnTo>
                  <a:lnTo>
                    <a:pt x="220" y="422"/>
                  </a:lnTo>
                  <a:lnTo>
                    <a:pt x="220" y="421"/>
                  </a:lnTo>
                  <a:lnTo>
                    <a:pt x="219" y="421"/>
                  </a:lnTo>
                  <a:lnTo>
                    <a:pt x="218" y="419"/>
                  </a:lnTo>
                  <a:lnTo>
                    <a:pt x="218" y="418"/>
                  </a:lnTo>
                  <a:lnTo>
                    <a:pt x="218" y="417"/>
                  </a:lnTo>
                  <a:lnTo>
                    <a:pt x="218" y="416"/>
                  </a:lnTo>
                  <a:lnTo>
                    <a:pt x="217" y="416"/>
                  </a:lnTo>
                  <a:lnTo>
                    <a:pt x="217" y="415"/>
                  </a:lnTo>
                  <a:lnTo>
                    <a:pt x="217" y="414"/>
                  </a:lnTo>
                  <a:lnTo>
                    <a:pt x="218" y="413"/>
                  </a:lnTo>
                  <a:lnTo>
                    <a:pt x="218" y="412"/>
                  </a:lnTo>
                  <a:lnTo>
                    <a:pt x="217" y="412"/>
                  </a:lnTo>
                  <a:lnTo>
                    <a:pt x="216" y="412"/>
                  </a:lnTo>
                  <a:lnTo>
                    <a:pt x="216" y="413"/>
                  </a:lnTo>
                  <a:lnTo>
                    <a:pt x="216" y="414"/>
                  </a:lnTo>
                  <a:lnTo>
                    <a:pt x="216" y="415"/>
                  </a:lnTo>
                  <a:lnTo>
                    <a:pt x="216" y="416"/>
                  </a:lnTo>
                  <a:lnTo>
                    <a:pt x="215" y="416"/>
                  </a:lnTo>
                  <a:lnTo>
                    <a:pt x="215" y="417"/>
                  </a:lnTo>
                  <a:lnTo>
                    <a:pt x="216" y="418"/>
                  </a:lnTo>
                  <a:lnTo>
                    <a:pt x="215" y="418"/>
                  </a:lnTo>
                  <a:lnTo>
                    <a:pt x="212" y="419"/>
                  </a:lnTo>
                  <a:lnTo>
                    <a:pt x="212" y="421"/>
                  </a:lnTo>
                  <a:lnTo>
                    <a:pt x="211" y="421"/>
                  </a:lnTo>
                  <a:lnTo>
                    <a:pt x="211" y="419"/>
                  </a:lnTo>
                  <a:lnTo>
                    <a:pt x="211" y="418"/>
                  </a:lnTo>
                  <a:lnTo>
                    <a:pt x="210" y="418"/>
                  </a:lnTo>
                  <a:lnTo>
                    <a:pt x="210" y="417"/>
                  </a:lnTo>
                  <a:lnTo>
                    <a:pt x="210" y="416"/>
                  </a:lnTo>
                  <a:lnTo>
                    <a:pt x="209" y="416"/>
                  </a:lnTo>
                  <a:lnTo>
                    <a:pt x="209" y="415"/>
                  </a:lnTo>
                  <a:lnTo>
                    <a:pt x="210" y="415"/>
                  </a:lnTo>
                  <a:lnTo>
                    <a:pt x="209" y="414"/>
                  </a:lnTo>
                  <a:lnTo>
                    <a:pt x="208" y="414"/>
                  </a:lnTo>
                  <a:lnTo>
                    <a:pt x="207" y="413"/>
                  </a:lnTo>
                  <a:lnTo>
                    <a:pt x="207" y="412"/>
                  </a:lnTo>
                  <a:lnTo>
                    <a:pt x="206" y="412"/>
                  </a:lnTo>
                  <a:lnTo>
                    <a:pt x="204" y="412"/>
                  </a:lnTo>
                  <a:lnTo>
                    <a:pt x="203" y="410"/>
                  </a:lnTo>
                  <a:lnTo>
                    <a:pt x="202" y="410"/>
                  </a:lnTo>
                  <a:lnTo>
                    <a:pt x="201" y="409"/>
                  </a:lnTo>
                  <a:lnTo>
                    <a:pt x="200" y="409"/>
                  </a:lnTo>
                  <a:lnTo>
                    <a:pt x="199" y="409"/>
                  </a:lnTo>
                  <a:lnTo>
                    <a:pt x="198" y="409"/>
                  </a:lnTo>
                  <a:lnTo>
                    <a:pt x="198" y="408"/>
                  </a:lnTo>
                  <a:lnTo>
                    <a:pt x="196" y="408"/>
                  </a:lnTo>
                  <a:lnTo>
                    <a:pt x="195" y="407"/>
                  </a:lnTo>
                  <a:lnTo>
                    <a:pt x="194" y="407"/>
                  </a:lnTo>
                  <a:lnTo>
                    <a:pt x="194" y="408"/>
                  </a:lnTo>
                  <a:lnTo>
                    <a:pt x="193" y="409"/>
                  </a:lnTo>
                  <a:lnTo>
                    <a:pt x="192" y="409"/>
                  </a:lnTo>
                  <a:lnTo>
                    <a:pt x="191" y="409"/>
                  </a:lnTo>
                  <a:lnTo>
                    <a:pt x="190" y="409"/>
                  </a:lnTo>
                  <a:lnTo>
                    <a:pt x="190" y="408"/>
                  </a:lnTo>
                  <a:lnTo>
                    <a:pt x="189" y="407"/>
                  </a:lnTo>
                  <a:lnTo>
                    <a:pt x="190" y="406"/>
                  </a:lnTo>
                  <a:lnTo>
                    <a:pt x="190" y="405"/>
                  </a:lnTo>
                  <a:lnTo>
                    <a:pt x="190" y="404"/>
                  </a:lnTo>
                  <a:lnTo>
                    <a:pt x="189" y="404"/>
                  </a:lnTo>
                  <a:lnTo>
                    <a:pt x="189" y="402"/>
                  </a:lnTo>
                  <a:lnTo>
                    <a:pt x="187" y="401"/>
                  </a:lnTo>
                  <a:lnTo>
                    <a:pt x="187" y="400"/>
                  </a:lnTo>
                  <a:lnTo>
                    <a:pt x="187" y="399"/>
                  </a:lnTo>
                  <a:lnTo>
                    <a:pt x="187" y="398"/>
                  </a:lnTo>
                  <a:lnTo>
                    <a:pt x="186" y="398"/>
                  </a:lnTo>
                  <a:lnTo>
                    <a:pt x="186" y="397"/>
                  </a:lnTo>
                  <a:lnTo>
                    <a:pt x="186" y="396"/>
                  </a:lnTo>
                  <a:lnTo>
                    <a:pt x="186" y="395"/>
                  </a:lnTo>
                  <a:lnTo>
                    <a:pt x="186" y="392"/>
                  </a:lnTo>
                  <a:lnTo>
                    <a:pt x="185" y="391"/>
                  </a:lnTo>
                  <a:lnTo>
                    <a:pt x="183" y="392"/>
                  </a:lnTo>
                  <a:lnTo>
                    <a:pt x="182" y="392"/>
                  </a:lnTo>
                  <a:lnTo>
                    <a:pt x="181" y="392"/>
                  </a:lnTo>
                  <a:lnTo>
                    <a:pt x="181" y="393"/>
                  </a:lnTo>
                  <a:lnTo>
                    <a:pt x="180" y="392"/>
                  </a:lnTo>
                  <a:lnTo>
                    <a:pt x="178" y="392"/>
                  </a:lnTo>
                  <a:lnTo>
                    <a:pt x="177" y="392"/>
                  </a:lnTo>
                  <a:lnTo>
                    <a:pt x="176" y="392"/>
                  </a:lnTo>
                  <a:lnTo>
                    <a:pt x="175" y="393"/>
                  </a:lnTo>
                  <a:lnTo>
                    <a:pt x="174" y="395"/>
                  </a:lnTo>
                  <a:lnTo>
                    <a:pt x="174" y="396"/>
                  </a:lnTo>
                  <a:lnTo>
                    <a:pt x="174" y="397"/>
                  </a:lnTo>
                  <a:lnTo>
                    <a:pt x="175" y="398"/>
                  </a:lnTo>
                  <a:lnTo>
                    <a:pt x="175" y="399"/>
                  </a:lnTo>
                  <a:lnTo>
                    <a:pt x="174" y="399"/>
                  </a:lnTo>
                  <a:lnTo>
                    <a:pt x="174" y="400"/>
                  </a:lnTo>
                  <a:lnTo>
                    <a:pt x="173" y="400"/>
                  </a:lnTo>
                  <a:lnTo>
                    <a:pt x="172" y="399"/>
                  </a:lnTo>
                  <a:lnTo>
                    <a:pt x="170" y="399"/>
                  </a:lnTo>
                  <a:lnTo>
                    <a:pt x="170" y="400"/>
                  </a:lnTo>
                  <a:lnTo>
                    <a:pt x="169" y="400"/>
                  </a:lnTo>
                  <a:lnTo>
                    <a:pt x="169" y="401"/>
                  </a:lnTo>
                  <a:lnTo>
                    <a:pt x="170" y="401"/>
                  </a:lnTo>
                  <a:lnTo>
                    <a:pt x="170" y="402"/>
                  </a:lnTo>
                  <a:lnTo>
                    <a:pt x="170" y="404"/>
                  </a:lnTo>
                  <a:lnTo>
                    <a:pt x="170" y="405"/>
                  </a:lnTo>
                  <a:lnTo>
                    <a:pt x="169" y="406"/>
                  </a:lnTo>
                  <a:lnTo>
                    <a:pt x="169" y="407"/>
                  </a:lnTo>
                  <a:lnTo>
                    <a:pt x="168" y="407"/>
                  </a:lnTo>
                  <a:lnTo>
                    <a:pt x="168" y="408"/>
                  </a:lnTo>
                  <a:lnTo>
                    <a:pt x="167" y="409"/>
                  </a:lnTo>
                  <a:lnTo>
                    <a:pt x="166" y="409"/>
                  </a:lnTo>
                  <a:lnTo>
                    <a:pt x="165" y="409"/>
                  </a:lnTo>
                  <a:lnTo>
                    <a:pt x="165" y="408"/>
                  </a:lnTo>
                  <a:lnTo>
                    <a:pt x="164" y="408"/>
                  </a:lnTo>
                  <a:lnTo>
                    <a:pt x="164" y="407"/>
                  </a:lnTo>
                  <a:lnTo>
                    <a:pt x="163" y="407"/>
                  </a:lnTo>
                  <a:lnTo>
                    <a:pt x="163" y="406"/>
                  </a:lnTo>
                  <a:lnTo>
                    <a:pt x="161" y="406"/>
                  </a:lnTo>
                  <a:lnTo>
                    <a:pt x="161" y="405"/>
                  </a:lnTo>
                  <a:lnTo>
                    <a:pt x="161" y="404"/>
                  </a:lnTo>
                  <a:lnTo>
                    <a:pt x="161" y="402"/>
                  </a:lnTo>
                  <a:lnTo>
                    <a:pt x="161" y="401"/>
                  </a:lnTo>
                  <a:lnTo>
                    <a:pt x="160" y="401"/>
                  </a:lnTo>
                  <a:lnTo>
                    <a:pt x="160" y="400"/>
                  </a:lnTo>
                  <a:lnTo>
                    <a:pt x="159" y="400"/>
                  </a:lnTo>
                  <a:lnTo>
                    <a:pt x="159" y="401"/>
                  </a:lnTo>
                  <a:lnTo>
                    <a:pt x="159" y="400"/>
                  </a:lnTo>
                  <a:lnTo>
                    <a:pt x="159" y="399"/>
                  </a:lnTo>
                  <a:lnTo>
                    <a:pt x="158" y="399"/>
                  </a:lnTo>
                  <a:lnTo>
                    <a:pt x="158" y="398"/>
                  </a:lnTo>
                  <a:lnTo>
                    <a:pt x="157" y="398"/>
                  </a:lnTo>
                  <a:lnTo>
                    <a:pt x="156" y="397"/>
                  </a:lnTo>
                  <a:lnTo>
                    <a:pt x="156" y="396"/>
                  </a:lnTo>
                  <a:lnTo>
                    <a:pt x="155" y="395"/>
                  </a:lnTo>
                  <a:lnTo>
                    <a:pt x="154" y="395"/>
                  </a:lnTo>
                  <a:lnTo>
                    <a:pt x="154" y="393"/>
                  </a:lnTo>
                  <a:lnTo>
                    <a:pt x="152" y="392"/>
                  </a:lnTo>
                  <a:lnTo>
                    <a:pt x="151" y="392"/>
                  </a:lnTo>
                  <a:lnTo>
                    <a:pt x="150" y="391"/>
                  </a:lnTo>
                  <a:lnTo>
                    <a:pt x="149" y="391"/>
                  </a:lnTo>
                  <a:lnTo>
                    <a:pt x="148" y="390"/>
                  </a:lnTo>
                  <a:lnTo>
                    <a:pt x="147" y="390"/>
                  </a:lnTo>
                  <a:lnTo>
                    <a:pt x="147" y="389"/>
                  </a:lnTo>
                  <a:lnTo>
                    <a:pt x="146" y="389"/>
                  </a:lnTo>
                  <a:lnTo>
                    <a:pt x="146" y="390"/>
                  </a:lnTo>
                  <a:lnTo>
                    <a:pt x="144" y="390"/>
                  </a:lnTo>
                  <a:lnTo>
                    <a:pt x="144" y="389"/>
                  </a:lnTo>
                  <a:lnTo>
                    <a:pt x="144" y="388"/>
                  </a:lnTo>
                  <a:lnTo>
                    <a:pt x="146" y="388"/>
                  </a:lnTo>
                  <a:lnTo>
                    <a:pt x="144" y="387"/>
                  </a:lnTo>
                  <a:lnTo>
                    <a:pt x="144" y="385"/>
                  </a:lnTo>
                  <a:lnTo>
                    <a:pt x="143" y="385"/>
                  </a:lnTo>
                  <a:lnTo>
                    <a:pt x="143" y="384"/>
                  </a:lnTo>
                  <a:lnTo>
                    <a:pt x="143" y="383"/>
                  </a:lnTo>
                  <a:lnTo>
                    <a:pt x="142" y="384"/>
                  </a:lnTo>
                  <a:lnTo>
                    <a:pt x="142" y="383"/>
                  </a:lnTo>
                  <a:lnTo>
                    <a:pt x="141" y="383"/>
                  </a:lnTo>
                  <a:lnTo>
                    <a:pt x="142" y="382"/>
                  </a:lnTo>
                  <a:lnTo>
                    <a:pt x="142" y="381"/>
                  </a:lnTo>
                  <a:lnTo>
                    <a:pt x="142" y="380"/>
                  </a:lnTo>
                  <a:lnTo>
                    <a:pt x="142" y="379"/>
                  </a:lnTo>
                  <a:lnTo>
                    <a:pt x="142" y="377"/>
                  </a:lnTo>
                  <a:lnTo>
                    <a:pt x="142" y="376"/>
                  </a:lnTo>
                  <a:lnTo>
                    <a:pt x="141" y="375"/>
                  </a:lnTo>
                  <a:lnTo>
                    <a:pt x="140" y="374"/>
                  </a:lnTo>
                  <a:lnTo>
                    <a:pt x="139" y="374"/>
                  </a:lnTo>
                  <a:lnTo>
                    <a:pt x="138" y="374"/>
                  </a:lnTo>
                  <a:lnTo>
                    <a:pt x="138" y="373"/>
                  </a:lnTo>
                  <a:lnTo>
                    <a:pt x="137" y="373"/>
                  </a:lnTo>
                  <a:lnTo>
                    <a:pt x="137" y="372"/>
                  </a:lnTo>
                  <a:lnTo>
                    <a:pt x="135" y="372"/>
                  </a:lnTo>
                  <a:lnTo>
                    <a:pt x="135" y="371"/>
                  </a:lnTo>
                  <a:lnTo>
                    <a:pt x="134" y="371"/>
                  </a:lnTo>
                  <a:lnTo>
                    <a:pt x="134" y="370"/>
                  </a:lnTo>
                  <a:lnTo>
                    <a:pt x="134" y="368"/>
                  </a:lnTo>
                  <a:lnTo>
                    <a:pt x="134" y="367"/>
                  </a:lnTo>
                  <a:lnTo>
                    <a:pt x="134" y="366"/>
                  </a:lnTo>
                  <a:lnTo>
                    <a:pt x="134" y="367"/>
                  </a:lnTo>
                  <a:lnTo>
                    <a:pt x="133" y="367"/>
                  </a:lnTo>
                  <a:lnTo>
                    <a:pt x="132" y="366"/>
                  </a:lnTo>
                  <a:lnTo>
                    <a:pt x="131" y="366"/>
                  </a:lnTo>
                  <a:lnTo>
                    <a:pt x="130" y="365"/>
                  </a:lnTo>
                  <a:lnTo>
                    <a:pt x="129" y="365"/>
                  </a:lnTo>
                  <a:lnTo>
                    <a:pt x="129" y="364"/>
                  </a:lnTo>
                  <a:lnTo>
                    <a:pt x="129" y="363"/>
                  </a:lnTo>
                  <a:lnTo>
                    <a:pt x="127" y="363"/>
                  </a:lnTo>
                  <a:lnTo>
                    <a:pt x="126" y="362"/>
                  </a:lnTo>
                  <a:lnTo>
                    <a:pt x="126" y="360"/>
                  </a:lnTo>
                  <a:lnTo>
                    <a:pt x="125" y="360"/>
                  </a:lnTo>
                  <a:lnTo>
                    <a:pt x="125" y="362"/>
                  </a:lnTo>
                  <a:lnTo>
                    <a:pt x="124" y="362"/>
                  </a:lnTo>
                  <a:lnTo>
                    <a:pt x="124" y="360"/>
                  </a:lnTo>
                  <a:lnTo>
                    <a:pt x="123" y="360"/>
                  </a:lnTo>
                  <a:lnTo>
                    <a:pt x="123" y="359"/>
                  </a:lnTo>
                  <a:lnTo>
                    <a:pt x="123" y="358"/>
                  </a:lnTo>
                  <a:lnTo>
                    <a:pt x="123" y="357"/>
                  </a:lnTo>
                  <a:lnTo>
                    <a:pt x="122" y="357"/>
                  </a:lnTo>
                  <a:lnTo>
                    <a:pt x="121" y="356"/>
                  </a:lnTo>
                  <a:lnTo>
                    <a:pt x="121" y="357"/>
                  </a:lnTo>
                  <a:lnTo>
                    <a:pt x="120" y="357"/>
                  </a:lnTo>
                  <a:lnTo>
                    <a:pt x="118" y="357"/>
                  </a:lnTo>
                  <a:lnTo>
                    <a:pt x="118" y="356"/>
                  </a:lnTo>
                  <a:lnTo>
                    <a:pt x="118" y="355"/>
                  </a:lnTo>
                  <a:lnTo>
                    <a:pt x="118" y="354"/>
                  </a:lnTo>
                  <a:lnTo>
                    <a:pt x="117" y="354"/>
                  </a:lnTo>
                  <a:lnTo>
                    <a:pt x="117" y="355"/>
                  </a:lnTo>
                  <a:lnTo>
                    <a:pt x="116" y="355"/>
                  </a:lnTo>
                  <a:lnTo>
                    <a:pt x="115" y="355"/>
                  </a:lnTo>
                  <a:lnTo>
                    <a:pt x="115" y="356"/>
                  </a:lnTo>
                  <a:lnTo>
                    <a:pt x="114" y="356"/>
                  </a:lnTo>
                  <a:lnTo>
                    <a:pt x="115" y="356"/>
                  </a:lnTo>
                  <a:lnTo>
                    <a:pt x="116" y="356"/>
                  </a:lnTo>
                  <a:lnTo>
                    <a:pt x="116" y="355"/>
                  </a:lnTo>
                  <a:lnTo>
                    <a:pt x="117" y="356"/>
                  </a:lnTo>
                  <a:lnTo>
                    <a:pt x="117" y="357"/>
                  </a:lnTo>
                  <a:lnTo>
                    <a:pt x="117" y="358"/>
                  </a:lnTo>
                  <a:lnTo>
                    <a:pt x="118" y="358"/>
                  </a:lnTo>
                  <a:lnTo>
                    <a:pt x="117" y="358"/>
                  </a:lnTo>
                  <a:lnTo>
                    <a:pt x="116" y="358"/>
                  </a:lnTo>
                  <a:lnTo>
                    <a:pt x="117" y="358"/>
                  </a:lnTo>
                  <a:lnTo>
                    <a:pt x="117" y="359"/>
                  </a:lnTo>
                  <a:lnTo>
                    <a:pt x="117" y="360"/>
                  </a:lnTo>
                  <a:lnTo>
                    <a:pt x="116" y="360"/>
                  </a:lnTo>
                  <a:lnTo>
                    <a:pt x="115" y="360"/>
                  </a:lnTo>
                  <a:lnTo>
                    <a:pt x="116" y="360"/>
                  </a:lnTo>
                  <a:lnTo>
                    <a:pt x="117" y="360"/>
                  </a:lnTo>
                  <a:lnTo>
                    <a:pt x="118" y="362"/>
                  </a:lnTo>
                  <a:lnTo>
                    <a:pt x="116" y="362"/>
                  </a:lnTo>
                  <a:lnTo>
                    <a:pt x="115" y="362"/>
                  </a:lnTo>
                  <a:lnTo>
                    <a:pt x="114" y="360"/>
                  </a:lnTo>
                  <a:lnTo>
                    <a:pt x="114" y="359"/>
                  </a:lnTo>
                  <a:lnTo>
                    <a:pt x="115" y="357"/>
                  </a:lnTo>
                  <a:lnTo>
                    <a:pt x="114" y="357"/>
                  </a:lnTo>
                  <a:lnTo>
                    <a:pt x="113" y="357"/>
                  </a:lnTo>
                  <a:lnTo>
                    <a:pt x="112" y="358"/>
                  </a:lnTo>
                  <a:lnTo>
                    <a:pt x="111" y="358"/>
                  </a:lnTo>
                  <a:lnTo>
                    <a:pt x="109" y="357"/>
                  </a:lnTo>
                  <a:lnTo>
                    <a:pt x="111" y="357"/>
                  </a:lnTo>
                  <a:lnTo>
                    <a:pt x="111" y="356"/>
                  </a:lnTo>
                  <a:lnTo>
                    <a:pt x="109" y="356"/>
                  </a:lnTo>
                  <a:lnTo>
                    <a:pt x="108" y="356"/>
                  </a:lnTo>
                  <a:lnTo>
                    <a:pt x="107" y="355"/>
                  </a:lnTo>
                  <a:lnTo>
                    <a:pt x="107" y="352"/>
                  </a:lnTo>
                  <a:lnTo>
                    <a:pt x="107" y="351"/>
                  </a:lnTo>
                  <a:lnTo>
                    <a:pt x="106" y="351"/>
                  </a:lnTo>
                  <a:lnTo>
                    <a:pt x="105" y="350"/>
                  </a:lnTo>
                  <a:lnTo>
                    <a:pt x="105" y="349"/>
                  </a:lnTo>
                  <a:lnTo>
                    <a:pt x="104" y="349"/>
                  </a:lnTo>
                  <a:lnTo>
                    <a:pt x="103" y="348"/>
                  </a:lnTo>
                  <a:lnTo>
                    <a:pt x="101" y="348"/>
                  </a:lnTo>
                  <a:lnTo>
                    <a:pt x="100" y="348"/>
                  </a:lnTo>
                  <a:lnTo>
                    <a:pt x="99" y="349"/>
                  </a:lnTo>
                  <a:lnTo>
                    <a:pt x="99" y="350"/>
                  </a:lnTo>
                  <a:lnTo>
                    <a:pt x="99" y="351"/>
                  </a:lnTo>
                  <a:lnTo>
                    <a:pt x="99" y="352"/>
                  </a:lnTo>
                  <a:lnTo>
                    <a:pt x="98" y="352"/>
                  </a:lnTo>
                  <a:lnTo>
                    <a:pt x="97" y="352"/>
                  </a:lnTo>
                  <a:lnTo>
                    <a:pt x="97" y="351"/>
                  </a:lnTo>
                  <a:lnTo>
                    <a:pt x="96" y="351"/>
                  </a:lnTo>
                  <a:lnTo>
                    <a:pt x="96" y="350"/>
                  </a:lnTo>
                  <a:lnTo>
                    <a:pt x="95" y="350"/>
                  </a:lnTo>
                  <a:lnTo>
                    <a:pt x="94" y="350"/>
                  </a:lnTo>
                  <a:lnTo>
                    <a:pt x="92" y="350"/>
                  </a:lnTo>
                  <a:lnTo>
                    <a:pt x="91" y="350"/>
                  </a:lnTo>
                  <a:lnTo>
                    <a:pt x="90" y="350"/>
                  </a:lnTo>
                  <a:lnTo>
                    <a:pt x="89" y="350"/>
                  </a:lnTo>
                  <a:lnTo>
                    <a:pt x="89" y="351"/>
                  </a:lnTo>
                  <a:lnTo>
                    <a:pt x="89" y="352"/>
                  </a:lnTo>
                  <a:lnTo>
                    <a:pt x="88" y="354"/>
                  </a:lnTo>
                  <a:lnTo>
                    <a:pt x="87" y="354"/>
                  </a:lnTo>
                  <a:lnTo>
                    <a:pt x="87" y="352"/>
                  </a:lnTo>
                  <a:lnTo>
                    <a:pt x="86" y="354"/>
                  </a:lnTo>
                  <a:lnTo>
                    <a:pt x="84" y="352"/>
                  </a:lnTo>
                  <a:lnTo>
                    <a:pt x="83" y="352"/>
                  </a:lnTo>
                  <a:lnTo>
                    <a:pt x="82" y="354"/>
                  </a:lnTo>
                  <a:lnTo>
                    <a:pt x="82" y="352"/>
                  </a:lnTo>
                  <a:lnTo>
                    <a:pt x="81" y="352"/>
                  </a:lnTo>
                  <a:lnTo>
                    <a:pt x="80" y="354"/>
                  </a:lnTo>
                  <a:lnTo>
                    <a:pt x="79" y="354"/>
                  </a:lnTo>
                  <a:lnTo>
                    <a:pt x="78" y="354"/>
                  </a:lnTo>
                  <a:lnTo>
                    <a:pt x="77" y="354"/>
                  </a:lnTo>
                  <a:lnTo>
                    <a:pt x="75" y="354"/>
                  </a:lnTo>
                  <a:lnTo>
                    <a:pt x="75" y="355"/>
                  </a:lnTo>
                  <a:lnTo>
                    <a:pt x="74" y="355"/>
                  </a:lnTo>
                  <a:lnTo>
                    <a:pt x="74" y="356"/>
                  </a:lnTo>
                  <a:lnTo>
                    <a:pt x="73" y="356"/>
                  </a:lnTo>
                  <a:lnTo>
                    <a:pt x="72" y="357"/>
                  </a:lnTo>
                  <a:lnTo>
                    <a:pt x="71" y="358"/>
                  </a:lnTo>
                  <a:lnTo>
                    <a:pt x="70" y="358"/>
                  </a:lnTo>
                  <a:lnTo>
                    <a:pt x="70" y="357"/>
                  </a:lnTo>
                  <a:lnTo>
                    <a:pt x="70" y="356"/>
                  </a:lnTo>
                  <a:lnTo>
                    <a:pt x="69" y="356"/>
                  </a:lnTo>
                  <a:lnTo>
                    <a:pt x="68" y="356"/>
                  </a:lnTo>
                  <a:lnTo>
                    <a:pt x="68" y="355"/>
                  </a:lnTo>
                  <a:lnTo>
                    <a:pt x="66" y="356"/>
                  </a:lnTo>
                  <a:lnTo>
                    <a:pt x="65" y="356"/>
                  </a:lnTo>
                  <a:lnTo>
                    <a:pt x="65" y="357"/>
                  </a:lnTo>
                  <a:lnTo>
                    <a:pt x="64" y="357"/>
                  </a:lnTo>
                  <a:lnTo>
                    <a:pt x="64" y="358"/>
                  </a:lnTo>
                  <a:lnTo>
                    <a:pt x="63" y="358"/>
                  </a:lnTo>
                  <a:lnTo>
                    <a:pt x="62" y="358"/>
                  </a:lnTo>
                  <a:lnTo>
                    <a:pt x="61" y="358"/>
                  </a:lnTo>
                  <a:lnTo>
                    <a:pt x="60" y="359"/>
                  </a:lnTo>
                  <a:lnTo>
                    <a:pt x="60" y="360"/>
                  </a:lnTo>
                  <a:lnTo>
                    <a:pt x="58" y="360"/>
                  </a:lnTo>
                  <a:lnTo>
                    <a:pt x="58" y="362"/>
                  </a:lnTo>
                  <a:lnTo>
                    <a:pt x="57" y="362"/>
                  </a:lnTo>
                  <a:lnTo>
                    <a:pt x="57" y="360"/>
                  </a:lnTo>
                  <a:lnTo>
                    <a:pt x="56" y="359"/>
                  </a:lnTo>
                  <a:lnTo>
                    <a:pt x="55" y="359"/>
                  </a:lnTo>
                  <a:lnTo>
                    <a:pt x="54" y="359"/>
                  </a:lnTo>
                  <a:lnTo>
                    <a:pt x="53" y="358"/>
                  </a:lnTo>
                  <a:lnTo>
                    <a:pt x="52" y="358"/>
                  </a:lnTo>
                  <a:lnTo>
                    <a:pt x="52" y="357"/>
                  </a:lnTo>
                  <a:lnTo>
                    <a:pt x="52" y="356"/>
                  </a:lnTo>
                  <a:lnTo>
                    <a:pt x="52" y="355"/>
                  </a:lnTo>
                  <a:lnTo>
                    <a:pt x="52" y="354"/>
                  </a:lnTo>
                  <a:lnTo>
                    <a:pt x="51" y="354"/>
                  </a:lnTo>
                  <a:lnTo>
                    <a:pt x="49" y="354"/>
                  </a:lnTo>
                  <a:lnTo>
                    <a:pt x="48" y="351"/>
                  </a:lnTo>
                  <a:lnTo>
                    <a:pt x="47" y="351"/>
                  </a:lnTo>
                  <a:lnTo>
                    <a:pt x="47" y="350"/>
                  </a:lnTo>
                  <a:lnTo>
                    <a:pt x="46" y="349"/>
                  </a:lnTo>
                  <a:lnTo>
                    <a:pt x="46" y="348"/>
                  </a:lnTo>
                  <a:lnTo>
                    <a:pt x="45" y="348"/>
                  </a:lnTo>
                  <a:lnTo>
                    <a:pt x="45" y="347"/>
                  </a:lnTo>
                  <a:lnTo>
                    <a:pt x="44" y="346"/>
                  </a:lnTo>
                  <a:lnTo>
                    <a:pt x="43" y="346"/>
                  </a:lnTo>
                  <a:lnTo>
                    <a:pt x="41" y="346"/>
                  </a:lnTo>
                  <a:lnTo>
                    <a:pt x="40" y="346"/>
                  </a:lnTo>
                  <a:lnTo>
                    <a:pt x="39" y="346"/>
                  </a:lnTo>
                  <a:lnTo>
                    <a:pt x="38" y="347"/>
                  </a:lnTo>
                  <a:lnTo>
                    <a:pt x="37" y="347"/>
                  </a:lnTo>
                  <a:lnTo>
                    <a:pt x="36" y="348"/>
                  </a:lnTo>
                  <a:lnTo>
                    <a:pt x="36" y="349"/>
                  </a:lnTo>
                  <a:lnTo>
                    <a:pt x="36" y="350"/>
                  </a:lnTo>
                  <a:lnTo>
                    <a:pt x="35" y="350"/>
                  </a:lnTo>
                  <a:lnTo>
                    <a:pt x="34" y="350"/>
                  </a:lnTo>
                  <a:lnTo>
                    <a:pt x="32" y="349"/>
                  </a:lnTo>
                  <a:lnTo>
                    <a:pt x="32" y="350"/>
                  </a:lnTo>
                  <a:lnTo>
                    <a:pt x="31" y="351"/>
                  </a:lnTo>
                  <a:lnTo>
                    <a:pt x="31" y="350"/>
                  </a:lnTo>
                  <a:lnTo>
                    <a:pt x="30" y="350"/>
                  </a:lnTo>
                  <a:lnTo>
                    <a:pt x="30" y="349"/>
                  </a:lnTo>
                  <a:lnTo>
                    <a:pt x="30" y="348"/>
                  </a:lnTo>
                  <a:lnTo>
                    <a:pt x="30" y="347"/>
                  </a:lnTo>
                  <a:lnTo>
                    <a:pt x="30" y="346"/>
                  </a:lnTo>
                  <a:lnTo>
                    <a:pt x="29" y="346"/>
                  </a:lnTo>
                  <a:lnTo>
                    <a:pt x="29" y="345"/>
                  </a:lnTo>
                  <a:lnTo>
                    <a:pt x="28" y="345"/>
                  </a:lnTo>
                  <a:lnTo>
                    <a:pt x="27" y="345"/>
                  </a:lnTo>
                  <a:lnTo>
                    <a:pt x="26" y="346"/>
                  </a:lnTo>
                  <a:lnTo>
                    <a:pt x="26" y="347"/>
                  </a:lnTo>
                  <a:lnTo>
                    <a:pt x="25" y="347"/>
                  </a:lnTo>
                  <a:lnTo>
                    <a:pt x="23" y="347"/>
                  </a:lnTo>
                  <a:lnTo>
                    <a:pt x="23" y="346"/>
                  </a:lnTo>
                  <a:lnTo>
                    <a:pt x="22" y="346"/>
                  </a:lnTo>
                  <a:lnTo>
                    <a:pt x="21" y="345"/>
                  </a:lnTo>
                  <a:lnTo>
                    <a:pt x="21" y="343"/>
                  </a:lnTo>
                  <a:lnTo>
                    <a:pt x="20" y="343"/>
                  </a:lnTo>
                  <a:lnTo>
                    <a:pt x="19" y="342"/>
                  </a:lnTo>
                  <a:lnTo>
                    <a:pt x="19" y="341"/>
                  </a:lnTo>
                  <a:lnTo>
                    <a:pt x="18" y="341"/>
                  </a:lnTo>
                  <a:lnTo>
                    <a:pt x="18" y="340"/>
                  </a:lnTo>
                  <a:lnTo>
                    <a:pt x="17" y="340"/>
                  </a:lnTo>
                  <a:lnTo>
                    <a:pt x="17" y="339"/>
                  </a:lnTo>
                  <a:lnTo>
                    <a:pt x="17" y="338"/>
                  </a:lnTo>
                  <a:lnTo>
                    <a:pt x="15" y="337"/>
                  </a:lnTo>
                  <a:lnTo>
                    <a:pt x="14" y="335"/>
                  </a:lnTo>
                  <a:lnTo>
                    <a:pt x="13" y="334"/>
                  </a:lnTo>
                  <a:lnTo>
                    <a:pt x="12" y="334"/>
                  </a:lnTo>
                  <a:lnTo>
                    <a:pt x="12" y="333"/>
                  </a:lnTo>
                  <a:lnTo>
                    <a:pt x="11" y="333"/>
                  </a:lnTo>
                  <a:lnTo>
                    <a:pt x="10" y="332"/>
                  </a:lnTo>
                  <a:lnTo>
                    <a:pt x="10" y="331"/>
                  </a:lnTo>
                  <a:lnTo>
                    <a:pt x="10" y="330"/>
                  </a:lnTo>
                  <a:lnTo>
                    <a:pt x="10" y="329"/>
                  </a:lnTo>
                  <a:lnTo>
                    <a:pt x="9" y="329"/>
                  </a:lnTo>
                  <a:lnTo>
                    <a:pt x="9" y="327"/>
                  </a:lnTo>
                  <a:lnTo>
                    <a:pt x="8" y="327"/>
                  </a:lnTo>
                  <a:lnTo>
                    <a:pt x="8" y="326"/>
                  </a:lnTo>
                  <a:lnTo>
                    <a:pt x="6" y="326"/>
                  </a:lnTo>
                  <a:lnTo>
                    <a:pt x="5" y="326"/>
                  </a:lnTo>
                  <a:lnTo>
                    <a:pt x="4" y="326"/>
                  </a:lnTo>
                  <a:lnTo>
                    <a:pt x="3" y="326"/>
                  </a:lnTo>
                  <a:lnTo>
                    <a:pt x="2" y="326"/>
                  </a:lnTo>
                  <a:lnTo>
                    <a:pt x="1" y="325"/>
                  </a:lnTo>
                  <a:lnTo>
                    <a:pt x="0" y="324"/>
                  </a:lnTo>
                  <a:lnTo>
                    <a:pt x="2" y="323"/>
                  </a:lnTo>
                  <a:lnTo>
                    <a:pt x="3" y="323"/>
                  </a:lnTo>
                  <a:lnTo>
                    <a:pt x="3" y="322"/>
                  </a:lnTo>
                  <a:lnTo>
                    <a:pt x="5" y="322"/>
                  </a:lnTo>
                  <a:lnTo>
                    <a:pt x="6" y="321"/>
                  </a:lnTo>
                  <a:lnTo>
                    <a:pt x="6" y="320"/>
                  </a:lnTo>
                  <a:lnTo>
                    <a:pt x="8" y="320"/>
                  </a:lnTo>
                  <a:lnTo>
                    <a:pt x="8" y="318"/>
                  </a:lnTo>
                  <a:lnTo>
                    <a:pt x="9" y="318"/>
                  </a:lnTo>
                  <a:lnTo>
                    <a:pt x="10" y="317"/>
                  </a:lnTo>
                  <a:lnTo>
                    <a:pt x="10" y="316"/>
                  </a:lnTo>
                  <a:lnTo>
                    <a:pt x="11" y="315"/>
                  </a:lnTo>
                  <a:lnTo>
                    <a:pt x="11" y="314"/>
                  </a:lnTo>
                  <a:lnTo>
                    <a:pt x="12" y="314"/>
                  </a:lnTo>
                  <a:lnTo>
                    <a:pt x="12" y="313"/>
                  </a:lnTo>
                  <a:lnTo>
                    <a:pt x="14" y="309"/>
                  </a:lnTo>
                  <a:lnTo>
                    <a:pt x="15" y="308"/>
                  </a:lnTo>
                  <a:lnTo>
                    <a:pt x="18" y="305"/>
                  </a:lnTo>
                  <a:lnTo>
                    <a:pt x="20" y="301"/>
                  </a:lnTo>
                  <a:lnTo>
                    <a:pt x="23" y="296"/>
                  </a:lnTo>
                  <a:lnTo>
                    <a:pt x="27" y="290"/>
                  </a:lnTo>
                  <a:lnTo>
                    <a:pt x="29" y="288"/>
                  </a:lnTo>
                  <a:lnTo>
                    <a:pt x="29" y="287"/>
                  </a:lnTo>
                  <a:lnTo>
                    <a:pt x="29" y="285"/>
                  </a:lnTo>
                  <a:lnTo>
                    <a:pt x="30" y="284"/>
                  </a:lnTo>
                  <a:lnTo>
                    <a:pt x="31" y="283"/>
                  </a:lnTo>
                  <a:lnTo>
                    <a:pt x="31" y="282"/>
                  </a:lnTo>
                  <a:lnTo>
                    <a:pt x="32" y="278"/>
                  </a:lnTo>
                  <a:lnTo>
                    <a:pt x="34" y="274"/>
                  </a:lnTo>
                  <a:lnTo>
                    <a:pt x="35" y="272"/>
                  </a:lnTo>
                  <a:lnTo>
                    <a:pt x="35" y="271"/>
                  </a:lnTo>
                  <a:lnTo>
                    <a:pt x="36" y="270"/>
                  </a:lnTo>
                  <a:lnTo>
                    <a:pt x="36" y="268"/>
                  </a:lnTo>
                  <a:lnTo>
                    <a:pt x="36" y="267"/>
                  </a:lnTo>
                  <a:lnTo>
                    <a:pt x="37" y="266"/>
                  </a:lnTo>
                  <a:lnTo>
                    <a:pt x="38" y="265"/>
                  </a:lnTo>
                  <a:lnTo>
                    <a:pt x="38" y="264"/>
                  </a:lnTo>
                  <a:lnTo>
                    <a:pt x="39" y="263"/>
                  </a:lnTo>
                  <a:lnTo>
                    <a:pt x="40" y="262"/>
                  </a:lnTo>
                  <a:lnTo>
                    <a:pt x="41" y="260"/>
                  </a:lnTo>
                  <a:lnTo>
                    <a:pt x="43" y="260"/>
                  </a:lnTo>
                  <a:lnTo>
                    <a:pt x="43" y="259"/>
                  </a:lnTo>
                  <a:lnTo>
                    <a:pt x="44" y="259"/>
                  </a:lnTo>
                  <a:lnTo>
                    <a:pt x="47" y="257"/>
                  </a:lnTo>
                  <a:lnTo>
                    <a:pt x="48" y="257"/>
                  </a:lnTo>
                  <a:lnTo>
                    <a:pt x="54" y="253"/>
                  </a:lnTo>
                  <a:lnTo>
                    <a:pt x="57" y="251"/>
                  </a:lnTo>
                  <a:lnTo>
                    <a:pt x="58" y="250"/>
                  </a:lnTo>
                  <a:lnTo>
                    <a:pt x="62" y="249"/>
                  </a:lnTo>
                  <a:lnTo>
                    <a:pt x="63" y="248"/>
                  </a:lnTo>
                  <a:lnTo>
                    <a:pt x="64" y="247"/>
                  </a:lnTo>
                  <a:lnTo>
                    <a:pt x="66" y="246"/>
                  </a:lnTo>
                  <a:lnTo>
                    <a:pt x="69" y="245"/>
                  </a:lnTo>
                  <a:lnTo>
                    <a:pt x="70" y="243"/>
                  </a:lnTo>
                  <a:lnTo>
                    <a:pt x="71" y="243"/>
                  </a:lnTo>
                  <a:lnTo>
                    <a:pt x="71" y="242"/>
                  </a:lnTo>
                  <a:lnTo>
                    <a:pt x="72" y="242"/>
                  </a:lnTo>
                  <a:lnTo>
                    <a:pt x="72" y="241"/>
                  </a:lnTo>
                  <a:lnTo>
                    <a:pt x="73" y="241"/>
                  </a:lnTo>
                  <a:lnTo>
                    <a:pt x="74" y="240"/>
                  </a:lnTo>
                  <a:lnTo>
                    <a:pt x="74" y="239"/>
                  </a:lnTo>
                  <a:lnTo>
                    <a:pt x="75" y="238"/>
                  </a:lnTo>
                  <a:lnTo>
                    <a:pt x="77" y="237"/>
                  </a:lnTo>
                  <a:lnTo>
                    <a:pt x="77" y="236"/>
                  </a:lnTo>
                  <a:lnTo>
                    <a:pt x="77" y="234"/>
                  </a:lnTo>
                  <a:lnTo>
                    <a:pt x="79" y="231"/>
                  </a:lnTo>
                  <a:lnTo>
                    <a:pt x="80" y="228"/>
                  </a:lnTo>
                  <a:lnTo>
                    <a:pt x="80" y="226"/>
                  </a:lnTo>
                  <a:lnTo>
                    <a:pt x="82" y="221"/>
                  </a:lnTo>
                  <a:lnTo>
                    <a:pt x="83" y="220"/>
                  </a:lnTo>
                  <a:lnTo>
                    <a:pt x="83" y="218"/>
                  </a:lnTo>
                  <a:lnTo>
                    <a:pt x="84" y="216"/>
                  </a:lnTo>
                  <a:lnTo>
                    <a:pt x="84" y="215"/>
                  </a:lnTo>
                  <a:lnTo>
                    <a:pt x="87" y="211"/>
                  </a:lnTo>
                  <a:lnTo>
                    <a:pt x="88" y="208"/>
                  </a:lnTo>
                  <a:lnTo>
                    <a:pt x="88" y="207"/>
                  </a:lnTo>
                  <a:lnTo>
                    <a:pt x="88" y="206"/>
                  </a:lnTo>
                  <a:lnTo>
                    <a:pt x="89" y="206"/>
                  </a:lnTo>
                  <a:lnTo>
                    <a:pt x="90" y="203"/>
                  </a:lnTo>
                  <a:lnTo>
                    <a:pt x="90" y="201"/>
                  </a:lnTo>
                  <a:lnTo>
                    <a:pt x="90" y="200"/>
                  </a:lnTo>
                  <a:lnTo>
                    <a:pt x="91" y="199"/>
                  </a:lnTo>
                  <a:lnTo>
                    <a:pt x="91" y="198"/>
                  </a:lnTo>
                  <a:lnTo>
                    <a:pt x="92" y="197"/>
                  </a:lnTo>
                  <a:lnTo>
                    <a:pt x="92" y="196"/>
                  </a:lnTo>
                  <a:lnTo>
                    <a:pt x="92" y="195"/>
                  </a:lnTo>
                  <a:lnTo>
                    <a:pt x="92" y="193"/>
                  </a:lnTo>
                  <a:lnTo>
                    <a:pt x="94" y="193"/>
                  </a:lnTo>
                  <a:lnTo>
                    <a:pt x="94" y="192"/>
                  </a:lnTo>
                  <a:lnTo>
                    <a:pt x="94" y="191"/>
                  </a:lnTo>
                  <a:lnTo>
                    <a:pt x="95" y="190"/>
                  </a:lnTo>
                  <a:lnTo>
                    <a:pt x="95" y="189"/>
                  </a:lnTo>
                  <a:lnTo>
                    <a:pt x="95" y="188"/>
                  </a:lnTo>
                  <a:lnTo>
                    <a:pt x="96" y="186"/>
                  </a:lnTo>
                  <a:lnTo>
                    <a:pt x="97" y="184"/>
                  </a:lnTo>
                  <a:lnTo>
                    <a:pt x="98" y="182"/>
                  </a:lnTo>
                  <a:lnTo>
                    <a:pt x="98" y="181"/>
                  </a:lnTo>
                  <a:lnTo>
                    <a:pt x="98" y="180"/>
                  </a:lnTo>
                  <a:lnTo>
                    <a:pt x="99" y="178"/>
                  </a:lnTo>
                  <a:lnTo>
                    <a:pt x="99" y="176"/>
                  </a:lnTo>
                  <a:lnTo>
                    <a:pt x="100" y="175"/>
                  </a:lnTo>
                  <a:lnTo>
                    <a:pt x="101" y="172"/>
                  </a:lnTo>
                  <a:lnTo>
                    <a:pt x="101" y="171"/>
                  </a:lnTo>
                  <a:lnTo>
                    <a:pt x="103" y="168"/>
                  </a:lnTo>
                  <a:lnTo>
                    <a:pt x="105" y="164"/>
                  </a:lnTo>
                  <a:lnTo>
                    <a:pt x="106" y="162"/>
                  </a:lnTo>
                  <a:lnTo>
                    <a:pt x="107" y="159"/>
                  </a:lnTo>
                  <a:lnTo>
                    <a:pt x="107" y="158"/>
                  </a:lnTo>
                  <a:lnTo>
                    <a:pt x="108" y="156"/>
                  </a:lnTo>
                  <a:lnTo>
                    <a:pt x="111" y="153"/>
                  </a:lnTo>
                  <a:lnTo>
                    <a:pt x="111" y="151"/>
                  </a:lnTo>
                  <a:lnTo>
                    <a:pt x="112" y="148"/>
                  </a:lnTo>
                  <a:lnTo>
                    <a:pt x="113" y="147"/>
                  </a:lnTo>
                  <a:lnTo>
                    <a:pt x="113" y="146"/>
                  </a:lnTo>
                  <a:lnTo>
                    <a:pt x="113" y="145"/>
                  </a:lnTo>
                  <a:lnTo>
                    <a:pt x="113" y="144"/>
                  </a:lnTo>
                  <a:lnTo>
                    <a:pt x="113" y="142"/>
                  </a:lnTo>
                  <a:lnTo>
                    <a:pt x="113" y="140"/>
                  </a:lnTo>
                  <a:lnTo>
                    <a:pt x="112" y="137"/>
                  </a:lnTo>
                  <a:lnTo>
                    <a:pt x="112" y="136"/>
                  </a:lnTo>
                  <a:lnTo>
                    <a:pt x="112" y="134"/>
                  </a:lnTo>
                  <a:lnTo>
                    <a:pt x="112" y="132"/>
                  </a:lnTo>
                  <a:lnTo>
                    <a:pt x="111" y="131"/>
                  </a:lnTo>
                  <a:lnTo>
                    <a:pt x="111" y="125"/>
                  </a:lnTo>
                  <a:lnTo>
                    <a:pt x="111" y="124"/>
                  </a:lnTo>
                  <a:lnTo>
                    <a:pt x="111" y="123"/>
                  </a:lnTo>
                  <a:lnTo>
                    <a:pt x="111" y="122"/>
                  </a:lnTo>
                  <a:lnTo>
                    <a:pt x="109" y="121"/>
                  </a:lnTo>
                  <a:lnTo>
                    <a:pt x="111" y="120"/>
                  </a:lnTo>
                  <a:lnTo>
                    <a:pt x="111" y="119"/>
                  </a:lnTo>
                  <a:lnTo>
                    <a:pt x="111" y="115"/>
                  </a:lnTo>
                  <a:lnTo>
                    <a:pt x="111" y="113"/>
                  </a:lnTo>
                  <a:lnTo>
                    <a:pt x="112" y="111"/>
                  </a:lnTo>
                  <a:lnTo>
                    <a:pt x="112" y="109"/>
                  </a:lnTo>
                  <a:lnTo>
                    <a:pt x="113" y="105"/>
                  </a:lnTo>
                  <a:lnTo>
                    <a:pt x="113" y="104"/>
                  </a:lnTo>
                  <a:lnTo>
                    <a:pt x="113" y="100"/>
                  </a:lnTo>
                  <a:lnTo>
                    <a:pt x="115" y="92"/>
                  </a:lnTo>
                  <a:lnTo>
                    <a:pt x="115" y="89"/>
                  </a:lnTo>
                  <a:lnTo>
                    <a:pt x="116" y="88"/>
                  </a:lnTo>
                  <a:lnTo>
                    <a:pt x="116" y="87"/>
                  </a:lnTo>
                  <a:lnTo>
                    <a:pt x="116" y="86"/>
                  </a:lnTo>
                  <a:lnTo>
                    <a:pt x="116" y="83"/>
                  </a:lnTo>
                  <a:lnTo>
                    <a:pt x="117" y="82"/>
                  </a:lnTo>
                  <a:lnTo>
                    <a:pt x="117" y="81"/>
                  </a:lnTo>
                  <a:lnTo>
                    <a:pt x="117" y="80"/>
                  </a:lnTo>
                  <a:lnTo>
                    <a:pt x="117" y="79"/>
                  </a:lnTo>
                  <a:lnTo>
                    <a:pt x="118" y="78"/>
                  </a:lnTo>
                  <a:lnTo>
                    <a:pt x="122" y="73"/>
                  </a:lnTo>
                  <a:lnTo>
                    <a:pt x="123" y="72"/>
                  </a:lnTo>
                  <a:lnTo>
                    <a:pt x="124" y="71"/>
                  </a:lnTo>
                  <a:lnTo>
                    <a:pt x="125" y="70"/>
                  </a:lnTo>
                  <a:lnTo>
                    <a:pt x="126" y="67"/>
                  </a:lnTo>
                  <a:lnTo>
                    <a:pt x="127" y="66"/>
                  </a:lnTo>
                  <a:lnTo>
                    <a:pt x="127" y="65"/>
                  </a:lnTo>
                  <a:lnTo>
                    <a:pt x="130" y="62"/>
                  </a:lnTo>
                  <a:lnTo>
                    <a:pt x="131" y="59"/>
                  </a:lnTo>
                  <a:lnTo>
                    <a:pt x="134" y="54"/>
                  </a:lnTo>
                  <a:lnTo>
                    <a:pt x="135" y="50"/>
                  </a:lnTo>
                  <a:lnTo>
                    <a:pt x="137" y="49"/>
                  </a:lnTo>
                  <a:lnTo>
                    <a:pt x="137" y="48"/>
                  </a:lnTo>
                  <a:lnTo>
                    <a:pt x="138" y="46"/>
                  </a:lnTo>
                  <a:lnTo>
                    <a:pt x="139" y="46"/>
                  </a:lnTo>
                  <a:lnTo>
                    <a:pt x="139" y="45"/>
                  </a:lnTo>
                  <a:lnTo>
                    <a:pt x="139" y="44"/>
                  </a:lnTo>
                  <a:lnTo>
                    <a:pt x="140" y="42"/>
                  </a:lnTo>
                  <a:lnTo>
                    <a:pt x="140" y="41"/>
                  </a:lnTo>
                  <a:lnTo>
                    <a:pt x="141" y="40"/>
                  </a:lnTo>
                  <a:lnTo>
                    <a:pt x="141" y="37"/>
                  </a:lnTo>
                  <a:lnTo>
                    <a:pt x="141" y="36"/>
                  </a:lnTo>
                  <a:lnTo>
                    <a:pt x="142" y="32"/>
                  </a:lnTo>
                  <a:lnTo>
                    <a:pt x="143" y="28"/>
                  </a:lnTo>
                  <a:lnTo>
                    <a:pt x="146" y="21"/>
                  </a:lnTo>
                  <a:lnTo>
                    <a:pt x="147" y="17"/>
                  </a:lnTo>
                  <a:lnTo>
                    <a:pt x="147" y="16"/>
                  </a:lnTo>
                  <a:lnTo>
                    <a:pt x="148" y="16"/>
                  </a:lnTo>
                  <a:lnTo>
                    <a:pt x="150" y="16"/>
                  </a:lnTo>
                  <a:lnTo>
                    <a:pt x="151" y="16"/>
                  </a:lnTo>
                  <a:lnTo>
                    <a:pt x="152" y="16"/>
                  </a:lnTo>
                  <a:lnTo>
                    <a:pt x="154" y="16"/>
                  </a:lnTo>
                  <a:lnTo>
                    <a:pt x="156" y="16"/>
                  </a:lnTo>
                  <a:lnTo>
                    <a:pt x="158" y="16"/>
                  </a:lnTo>
                  <a:lnTo>
                    <a:pt x="159" y="16"/>
                  </a:lnTo>
                  <a:lnTo>
                    <a:pt x="160" y="16"/>
                  </a:lnTo>
                  <a:lnTo>
                    <a:pt x="163" y="17"/>
                  </a:lnTo>
                  <a:lnTo>
                    <a:pt x="164" y="17"/>
                  </a:lnTo>
                  <a:lnTo>
                    <a:pt x="165" y="17"/>
                  </a:lnTo>
                  <a:lnTo>
                    <a:pt x="166" y="19"/>
                  </a:lnTo>
                  <a:lnTo>
                    <a:pt x="167" y="19"/>
                  </a:lnTo>
                  <a:lnTo>
                    <a:pt x="168" y="19"/>
                  </a:lnTo>
                  <a:lnTo>
                    <a:pt x="169" y="20"/>
                  </a:lnTo>
                  <a:lnTo>
                    <a:pt x="172" y="20"/>
                  </a:lnTo>
                  <a:lnTo>
                    <a:pt x="172" y="21"/>
                  </a:lnTo>
                  <a:lnTo>
                    <a:pt x="175" y="21"/>
                  </a:lnTo>
                  <a:lnTo>
                    <a:pt x="182" y="23"/>
                  </a:lnTo>
                  <a:lnTo>
                    <a:pt x="185" y="23"/>
                  </a:lnTo>
                  <a:lnTo>
                    <a:pt x="187" y="23"/>
                  </a:lnTo>
                  <a:lnTo>
                    <a:pt x="190" y="23"/>
                  </a:lnTo>
                  <a:lnTo>
                    <a:pt x="194" y="23"/>
                  </a:lnTo>
                  <a:lnTo>
                    <a:pt x="195" y="23"/>
                  </a:lnTo>
                  <a:lnTo>
                    <a:pt x="198" y="23"/>
                  </a:lnTo>
                  <a:lnTo>
                    <a:pt x="198" y="24"/>
                  </a:lnTo>
                  <a:lnTo>
                    <a:pt x="202" y="24"/>
                  </a:lnTo>
                  <a:lnTo>
                    <a:pt x="207" y="24"/>
                  </a:lnTo>
                  <a:lnTo>
                    <a:pt x="208" y="24"/>
                  </a:lnTo>
                  <a:lnTo>
                    <a:pt x="210" y="24"/>
                  </a:lnTo>
                  <a:lnTo>
                    <a:pt x="211" y="24"/>
                  </a:lnTo>
                  <a:lnTo>
                    <a:pt x="212" y="24"/>
                  </a:lnTo>
                  <a:lnTo>
                    <a:pt x="212" y="23"/>
                  </a:lnTo>
                  <a:lnTo>
                    <a:pt x="213" y="23"/>
                  </a:lnTo>
                  <a:lnTo>
                    <a:pt x="215" y="22"/>
                  </a:lnTo>
                  <a:lnTo>
                    <a:pt x="216" y="22"/>
                  </a:lnTo>
                  <a:lnTo>
                    <a:pt x="217" y="22"/>
                  </a:lnTo>
                  <a:lnTo>
                    <a:pt x="217" y="21"/>
                  </a:lnTo>
                  <a:lnTo>
                    <a:pt x="219" y="20"/>
                  </a:lnTo>
                  <a:lnTo>
                    <a:pt x="221" y="19"/>
                  </a:lnTo>
                  <a:lnTo>
                    <a:pt x="221" y="17"/>
                  </a:lnTo>
                  <a:lnTo>
                    <a:pt x="223" y="17"/>
                  </a:lnTo>
                  <a:lnTo>
                    <a:pt x="223" y="16"/>
                  </a:lnTo>
                  <a:lnTo>
                    <a:pt x="224" y="16"/>
                  </a:lnTo>
                  <a:lnTo>
                    <a:pt x="225" y="14"/>
                  </a:lnTo>
                  <a:lnTo>
                    <a:pt x="228" y="12"/>
                  </a:lnTo>
                  <a:lnTo>
                    <a:pt x="230" y="11"/>
                  </a:lnTo>
                  <a:lnTo>
                    <a:pt x="230" y="9"/>
                  </a:lnTo>
                  <a:lnTo>
                    <a:pt x="232" y="8"/>
                  </a:lnTo>
                  <a:lnTo>
                    <a:pt x="233" y="8"/>
                  </a:lnTo>
                  <a:lnTo>
                    <a:pt x="234" y="7"/>
                  </a:lnTo>
                  <a:lnTo>
                    <a:pt x="234" y="6"/>
                  </a:lnTo>
                  <a:lnTo>
                    <a:pt x="236" y="5"/>
                  </a:lnTo>
                  <a:lnTo>
                    <a:pt x="237" y="5"/>
                  </a:lnTo>
                  <a:lnTo>
                    <a:pt x="238" y="4"/>
                  </a:lnTo>
                  <a:lnTo>
                    <a:pt x="241" y="3"/>
                  </a:lnTo>
                  <a:lnTo>
                    <a:pt x="246" y="2"/>
                  </a:lnTo>
                  <a:lnTo>
                    <a:pt x="250" y="2"/>
                  </a:lnTo>
                  <a:lnTo>
                    <a:pt x="253" y="0"/>
                  </a:lnTo>
                  <a:lnTo>
                    <a:pt x="255" y="0"/>
                  </a:lnTo>
                  <a:lnTo>
                    <a:pt x="256" y="0"/>
                  </a:lnTo>
                  <a:lnTo>
                    <a:pt x="261" y="0"/>
                  </a:lnTo>
                  <a:lnTo>
                    <a:pt x="266" y="0"/>
                  </a:lnTo>
                  <a:lnTo>
                    <a:pt x="268" y="0"/>
                  </a:lnTo>
                  <a:lnTo>
                    <a:pt x="269" y="0"/>
                  </a:lnTo>
                  <a:lnTo>
                    <a:pt x="270" y="0"/>
                  </a:lnTo>
                  <a:lnTo>
                    <a:pt x="271" y="2"/>
                  </a:lnTo>
                  <a:lnTo>
                    <a:pt x="272" y="2"/>
                  </a:lnTo>
                  <a:lnTo>
                    <a:pt x="273" y="2"/>
                  </a:lnTo>
                  <a:lnTo>
                    <a:pt x="275" y="2"/>
                  </a:lnTo>
                  <a:lnTo>
                    <a:pt x="277" y="2"/>
                  </a:lnTo>
                  <a:lnTo>
                    <a:pt x="278" y="3"/>
                  </a:lnTo>
                  <a:lnTo>
                    <a:pt x="280" y="3"/>
                  </a:lnTo>
                  <a:lnTo>
                    <a:pt x="281" y="3"/>
                  </a:lnTo>
                  <a:lnTo>
                    <a:pt x="281" y="4"/>
                  </a:lnTo>
                  <a:lnTo>
                    <a:pt x="282" y="4"/>
                  </a:lnTo>
                  <a:lnTo>
                    <a:pt x="284" y="4"/>
                  </a:lnTo>
                  <a:lnTo>
                    <a:pt x="286" y="5"/>
                  </a:lnTo>
                  <a:lnTo>
                    <a:pt x="294" y="7"/>
                  </a:lnTo>
                  <a:lnTo>
                    <a:pt x="296" y="7"/>
                  </a:lnTo>
                  <a:lnTo>
                    <a:pt x="297" y="8"/>
                  </a:lnTo>
                  <a:lnTo>
                    <a:pt x="301" y="8"/>
                  </a:lnTo>
                  <a:lnTo>
                    <a:pt x="302" y="9"/>
                  </a:lnTo>
                  <a:lnTo>
                    <a:pt x="305" y="11"/>
                  </a:lnTo>
                  <a:lnTo>
                    <a:pt x="306" y="11"/>
                  </a:lnTo>
                  <a:lnTo>
                    <a:pt x="307" y="11"/>
                  </a:lnTo>
                  <a:lnTo>
                    <a:pt x="318" y="14"/>
                  </a:lnTo>
                  <a:lnTo>
                    <a:pt x="319" y="14"/>
                  </a:lnTo>
                  <a:lnTo>
                    <a:pt x="322" y="15"/>
                  </a:lnTo>
                  <a:lnTo>
                    <a:pt x="324" y="16"/>
                  </a:lnTo>
                  <a:lnTo>
                    <a:pt x="329" y="17"/>
                  </a:lnTo>
                  <a:lnTo>
                    <a:pt x="333" y="19"/>
                  </a:lnTo>
                  <a:lnTo>
                    <a:pt x="336" y="20"/>
                  </a:lnTo>
                  <a:lnTo>
                    <a:pt x="337" y="20"/>
                  </a:lnTo>
                  <a:lnTo>
                    <a:pt x="338" y="20"/>
                  </a:lnTo>
                  <a:lnTo>
                    <a:pt x="339" y="21"/>
                  </a:lnTo>
                  <a:lnTo>
                    <a:pt x="341" y="21"/>
                  </a:lnTo>
                  <a:lnTo>
                    <a:pt x="342" y="21"/>
                  </a:lnTo>
                  <a:lnTo>
                    <a:pt x="344" y="21"/>
                  </a:lnTo>
                  <a:lnTo>
                    <a:pt x="345" y="21"/>
                  </a:lnTo>
                  <a:lnTo>
                    <a:pt x="347" y="21"/>
                  </a:lnTo>
                  <a:lnTo>
                    <a:pt x="348" y="22"/>
                  </a:lnTo>
                  <a:lnTo>
                    <a:pt x="349" y="22"/>
                  </a:lnTo>
                  <a:lnTo>
                    <a:pt x="352" y="21"/>
                  </a:lnTo>
                  <a:lnTo>
                    <a:pt x="353" y="21"/>
                  </a:lnTo>
                  <a:lnTo>
                    <a:pt x="354" y="21"/>
                  </a:lnTo>
                  <a:lnTo>
                    <a:pt x="355" y="21"/>
                  </a:lnTo>
                  <a:lnTo>
                    <a:pt x="357" y="21"/>
                  </a:lnTo>
                  <a:lnTo>
                    <a:pt x="358" y="20"/>
                  </a:lnTo>
                  <a:lnTo>
                    <a:pt x="359" y="20"/>
                  </a:lnTo>
                  <a:lnTo>
                    <a:pt x="363" y="19"/>
                  </a:lnTo>
                  <a:lnTo>
                    <a:pt x="364" y="19"/>
                  </a:lnTo>
                  <a:lnTo>
                    <a:pt x="365" y="17"/>
                  </a:lnTo>
                  <a:lnTo>
                    <a:pt x="365" y="19"/>
                  </a:lnTo>
                  <a:lnTo>
                    <a:pt x="365" y="20"/>
                  </a:lnTo>
                  <a:lnTo>
                    <a:pt x="365" y="19"/>
                  </a:lnTo>
                  <a:lnTo>
                    <a:pt x="367" y="19"/>
                  </a:lnTo>
                  <a:lnTo>
                    <a:pt x="368" y="17"/>
                  </a:lnTo>
                  <a:lnTo>
                    <a:pt x="371" y="16"/>
                  </a:lnTo>
                  <a:lnTo>
                    <a:pt x="372" y="16"/>
                  </a:lnTo>
                  <a:lnTo>
                    <a:pt x="374" y="15"/>
                  </a:lnTo>
                  <a:lnTo>
                    <a:pt x="375" y="14"/>
                  </a:lnTo>
                  <a:lnTo>
                    <a:pt x="376" y="13"/>
                  </a:lnTo>
                  <a:lnTo>
                    <a:pt x="378" y="12"/>
                  </a:lnTo>
                  <a:lnTo>
                    <a:pt x="379" y="11"/>
                  </a:lnTo>
                  <a:lnTo>
                    <a:pt x="380" y="13"/>
                  </a:lnTo>
                  <a:lnTo>
                    <a:pt x="382" y="16"/>
                  </a:lnTo>
                  <a:lnTo>
                    <a:pt x="384" y="20"/>
                  </a:lnTo>
                  <a:lnTo>
                    <a:pt x="385" y="21"/>
                  </a:lnTo>
                  <a:lnTo>
                    <a:pt x="385" y="22"/>
                  </a:lnTo>
                  <a:lnTo>
                    <a:pt x="387" y="22"/>
                  </a:lnTo>
                  <a:lnTo>
                    <a:pt x="387" y="21"/>
                  </a:lnTo>
                  <a:lnTo>
                    <a:pt x="388" y="21"/>
                  </a:lnTo>
                  <a:lnTo>
                    <a:pt x="389" y="21"/>
                  </a:lnTo>
                  <a:lnTo>
                    <a:pt x="390" y="21"/>
                  </a:lnTo>
                  <a:lnTo>
                    <a:pt x="391" y="21"/>
                  </a:lnTo>
                  <a:lnTo>
                    <a:pt x="392" y="22"/>
                  </a:lnTo>
                  <a:lnTo>
                    <a:pt x="393" y="22"/>
                  </a:lnTo>
                  <a:lnTo>
                    <a:pt x="393" y="23"/>
                  </a:lnTo>
                  <a:lnTo>
                    <a:pt x="394" y="23"/>
                  </a:lnTo>
                  <a:lnTo>
                    <a:pt x="394" y="24"/>
                  </a:lnTo>
                  <a:lnTo>
                    <a:pt x="396" y="24"/>
                  </a:lnTo>
                  <a:lnTo>
                    <a:pt x="396" y="25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8" y="28"/>
                  </a:lnTo>
                  <a:lnTo>
                    <a:pt x="398" y="29"/>
                  </a:lnTo>
                  <a:lnTo>
                    <a:pt x="399" y="29"/>
                  </a:lnTo>
                  <a:lnTo>
                    <a:pt x="399" y="30"/>
                  </a:lnTo>
                  <a:lnTo>
                    <a:pt x="400" y="30"/>
                  </a:lnTo>
                  <a:lnTo>
                    <a:pt x="400" y="31"/>
                  </a:lnTo>
                  <a:lnTo>
                    <a:pt x="401" y="32"/>
                  </a:lnTo>
                  <a:lnTo>
                    <a:pt x="401" y="33"/>
                  </a:lnTo>
                  <a:lnTo>
                    <a:pt x="401" y="34"/>
                  </a:lnTo>
                  <a:lnTo>
                    <a:pt x="402" y="36"/>
                  </a:lnTo>
                  <a:lnTo>
                    <a:pt x="402" y="37"/>
                  </a:lnTo>
                  <a:lnTo>
                    <a:pt x="404" y="38"/>
                  </a:lnTo>
                  <a:lnTo>
                    <a:pt x="405" y="41"/>
                  </a:lnTo>
                  <a:lnTo>
                    <a:pt x="406" y="44"/>
                  </a:lnTo>
                  <a:lnTo>
                    <a:pt x="407" y="46"/>
                  </a:lnTo>
                  <a:lnTo>
                    <a:pt x="408" y="48"/>
                  </a:lnTo>
                  <a:lnTo>
                    <a:pt x="408" y="49"/>
                  </a:lnTo>
                  <a:lnTo>
                    <a:pt x="410" y="49"/>
                  </a:lnTo>
                  <a:lnTo>
                    <a:pt x="413" y="50"/>
                  </a:lnTo>
                  <a:lnTo>
                    <a:pt x="415" y="50"/>
                  </a:lnTo>
                  <a:lnTo>
                    <a:pt x="418" y="52"/>
                  </a:lnTo>
                  <a:lnTo>
                    <a:pt x="419" y="52"/>
                  </a:lnTo>
                  <a:lnTo>
                    <a:pt x="422" y="52"/>
                  </a:lnTo>
                  <a:lnTo>
                    <a:pt x="425" y="52"/>
                  </a:lnTo>
                  <a:lnTo>
                    <a:pt x="426" y="52"/>
                  </a:lnTo>
                  <a:lnTo>
                    <a:pt x="427" y="52"/>
                  </a:lnTo>
                  <a:lnTo>
                    <a:pt x="428" y="52"/>
                  </a:lnTo>
                  <a:lnTo>
                    <a:pt x="430" y="52"/>
                  </a:lnTo>
                  <a:lnTo>
                    <a:pt x="431" y="52"/>
                  </a:lnTo>
                  <a:lnTo>
                    <a:pt x="434" y="52"/>
                  </a:lnTo>
                  <a:lnTo>
                    <a:pt x="435" y="52"/>
                  </a:lnTo>
                  <a:lnTo>
                    <a:pt x="436" y="52"/>
                  </a:lnTo>
                  <a:lnTo>
                    <a:pt x="437" y="52"/>
                  </a:lnTo>
                  <a:lnTo>
                    <a:pt x="439" y="52"/>
                  </a:lnTo>
                  <a:lnTo>
                    <a:pt x="440" y="52"/>
                  </a:lnTo>
                  <a:lnTo>
                    <a:pt x="441" y="52"/>
                  </a:lnTo>
                  <a:lnTo>
                    <a:pt x="441" y="50"/>
                  </a:lnTo>
                  <a:lnTo>
                    <a:pt x="442" y="50"/>
                  </a:lnTo>
                  <a:lnTo>
                    <a:pt x="443" y="50"/>
                  </a:lnTo>
                  <a:lnTo>
                    <a:pt x="444" y="50"/>
                  </a:lnTo>
                  <a:lnTo>
                    <a:pt x="445" y="50"/>
                  </a:lnTo>
                  <a:lnTo>
                    <a:pt x="445" y="49"/>
                  </a:lnTo>
                  <a:lnTo>
                    <a:pt x="447" y="49"/>
                  </a:lnTo>
                  <a:lnTo>
                    <a:pt x="448" y="49"/>
                  </a:lnTo>
                  <a:lnTo>
                    <a:pt x="449" y="49"/>
                  </a:lnTo>
                  <a:lnTo>
                    <a:pt x="450" y="49"/>
                  </a:lnTo>
                  <a:lnTo>
                    <a:pt x="451" y="49"/>
                  </a:lnTo>
                  <a:lnTo>
                    <a:pt x="452" y="48"/>
                  </a:lnTo>
                  <a:lnTo>
                    <a:pt x="453" y="48"/>
                  </a:lnTo>
                  <a:lnTo>
                    <a:pt x="454" y="47"/>
                  </a:lnTo>
                  <a:lnTo>
                    <a:pt x="456" y="47"/>
                  </a:lnTo>
                  <a:lnTo>
                    <a:pt x="457" y="46"/>
                  </a:lnTo>
                  <a:lnTo>
                    <a:pt x="458" y="46"/>
                  </a:lnTo>
                  <a:lnTo>
                    <a:pt x="458" y="45"/>
                  </a:lnTo>
                  <a:lnTo>
                    <a:pt x="460" y="45"/>
                  </a:lnTo>
                  <a:lnTo>
                    <a:pt x="461" y="45"/>
                  </a:lnTo>
                  <a:lnTo>
                    <a:pt x="462" y="45"/>
                  </a:lnTo>
                  <a:lnTo>
                    <a:pt x="462" y="44"/>
                  </a:lnTo>
                  <a:lnTo>
                    <a:pt x="464" y="44"/>
                  </a:lnTo>
                  <a:lnTo>
                    <a:pt x="465" y="44"/>
                  </a:lnTo>
                  <a:lnTo>
                    <a:pt x="466" y="44"/>
                  </a:lnTo>
                  <a:lnTo>
                    <a:pt x="467" y="42"/>
                  </a:lnTo>
                  <a:lnTo>
                    <a:pt x="468" y="42"/>
                  </a:lnTo>
                  <a:lnTo>
                    <a:pt x="469" y="42"/>
                  </a:lnTo>
                  <a:lnTo>
                    <a:pt x="470" y="42"/>
                  </a:lnTo>
                  <a:lnTo>
                    <a:pt x="471" y="42"/>
                  </a:lnTo>
                  <a:lnTo>
                    <a:pt x="471" y="41"/>
                  </a:lnTo>
                  <a:lnTo>
                    <a:pt x="473" y="41"/>
                  </a:lnTo>
                  <a:lnTo>
                    <a:pt x="474" y="41"/>
                  </a:lnTo>
                  <a:lnTo>
                    <a:pt x="475" y="41"/>
                  </a:lnTo>
                  <a:lnTo>
                    <a:pt x="476" y="41"/>
                  </a:lnTo>
                  <a:lnTo>
                    <a:pt x="476" y="40"/>
                  </a:lnTo>
                  <a:lnTo>
                    <a:pt x="477" y="40"/>
                  </a:lnTo>
                  <a:lnTo>
                    <a:pt x="478" y="39"/>
                  </a:lnTo>
                  <a:lnTo>
                    <a:pt x="479" y="39"/>
                  </a:lnTo>
                  <a:lnTo>
                    <a:pt x="480" y="39"/>
                  </a:lnTo>
                  <a:lnTo>
                    <a:pt x="482" y="39"/>
                  </a:lnTo>
                  <a:lnTo>
                    <a:pt x="483" y="38"/>
                  </a:lnTo>
                  <a:lnTo>
                    <a:pt x="484" y="38"/>
                  </a:lnTo>
                  <a:lnTo>
                    <a:pt x="484" y="37"/>
                  </a:lnTo>
                  <a:lnTo>
                    <a:pt x="485" y="37"/>
                  </a:lnTo>
                  <a:lnTo>
                    <a:pt x="486" y="37"/>
                  </a:lnTo>
                  <a:lnTo>
                    <a:pt x="486" y="36"/>
                  </a:lnTo>
                  <a:lnTo>
                    <a:pt x="487" y="36"/>
                  </a:lnTo>
                  <a:lnTo>
                    <a:pt x="488" y="34"/>
                  </a:lnTo>
                  <a:lnTo>
                    <a:pt x="490" y="34"/>
                  </a:lnTo>
                  <a:lnTo>
                    <a:pt x="491" y="33"/>
                  </a:lnTo>
                  <a:lnTo>
                    <a:pt x="493" y="32"/>
                  </a:lnTo>
                  <a:lnTo>
                    <a:pt x="493" y="31"/>
                  </a:lnTo>
                  <a:lnTo>
                    <a:pt x="494" y="31"/>
                  </a:lnTo>
                  <a:lnTo>
                    <a:pt x="495" y="31"/>
                  </a:lnTo>
                  <a:lnTo>
                    <a:pt x="495" y="30"/>
                  </a:lnTo>
                  <a:lnTo>
                    <a:pt x="496" y="30"/>
                  </a:lnTo>
                  <a:lnTo>
                    <a:pt x="497" y="31"/>
                  </a:lnTo>
                  <a:lnTo>
                    <a:pt x="497" y="32"/>
                  </a:lnTo>
                  <a:lnTo>
                    <a:pt x="499" y="32"/>
                  </a:lnTo>
                  <a:lnTo>
                    <a:pt x="499" y="33"/>
                  </a:lnTo>
                  <a:lnTo>
                    <a:pt x="500" y="33"/>
                  </a:lnTo>
                  <a:lnTo>
                    <a:pt x="500" y="34"/>
                  </a:lnTo>
                  <a:lnTo>
                    <a:pt x="501" y="34"/>
                  </a:lnTo>
                  <a:lnTo>
                    <a:pt x="501" y="36"/>
                  </a:lnTo>
                  <a:lnTo>
                    <a:pt x="502" y="36"/>
                  </a:lnTo>
                  <a:lnTo>
                    <a:pt x="503" y="36"/>
                  </a:lnTo>
                  <a:lnTo>
                    <a:pt x="504" y="36"/>
                  </a:lnTo>
                  <a:lnTo>
                    <a:pt x="505" y="36"/>
                  </a:lnTo>
                  <a:lnTo>
                    <a:pt x="507" y="36"/>
                  </a:lnTo>
                  <a:lnTo>
                    <a:pt x="508" y="36"/>
                  </a:lnTo>
                  <a:lnTo>
                    <a:pt x="508" y="37"/>
                  </a:lnTo>
                  <a:lnTo>
                    <a:pt x="509" y="37"/>
                  </a:lnTo>
                  <a:lnTo>
                    <a:pt x="510" y="38"/>
                  </a:lnTo>
                  <a:lnTo>
                    <a:pt x="511" y="38"/>
                  </a:lnTo>
                  <a:lnTo>
                    <a:pt x="511" y="39"/>
                  </a:lnTo>
                  <a:lnTo>
                    <a:pt x="512" y="39"/>
                  </a:lnTo>
                  <a:lnTo>
                    <a:pt x="513" y="40"/>
                  </a:lnTo>
                  <a:lnTo>
                    <a:pt x="514" y="40"/>
                  </a:lnTo>
                  <a:lnTo>
                    <a:pt x="516" y="40"/>
                  </a:lnTo>
                  <a:lnTo>
                    <a:pt x="517" y="40"/>
                  </a:lnTo>
                  <a:lnTo>
                    <a:pt x="517" y="41"/>
                  </a:lnTo>
                  <a:lnTo>
                    <a:pt x="518" y="41"/>
                  </a:lnTo>
                  <a:lnTo>
                    <a:pt x="519" y="41"/>
                  </a:lnTo>
                  <a:lnTo>
                    <a:pt x="520" y="42"/>
                  </a:lnTo>
                  <a:lnTo>
                    <a:pt x="521" y="42"/>
                  </a:lnTo>
                  <a:lnTo>
                    <a:pt x="522" y="44"/>
                  </a:lnTo>
                  <a:lnTo>
                    <a:pt x="523" y="44"/>
                  </a:lnTo>
                  <a:lnTo>
                    <a:pt x="525" y="44"/>
                  </a:lnTo>
                  <a:lnTo>
                    <a:pt x="526" y="45"/>
                  </a:lnTo>
                  <a:lnTo>
                    <a:pt x="527" y="45"/>
                  </a:lnTo>
                  <a:lnTo>
                    <a:pt x="528" y="45"/>
                  </a:lnTo>
                  <a:lnTo>
                    <a:pt x="528" y="44"/>
                  </a:lnTo>
                  <a:lnTo>
                    <a:pt x="529" y="44"/>
                  </a:lnTo>
                  <a:lnTo>
                    <a:pt x="530" y="44"/>
                  </a:lnTo>
                  <a:lnTo>
                    <a:pt x="531" y="42"/>
                  </a:lnTo>
                  <a:lnTo>
                    <a:pt x="533" y="42"/>
                  </a:lnTo>
                  <a:lnTo>
                    <a:pt x="534" y="42"/>
                  </a:lnTo>
                  <a:lnTo>
                    <a:pt x="535" y="42"/>
                  </a:lnTo>
                  <a:lnTo>
                    <a:pt x="536" y="41"/>
                  </a:lnTo>
                  <a:lnTo>
                    <a:pt x="537" y="41"/>
                  </a:lnTo>
                  <a:lnTo>
                    <a:pt x="538" y="40"/>
                  </a:lnTo>
                  <a:lnTo>
                    <a:pt x="539" y="40"/>
                  </a:lnTo>
                  <a:lnTo>
                    <a:pt x="540" y="40"/>
                  </a:lnTo>
                  <a:lnTo>
                    <a:pt x="543" y="40"/>
                  </a:lnTo>
                  <a:lnTo>
                    <a:pt x="544" y="40"/>
                  </a:lnTo>
                  <a:lnTo>
                    <a:pt x="545" y="39"/>
                  </a:lnTo>
                  <a:lnTo>
                    <a:pt x="546" y="39"/>
                  </a:lnTo>
                  <a:lnTo>
                    <a:pt x="547" y="39"/>
                  </a:lnTo>
                  <a:lnTo>
                    <a:pt x="547" y="38"/>
                  </a:lnTo>
                  <a:lnTo>
                    <a:pt x="547" y="37"/>
                  </a:lnTo>
                  <a:lnTo>
                    <a:pt x="547" y="36"/>
                  </a:lnTo>
                  <a:lnTo>
                    <a:pt x="547" y="34"/>
                  </a:lnTo>
                  <a:lnTo>
                    <a:pt x="548" y="33"/>
                  </a:lnTo>
                  <a:lnTo>
                    <a:pt x="549" y="33"/>
                  </a:lnTo>
                  <a:lnTo>
                    <a:pt x="549" y="32"/>
                  </a:lnTo>
                  <a:lnTo>
                    <a:pt x="551" y="32"/>
                  </a:lnTo>
                  <a:lnTo>
                    <a:pt x="551" y="33"/>
                  </a:lnTo>
                  <a:lnTo>
                    <a:pt x="552" y="33"/>
                  </a:lnTo>
                  <a:lnTo>
                    <a:pt x="553" y="33"/>
                  </a:lnTo>
                  <a:lnTo>
                    <a:pt x="554" y="33"/>
                  </a:lnTo>
                  <a:lnTo>
                    <a:pt x="555" y="33"/>
                  </a:lnTo>
                  <a:lnTo>
                    <a:pt x="556" y="34"/>
                  </a:lnTo>
                  <a:lnTo>
                    <a:pt x="556" y="37"/>
                  </a:lnTo>
                  <a:lnTo>
                    <a:pt x="557" y="38"/>
                  </a:lnTo>
                  <a:lnTo>
                    <a:pt x="559" y="41"/>
                  </a:lnTo>
                  <a:lnTo>
                    <a:pt x="560" y="45"/>
                  </a:lnTo>
                  <a:lnTo>
                    <a:pt x="560" y="47"/>
                  </a:lnTo>
                  <a:lnTo>
                    <a:pt x="562" y="54"/>
                  </a:lnTo>
                  <a:lnTo>
                    <a:pt x="563" y="55"/>
                  </a:lnTo>
                  <a:lnTo>
                    <a:pt x="568" y="63"/>
                  </a:lnTo>
                  <a:lnTo>
                    <a:pt x="569" y="65"/>
                  </a:lnTo>
                  <a:lnTo>
                    <a:pt x="569" y="69"/>
                  </a:lnTo>
                  <a:lnTo>
                    <a:pt x="570" y="70"/>
                  </a:lnTo>
                  <a:lnTo>
                    <a:pt x="572" y="74"/>
                  </a:lnTo>
                  <a:lnTo>
                    <a:pt x="573" y="78"/>
                  </a:lnTo>
                  <a:lnTo>
                    <a:pt x="574" y="79"/>
                  </a:lnTo>
                  <a:lnTo>
                    <a:pt x="573" y="82"/>
                  </a:lnTo>
                  <a:lnTo>
                    <a:pt x="571" y="87"/>
                  </a:lnTo>
                  <a:lnTo>
                    <a:pt x="570" y="88"/>
                  </a:lnTo>
                  <a:lnTo>
                    <a:pt x="568" y="91"/>
                  </a:lnTo>
                  <a:lnTo>
                    <a:pt x="565" y="98"/>
                  </a:lnTo>
                  <a:lnTo>
                    <a:pt x="565" y="99"/>
                  </a:lnTo>
                  <a:lnTo>
                    <a:pt x="564" y="101"/>
                  </a:lnTo>
                  <a:lnTo>
                    <a:pt x="564" y="106"/>
                  </a:lnTo>
                  <a:lnTo>
                    <a:pt x="564" y="109"/>
                  </a:lnTo>
                  <a:lnTo>
                    <a:pt x="564" y="111"/>
                  </a:lnTo>
                  <a:lnTo>
                    <a:pt x="564" y="112"/>
                  </a:lnTo>
                  <a:lnTo>
                    <a:pt x="564" y="113"/>
                  </a:lnTo>
                  <a:lnTo>
                    <a:pt x="565" y="115"/>
                  </a:lnTo>
                  <a:lnTo>
                    <a:pt x="566" y="116"/>
                  </a:lnTo>
                  <a:lnTo>
                    <a:pt x="566" y="117"/>
                  </a:lnTo>
                  <a:lnTo>
                    <a:pt x="569" y="120"/>
                  </a:lnTo>
                  <a:lnTo>
                    <a:pt x="571" y="121"/>
                  </a:lnTo>
                  <a:lnTo>
                    <a:pt x="577" y="124"/>
                  </a:lnTo>
                  <a:lnTo>
                    <a:pt x="578" y="124"/>
                  </a:lnTo>
                  <a:lnTo>
                    <a:pt x="580" y="124"/>
                  </a:lnTo>
                  <a:lnTo>
                    <a:pt x="580" y="125"/>
                  </a:lnTo>
                  <a:lnTo>
                    <a:pt x="582" y="125"/>
                  </a:lnTo>
                  <a:lnTo>
                    <a:pt x="583" y="125"/>
                  </a:lnTo>
                  <a:lnTo>
                    <a:pt x="587" y="125"/>
                  </a:lnTo>
                  <a:lnTo>
                    <a:pt x="590" y="125"/>
                  </a:lnTo>
                  <a:lnTo>
                    <a:pt x="591" y="125"/>
                  </a:lnTo>
                  <a:lnTo>
                    <a:pt x="596" y="123"/>
                  </a:lnTo>
                  <a:lnTo>
                    <a:pt x="599" y="122"/>
                  </a:lnTo>
                  <a:lnTo>
                    <a:pt x="600" y="122"/>
                  </a:lnTo>
                  <a:lnTo>
                    <a:pt x="603" y="121"/>
                  </a:lnTo>
                  <a:lnTo>
                    <a:pt x="606" y="121"/>
                  </a:lnTo>
                  <a:lnTo>
                    <a:pt x="609" y="121"/>
                  </a:lnTo>
                  <a:lnTo>
                    <a:pt x="615" y="121"/>
                  </a:lnTo>
                  <a:lnTo>
                    <a:pt x="619" y="123"/>
                  </a:lnTo>
                  <a:lnTo>
                    <a:pt x="621" y="125"/>
                  </a:lnTo>
                  <a:lnTo>
                    <a:pt x="621" y="128"/>
                  </a:lnTo>
                  <a:lnTo>
                    <a:pt x="621" y="129"/>
                  </a:lnTo>
                  <a:lnTo>
                    <a:pt x="620" y="133"/>
                  </a:lnTo>
                  <a:lnTo>
                    <a:pt x="620" y="136"/>
                  </a:lnTo>
                  <a:lnTo>
                    <a:pt x="620" y="139"/>
                  </a:lnTo>
                  <a:lnTo>
                    <a:pt x="621" y="140"/>
                  </a:lnTo>
                  <a:lnTo>
                    <a:pt x="621" y="142"/>
                  </a:lnTo>
                  <a:lnTo>
                    <a:pt x="622" y="142"/>
                  </a:lnTo>
                  <a:lnTo>
                    <a:pt x="622" y="144"/>
                  </a:lnTo>
                  <a:lnTo>
                    <a:pt x="623" y="144"/>
                  </a:lnTo>
                  <a:lnTo>
                    <a:pt x="623" y="145"/>
                  </a:lnTo>
                  <a:lnTo>
                    <a:pt x="632" y="146"/>
                  </a:lnTo>
                  <a:lnTo>
                    <a:pt x="639" y="148"/>
                  </a:lnTo>
                  <a:lnTo>
                    <a:pt x="642" y="148"/>
                  </a:lnTo>
                  <a:lnTo>
                    <a:pt x="648" y="149"/>
                  </a:lnTo>
                  <a:lnTo>
                    <a:pt x="652" y="150"/>
                  </a:lnTo>
                  <a:lnTo>
                    <a:pt x="658" y="153"/>
                  </a:lnTo>
                  <a:lnTo>
                    <a:pt x="663" y="154"/>
                  </a:lnTo>
                  <a:lnTo>
                    <a:pt x="664" y="154"/>
                  </a:lnTo>
                  <a:lnTo>
                    <a:pt x="665" y="154"/>
                  </a:lnTo>
                  <a:lnTo>
                    <a:pt x="666" y="155"/>
                  </a:lnTo>
                  <a:lnTo>
                    <a:pt x="666" y="154"/>
                  </a:lnTo>
                  <a:lnTo>
                    <a:pt x="668" y="153"/>
                  </a:lnTo>
                  <a:lnTo>
                    <a:pt x="669" y="153"/>
                  </a:lnTo>
                  <a:lnTo>
                    <a:pt x="672" y="151"/>
                  </a:lnTo>
                  <a:lnTo>
                    <a:pt x="672" y="150"/>
                  </a:lnTo>
                  <a:lnTo>
                    <a:pt x="673" y="150"/>
                  </a:lnTo>
                  <a:lnTo>
                    <a:pt x="674" y="150"/>
                  </a:lnTo>
                  <a:lnTo>
                    <a:pt x="676" y="150"/>
                  </a:lnTo>
                  <a:lnTo>
                    <a:pt x="680" y="149"/>
                  </a:lnTo>
                  <a:lnTo>
                    <a:pt x="681" y="149"/>
                  </a:lnTo>
                  <a:lnTo>
                    <a:pt x="685" y="148"/>
                  </a:lnTo>
                  <a:lnTo>
                    <a:pt x="690" y="148"/>
                  </a:lnTo>
                  <a:lnTo>
                    <a:pt x="690" y="147"/>
                  </a:lnTo>
                  <a:lnTo>
                    <a:pt x="698" y="147"/>
                  </a:lnTo>
                  <a:lnTo>
                    <a:pt x="701" y="148"/>
                  </a:lnTo>
                  <a:lnTo>
                    <a:pt x="708" y="154"/>
                  </a:lnTo>
                  <a:lnTo>
                    <a:pt x="710" y="155"/>
                  </a:lnTo>
                  <a:lnTo>
                    <a:pt x="711" y="156"/>
                  </a:lnTo>
                  <a:lnTo>
                    <a:pt x="712" y="156"/>
                  </a:lnTo>
                  <a:lnTo>
                    <a:pt x="716" y="158"/>
                  </a:lnTo>
                  <a:lnTo>
                    <a:pt x="717" y="158"/>
                  </a:lnTo>
                  <a:lnTo>
                    <a:pt x="717" y="157"/>
                  </a:lnTo>
                  <a:lnTo>
                    <a:pt x="719" y="156"/>
                  </a:lnTo>
                  <a:lnTo>
                    <a:pt x="720" y="156"/>
                  </a:lnTo>
                  <a:lnTo>
                    <a:pt x="724" y="151"/>
                  </a:lnTo>
                  <a:lnTo>
                    <a:pt x="726" y="150"/>
                  </a:lnTo>
                  <a:lnTo>
                    <a:pt x="727" y="149"/>
                  </a:lnTo>
                  <a:lnTo>
                    <a:pt x="734" y="147"/>
                  </a:lnTo>
                  <a:lnTo>
                    <a:pt x="738" y="147"/>
                  </a:lnTo>
                  <a:lnTo>
                    <a:pt x="740" y="147"/>
                  </a:lnTo>
                  <a:lnTo>
                    <a:pt x="741" y="148"/>
                  </a:lnTo>
                  <a:lnTo>
                    <a:pt x="743" y="148"/>
                  </a:lnTo>
                  <a:lnTo>
                    <a:pt x="744" y="148"/>
                  </a:lnTo>
                  <a:lnTo>
                    <a:pt x="746" y="150"/>
                  </a:lnTo>
                  <a:lnTo>
                    <a:pt x="749" y="151"/>
                  </a:lnTo>
                  <a:lnTo>
                    <a:pt x="750" y="153"/>
                  </a:lnTo>
                  <a:lnTo>
                    <a:pt x="753" y="155"/>
                  </a:lnTo>
                  <a:lnTo>
                    <a:pt x="754" y="155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32" name="Freeform 684">
              <a:extLst>
                <a:ext uri="{FF2B5EF4-FFF2-40B4-BE49-F238E27FC236}">
                  <a16:creationId xmlns:a16="http://schemas.microsoft.com/office/drawing/2014/main" id="{B71CED6B-EF9B-0BFC-5942-27AB72637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4063" y="2281238"/>
              <a:ext cx="1049338" cy="1055688"/>
            </a:xfrm>
            <a:custGeom>
              <a:avLst/>
              <a:gdLst>
                <a:gd name="T0" fmla="*/ 658 w 661"/>
                <a:gd name="T1" fmla="*/ 61 h 665"/>
                <a:gd name="T2" fmla="*/ 649 w 661"/>
                <a:gd name="T3" fmla="*/ 136 h 665"/>
                <a:gd name="T4" fmla="*/ 637 w 661"/>
                <a:gd name="T5" fmla="*/ 169 h 665"/>
                <a:gd name="T6" fmla="*/ 632 w 661"/>
                <a:gd name="T7" fmla="*/ 241 h 665"/>
                <a:gd name="T8" fmla="*/ 622 w 661"/>
                <a:gd name="T9" fmla="*/ 294 h 665"/>
                <a:gd name="T10" fmla="*/ 618 w 661"/>
                <a:gd name="T11" fmla="*/ 337 h 665"/>
                <a:gd name="T12" fmla="*/ 614 w 661"/>
                <a:gd name="T13" fmla="*/ 369 h 665"/>
                <a:gd name="T14" fmla="*/ 596 w 661"/>
                <a:gd name="T15" fmla="*/ 420 h 665"/>
                <a:gd name="T16" fmla="*/ 548 w 661"/>
                <a:gd name="T17" fmla="*/ 442 h 665"/>
                <a:gd name="T18" fmla="*/ 550 w 661"/>
                <a:gd name="T19" fmla="*/ 468 h 665"/>
                <a:gd name="T20" fmla="*/ 565 w 661"/>
                <a:gd name="T21" fmla="*/ 496 h 665"/>
                <a:gd name="T22" fmla="*/ 571 w 661"/>
                <a:gd name="T23" fmla="*/ 524 h 665"/>
                <a:gd name="T24" fmla="*/ 580 w 661"/>
                <a:gd name="T25" fmla="*/ 547 h 665"/>
                <a:gd name="T26" fmla="*/ 571 w 661"/>
                <a:gd name="T27" fmla="*/ 572 h 665"/>
                <a:gd name="T28" fmla="*/ 564 w 661"/>
                <a:gd name="T29" fmla="*/ 591 h 665"/>
                <a:gd name="T30" fmla="*/ 560 w 661"/>
                <a:gd name="T31" fmla="*/ 618 h 665"/>
                <a:gd name="T32" fmla="*/ 540 w 661"/>
                <a:gd name="T33" fmla="*/ 628 h 665"/>
                <a:gd name="T34" fmla="*/ 545 w 661"/>
                <a:gd name="T35" fmla="*/ 640 h 665"/>
                <a:gd name="T36" fmla="*/ 534 w 661"/>
                <a:gd name="T37" fmla="*/ 658 h 665"/>
                <a:gd name="T38" fmla="*/ 495 w 661"/>
                <a:gd name="T39" fmla="*/ 665 h 665"/>
                <a:gd name="T40" fmla="*/ 443 w 661"/>
                <a:gd name="T41" fmla="*/ 661 h 665"/>
                <a:gd name="T42" fmla="*/ 388 w 661"/>
                <a:gd name="T43" fmla="*/ 628 h 665"/>
                <a:gd name="T44" fmla="*/ 343 w 661"/>
                <a:gd name="T45" fmla="*/ 618 h 665"/>
                <a:gd name="T46" fmla="*/ 336 w 661"/>
                <a:gd name="T47" fmla="*/ 545 h 665"/>
                <a:gd name="T48" fmla="*/ 318 w 661"/>
                <a:gd name="T49" fmla="*/ 547 h 665"/>
                <a:gd name="T50" fmla="*/ 296 w 661"/>
                <a:gd name="T51" fmla="*/ 547 h 665"/>
                <a:gd name="T52" fmla="*/ 276 w 661"/>
                <a:gd name="T53" fmla="*/ 539 h 665"/>
                <a:gd name="T54" fmla="*/ 256 w 661"/>
                <a:gd name="T55" fmla="*/ 547 h 665"/>
                <a:gd name="T56" fmla="*/ 235 w 661"/>
                <a:gd name="T57" fmla="*/ 554 h 665"/>
                <a:gd name="T58" fmla="*/ 210 w 661"/>
                <a:gd name="T59" fmla="*/ 559 h 665"/>
                <a:gd name="T60" fmla="*/ 180 w 661"/>
                <a:gd name="T61" fmla="*/ 539 h 665"/>
                <a:gd name="T62" fmla="*/ 164 w 661"/>
                <a:gd name="T63" fmla="*/ 529 h 665"/>
                <a:gd name="T64" fmla="*/ 176 w 661"/>
                <a:gd name="T65" fmla="*/ 465 h 665"/>
                <a:gd name="T66" fmla="*/ 178 w 661"/>
                <a:gd name="T67" fmla="*/ 393 h 665"/>
                <a:gd name="T68" fmla="*/ 166 w 661"/>
                <a:gd name="T69" fmla="*/ 357 h 665"/>
                <a:gd name="T70" fmla="*/ 126 w 661"/>
                <a:gd name="T71" fmla="*/ 323 h 665"/>
                <a:gd name="T72" fmla="*/ 73 w 661"/>
                <a:gd name="T73" fmla="*/ 264 h 665"/>
                <a:gd name="T74" fmla="*/ 47 w 661"/>
                <a:gd name="T75" fmla="*/ 227 h 665"/>
                <a:gd name="T76" fmla="*/ 2 w 661"/>
                <a:gd name="T77" fmla="*/ 195 h 665"/>
                <a:gd name="T78" fmla="*/ 31 w 661"/>
                <a:gd name="T79" fmla="*/ 164 h 665"/>
                <a:gd name="T80" fmla="*/ 63 w 661"/>
                <a:gd name="T81" fmla="*/ 155 h 665"/>
                <a:gd name="T82" fmla="*/ 102 w 661"/>
                <a:gd name="T83" fmla="*/ 150 h 665"/>
                <a:gd name="T84" fmla="*/ 131 w 661"/>
                <a:gd name="T85" fmla="*/ 144 h 665"/>
                <a:gd name="T86" fmla="*/ 155 w 661"/>
                <a:gd name="T87" fmla="*/ 130 h 665"/>
                <a:gd name="T88" fmla="*/ 190 w 661"/>
                <a:gd name="T89" fmla="*/ 109 h 665"/>
                <a:gd name="T90" fmla="*/ 212 w 661"/>
                <a:gd name="T91" fmla="*/ 108 h 665"/>
                <a:gd name="T92" fmla="*/ 232 w 661"/>
                <a:gd name="T93" fmla="*/ 114 h 665"/>
                <a:gd name="T94" fmla="*/ 254 w 661"/>
                <a:gd name="T95" fmla="*/ 119 h 665"/>
                <a:gd name="T96" fmla="*/ 282 w 661"/>
                <a:gd name="T97" fmla="*/ 129 h 665"/>
                <a:gd name="T98" fmla="*/ 307 w 661"/>
                <a:gd name="T99" fmla="*/ 137 h 665"/>
                <a:gd name="T100" fmla="*/ 316 w 661"/>
                <a:gd name="T101" fmla="*/ 160 h 665"/>
                <a:gd name="T102" fmla="*/ 338 w 661"/>
                <a:gd name="T103" fmla="*/ 161 h 665"/>
                <a:gd name="T104" fmla="*/ 338 w 661"/>
                <a:gd name="T105" fmla="*/ 114 h 665"/>
                <a:gd name="T106" fmla="*/ 340 w 661"/>
                <a:gd name="T107" fmla="*/ 66 h 665"/>
                <a:gd name="T108" fmla="*/ 359 w 661"/>
                <a:gd name="T109" fmla="*/ 49 h 665"/>
                <a:gd name="T110" fmla="*/ 385 w 661"/>
                <a:gd name="T111" fmla="*/ 53 h 665"/>
                <a:gd name="T112" fmla="*/ 407 w 661"/>
                <a:gd name="T113" fmla="*/ 55 h 665"/>
                <a:gd name="T114" fmla="*/ 422 w 661"/>
                <a:gd name="T115" fmla="*/ 52 h 665"/>
                <a:gd name="T116" fmla="*/ 445 w 661"/>
                <a:gd name="T117" fmla="*/ 57 h 665"/>
                <a:gd name="T118" fmla="*/ 467 w 661"/>
                <a:gd name="T119" fmla="*/ 51 h 665"/>
                <a:gd name="T120" fmla="*/ 508 w 661"/>
                <a:gd name="T121" fmla="*/ 32 h 665"/>
                <a:gd name="T122" fmla="*/ 571 w 661"/>
                <a:gd name="T123" fmla="*/ 30 h 665"/>
                <a:gd name="T124" fmla="*/ 615 w 661"/>
                <a:gd name="T125" fmla="*/ 14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61" h="665">
                  <a:moveTo>
                    <a:pt x="658" y="12"/>
                  </a:moveTo>
                  <a:lnTo>
                    <a:pt x="659" y="14"/>
                  </a:lnTo>
                  <a:lnTo>
                    <a:pt x="660" y="14"/>
                  </a:lnTo>
                  <a:lnTo>
                    <a:pt x="660" y="16"/>
                  </a:lnTo>
                  <a:lnTo>
                    <a:pt x="660" y="17"/>
                  </a:lnTo>
                  <a:lnTo>
                    <a:pt x="661" y="17"/>
                  </a:lnTo>
                  <a:lnTo>
                    <a:pt x="661" y="18"/>
                  </a:lnTo>
                  <a:lnTo>
                    <a:pt x="661" y="19"/>
                  </a:lnTo>
                  <a:lnTo>
                    <a:pt x="661" y="22"/>
                  </a:lnTo>
                  <a:lnTo>
                    <a:pt x="660" y="39"/>
                  </a:lnTo>
                  <a:lnTo>
                    <a:pt x="660" y="43"/>
                  </a:lnTo>
                  <a:lnTo>
                    <a:pt x="660" y="44"/>
                  </a:lnTo>
                  <a:lnTo>
                    <a:pt x="660" y="46"/>
                  </a:lnTo>
                  <a:lnTo>
                    <a:pt x="660" y="47"/>
                  </a:lnTo>
                  <a:lnTo>
                    <a:pt x="660" y="49"/>
                  </a:lnTo>
                  <a:lnTo>
                    <a:pt x="659" y="50"/>
                  </a:lnTo>
                  <a:lnTo>
                    <a:pt x="659" y="51"/>
                  </a:lnTo>
                  <a:lnTo>
                    <a:pt x="659" y="52"/>
                  </a:lnTo>
                  <a:lnTo>
                    <a:pt x="658" y="57"/>
                  </a:lnTo>
                  <a:lnTo>
                    <a:pt x="658" y="58"/>
                  </a:lnTo>
                  <a:lnTo>
                    <a:pt x="658" y="59"/>
                  </a:lnTo>
                  <a:lnTo>
                    <a:pt x="658" y="61"/>
                  </a:lnTo>
                  <a:lnTo>
                    <a:pt x="658" y="62"/>
                  </a:lnTo>
                  <a:lnTo>
                    <a:pt x="657" y="68"/>
                  </a:lnTo>
                  <a:lnTo>
                    <a:pt x="654" y="80"/>
                  </a:lnTo>
                  <a:lnTo>
                    <a:pt x="653" y="85"/>
                  </a:lnTo>
                  <a:lnTo>
                    <a:pt x="652" y="91"/>
                  </a:lnTo>
                  <a:lnTo>
                    <a:pt x="651" y="99"/>
                  </a:lnTo>
                  <a:lnTo>
                    <a:pt x="650" y="110"/>
                  </a:lnTo>
                  <a:lnTo>
                    <a:pt x="650" y="111"/>
                  </a:lnTo>
                  <a:lnTo>
                    <a:pt x="649" y="111"/>
                  </a:lnTo>
                  <a:lnTo>
                    <a:pt x="649" y="112"/>
                  </a:lnTo>
                  <a:lnTo>
                    <a:pt x="649" y="114"/>
                  </a:lnTo>
                  <a:lnTo>
                    <a:pt x="649" y="117"/>
                  </a:lnTo>
                  <a:lnTo>
                    <a:pt x="648" y="118"/>
                  </a:lnTo>
                  <a:lnTo>
                    <a:pt x="648" y="120"/>
                  </a:lnTo>
                  <a:lnTo>
                    <a:pt x="648" y="121"/>
                  </a:lnTo>
                  <a:lnTo>
                    <a:pt x="648" y="122"/>
                  </a:lnTo>
                  <a:lnTo>
                    <a:pt x="648" y="125"/>
                  </a:lnTo>
                  <a:lnTo>
                    <a:pt x="649" y="128"/>
                  </a:lnTo>
                  <a:lnTo>
                    <a:pt x="649" y="129"/>
                  </a:lnTo>
                  <a:lnTo>
                    <a:pt x="649" y="131"/>
                  </a:lnTo>
                  <a:lnTo>
                    <a:pt x="649" y="135"/>
                  </a:lnTo>
                  <a:lnTo>
                    <a:pt x="649" y="136"/>
                  </a:lnTo>
                  <a:lnTo>
                    <a:pt x="650" y="137"/>
                  </a:lnTo>
                  <a:lnTo>
                    <a:pt x="650" y="138"/>
                  </a:lnTo>
                  <a:lnTo>
                    <a:pt x="650" y="141"/>
                  </a:lnTo>
                  <a:lnTo>
                    <a:pt x="650" y="142"/>
                  </a:lnTo>
                  <a:lnTo>
                    <a:pt x="650" y="143"/>
                  </a:lnTo>
                  <a:lnTo>
                    <a:pt x="650" y="144"/>
                  </a:lnTo>
                  <a:lnTo>
                    <a:pt x="650" y="145"/>
                  </a:lnTo>
                  <a:lnTo>
                    <a:pt x="650" y="146"/>
                  </a:lnTo>
                  <a:lnTo>
                    <a:pt x="649" y="149"/>
                  </a:lnTo>
                  <a:lnTo>
                    <a:pt x="649" y="150"/>
                  </a:lnTo>
                  <a:lnTo>
                    <a:pt x="649" y="151"/>
                  </a:lnTo>
                  <a:lnTo>
                    <a:pt x="648" y="153"/>
                  </a:lnTo>
                  <a:lnTo>
                    <a:pt x="646" y="154"/>
                  </a:lnTo>
                  <a:lnTo>
                    <a:pt x="646" y="155"/>
                  </a:lnTo>
                  <a:lnTo>
                    <a:pt x="645" y="156"/>
                  </a:lnTo>
                  <a:lnTo>
                    <a:pt x="643" y="160"/>
                  </a:lnTo>
                  <a:lnTo>
                    <a:pt x="643" y="161"/>
                  </a:lnTo>
                  <a:lnTo>
                    <a:pt x="642" y="162"/>
                  </a:lnTo>
                  <a:lnTo>
                    <a:pt x="642" y="163"/>
                  </a:lnTo>
                  <a:lnTo>
                    <a:pt x="640" y="166"/>
                  </a:lnTo>
                  <a:lnTo>
                    <a:pt x="639" y="167"/>
                  </a:lnTo>
                  <a:lnTo>
                    <a:pt x="637" y="169"/>
                  </a:lnTo>
                  <a:lnTo>
                    <a:pt x="635" y="171"/>
                  </a:lnTo>
                  <a:lnTo>
                    <a:pt x="634" y="172"/>
                  </a:lnTo>
                  <a:lnTo>
                    <a:pt x="634" y="174"/>
                  </a:lnTo>
                  <a:lnTo>
                    <a:pt x="634" y="176"/>
                  </a:lnTo>
                  <a:lnTo>
                    <a:pt x="633" y="177"/>
                  </a:lnTo>
                  <a:lnTo>
                    <a:pt x="633" y="180"/>
                  </a:lnTo>
                  <a:lnTo>
                    <a:pt x="633" y="187"/>
                  </a:lnTo>
                  <a:lnTo>
                    <a:pt x="631" y="203"/>
                  </a:lnTo>
                  <a:lnTo>
                    <a:pt x="631" y="206"/>
                  </a:lnTo>
                  <a:lnTo>
                    <a:pt x="631" y="209"/>
                  </a:lnTo>
                  <a:lnTo>
                    <a:pt x="631" y="210"/>
                  </a:lnTo>
                  <a:lnTo>
                    <a:pt x="631" y="212"/>
                  </a:lnTo>
                  <a:lnTo>
                    <a:pt x="631" y="216"/>
                  </a:lnTo>
                  <a:lnTo>
                    <a:pt x="632" y="221"/>
                  </a:lnTo>
                  <a:lnTo>
                    <a:pt x="632" y="225"/>
                  </a:lnTo>
                  <a:lnTo>
                    <a:pt x="632" y="226"/>
                  </a:lnTo>
                  <a:lnTo>
                    <a:pt x="632" y="231"/>
                  </a:lnTo>
                  <a:lnTo>
                    <a:pt x="632" y="233"/>
                  </a:lnTo>
                  <a:lnTo>
                    <a:pt x="632" y="236"/>
                  </a:lnTo>
                  <a:lnTo>
                    <a:pt x="633" y="237"/>
                  </a:lnTo>
                  <a:lnTo>
                    <a:pt x="633" y="238"/>
                  </a:lnTo>
                  <a:lnTo>
                    <a:pt x="632" y="241"/>
                  </a:lnTo>
                  <a:lnTo>
                    <a:pt x="632" y="244"/>
                  </a:lnTo>
                  <a:lnTo>
                    <a:pt x="632" y="245"/>
                  </a:lnTo>
                  <a:lnTo>
                    <a:pt x="631" y="251"/>
                  </a:lnTo>
                  <a:lnTo>
                    <a:pt x="629" y="258"/>
                  </a:lnTo>
                  <a:lnTo>
                    <a:pt x="628" y="260"/>
                  </a:lnTo>
                  <a:lnTo>
                    <a:pt x="628" y="262"/>
                  </a:lnTo>
                  <a:lnTo>
                    <a:pt x="628" y="265"/>
                  </a:lnTo>
                  <a:lnTo>
                    <a:pt x="628" y="267"/>
                  </a:lnTo>
                  <a:lnTo>
                    <a:pt x="628" y="269"/>
                  </a:lnTo>
                  <a:lnTo>
                    <a:pt x="628" y="270"/>
                  </a:lnTo>
                  <a:lnTo>
                    <a:pt x="628" y="273"/>
                  </a:lnTo>
                  <a:lnTo>
                    <a:pt x="628" y="278"/>
                  </a:lnTo>
                  <a:lnTo>
                    <a:pt x="628" y="279"/>
                  </a:lnTo>
                  <a:lnTo>
                    <a:pt x="628" y="280"/>
                  </a:lnTo>
                  <a:lnTo>
                    <a:pt x="628" y="281"/>
                  </a:lnTo>
                  <a:lnTo>
                    <a:pt x="628" y="283"/>
                  </a:lnTo>
                  <a:lnTo>
                    <a:pt x="628" y="284"/>
                  </a:lnTo>
                  <a:lnTo>
                    <a:pt x="627" y="285"/>
                  </a:lnTo>
                  <a:lnTo>
                    <a:pt x="626" y="286"/>
                  </a:lnTo>
                  <a:lnTo>
                    <a:pt x="624" y="290"/>
                  </a:lnTo>
                  <a:lnTo>
                    <a:pt x="623" y="292"/>
                  </a:lnTo>
                  <a:lnTo>
                    <a:pt x="622" y="294"/>
                  </a:lnTo>
                  <a:lnTo>
                    <a:pt x="619" y="296"/>
                  </a:lnTo>
                  <a:lnTo>
                    <a:pt x="619" y="297"/>
                  </a:lnTo>
                  <a:lnTo>
                    <a:pt x="618" y="298"/>
                  </a:lnTo>
                  <a:lnTo>
                    <a:pt x="618" y="300"/>
                  </a:lnTo>
                  <a:lnTo>
                    <a:pt x="618" y="301"/>
                  </a:lnTo>
                  <a:lnTo>
                    <a:pt x="618" y="302"/>
                  </a:lnTo>
                  <a:lnTo>
                    <a:pt x="618" y="303"/>
                  </a:lnTo>
                  <a:lnTo>
                    <a:pt x="620" y="308"/>
                  </a:lnTo>
                  <a:lnTo>
                    <a:pt x="620" y="309"/>
                  </a:lnTo>
                  <a:lnTo>
                    <a:pt x="622" y="312"/>
                  </a:lnTo>
                  <a:lnTo>
                    <a:pt x="622" y="313"/>
                  </a:lnTo>
                  <a:lnTo>
                    <a:pt x="622" y="314"/>
                  </a:lnTo>
                  <a:lnTo>
                    <a:pt x="620" y="315"/>
                  </a:lnTo>
                  <a:lnTo>
                    <a:pt x="617" y="326"/>
                  </a:lnTo>
                  <a:lnTo>
                    <a:pt x="617" y="328"/>
                  </a:lnTo>
                  <a:lnTo>
                    <a:pt x="617" y="329"/>
                  </a:lnTo>
                  <a:lnTo>
                    <a:pt x="617" y="330"/>
                  </a:lnTo>
                  <a:lnTo>
                    <a:pt x="617" y="333"/>
                  </a:lnTo>
                  <a:lnTo>
                    <a:pt x="617" y="334"/>
                  </a:lnTo>
                  <a:lnTo>
                    <a:pt x="618" y="334"/>
                  </a:lnTo>
                  <a:lnTo>
                    <a:pt x="618" y="336"/>
                  </a:lnTo>
                  <a:lnTo>
                    <a:pt x="618" y="337"/>
                  </a:lnTo>
                  <a:lnTo>
                    <a:pt x="619" y="337"/>
                  </a:lnTo>
                  <a:lnTo>
                    <a:pt x="619" y="338"/>
                  </a:lnTo>
                  <a:lnTo>
                    <a:pt x="619" y="339"/>
                  </a:lnTo>
                  <a:lnTo>
                    <a:pt x="619" y="340"/>
                  </a:lnTo>
                  <a:lnTo>
                    <a:pt x="620" y="342"/>
                  </a:lnTo>
                  <a:lnTo>
                    <a:pt x="620" y="343"/>
                  </a:lnTo>
                  <a:lnTo>
                    <a:pt x="620" y="344"/>
                  </a:lnTo>
                  <a:lnTo>
                    <a:pt x="620" y="345"/>
                  </a:lnTo>
                  <a:lnTo>
                    <a:pt x="620" y="346"/>
                  </a:lnTo>
                  <a:lnTo>
                    <a:pt x="620" y="347"/>
                  </a:lnTo>
                  <a:lnTo>
                    <a:pt x="619" y="348"/>
                  </a:lnTo>
                  <a:lnTo>
                    <a:pt x="619" y="350"/>
                  </a:lnTo>
                  <a:lnTo>
                    <a:pt x="618" y="352"/>
                  </a:lnTo>
                  <a:lnTo>
                    <a:pt x="618" y="353"/>
                  </a:lnTo>
                  <a:lnTo>
                    <a:pt x="617" y="356"/>
                  </a:lnTo>
                  <a:lnTo>
                    <a:pt x="617" y="357"/>
                  </a:lnTo>
                  <a:lnTo>
                    <a:pt x="616" y="360"/>
                  </a:lnTo>
                  <a:lnTo>
                    <a:pt x="616" y="361"/>
                  </a:lnTo>
                  <a:lnTo>
                    <a:pt x="615" y="365"/>
                  </a:lnTo>
                  <a:lnTo>
                    <a:pt x="615" y="367"/>
                  </a:lnTo>
                  <a:lnTo>
                    <a:pt x="614" y="368"/>
                  </a:lnTo>
                  <a:lnTo>
                    <a:pt x="614" y="369"/>
                  </a:lnTo>
                  <a:lnTo>
                    <a:pt x="611" y="369"/>
                  </a:lnTo>
                  <a:lnTo>
                    <a:pt x="606" y="368"/>
                  </a:lnTo>
                  <a:lnTo>
                    <a:pt x="603" y="368"/>
                  </a:lnTo>
                  <a:lnTo>
                    <a:pt x="601" y="367"/>
                  </a:lnTo>
                  <a:lnTo>
                    <a:pt x="600" y="367"/>
                  </a:lnTo>
                  <a:lnTo>
                    <a:pt x="599" y="365"/>
                  </a:lnTo>
                  <a:lnTo>
                    <a:pt x="597" y="365"/>
                  </a:lnTo>
                  <a:lnTo>
                    <a:pt x="597" y="371"/>
                  </a:lnTo>
                  <a:lnTo>
                    <a:pt x="597" y="377"/>
                  </a:lnTo>
                  <a:lnTo>
                    <a:pt x="597" y="385"/>
                  </a:lnTo>
                  <a:lnTo>
                    <a:pt x="597" y="388"/>
                  </a:lnTo>
                  <a:lnTo>
                    <a:pt x="597" y="389"/>
                  </a:lnTo>
                  <a:lnTo>
                    <a:pt x="597" y="393"/>
                  </a:lnTo>
                  <a:lnTo>
                    <a:pt x="597" y="394"/>
                  </a:lnTo>
                  <a:lnTo>
                    <a:pt x="597" y="396"/>
                  </a:lnTo>
                  <a:lnTo>
                    <a:pt x="597" y="403"/>
                  </a:lnTo>
                  <a:lnTo>
                    <a:pt x="597" y="405"/>
                  </a:lnTo>
                  <a:lnTo>
                    <a:pt x="597" y="407"/>
                  </a:lnTo>
                  <a:lnTo>
                    <a:pt x="596" y="414"/>
                  </a:lnTo>
                  <a:lnTo>
                    <a:pt x="596" y="417"/>
                  </a:lnTo>
                  <a:lnTo>
                    <a:pt x="596" y="419"/>
                  </a:lnTo>
                  <a:lnTo>
                    <a:pt x="596" y="420"/>
                  </a:lnTo>
                  <a:lnTo>
                    <a:pt x="594" y="421"/>
                  </a:lnTo>
                  <a:lnTo>
                    <a:pt x="593" y="423"/>
                  </a:lnTo>
                  <a:lnTo>
                    <a:pt x="592" y="424"/>
                  </a:lnTo>
                  <a:lnTo>
                    <a:pt x="589" y="428"/>
                  </a:lnTo>
                  <a:lnTo>
                    <a:pt x="581" y="436"/>
                  </a:lnTo>
                  <a:lnTo>
                    <a:pt x="579" y="437"/>
                  </a:lnTo>
                  <a:lnTo>
                    <a:pt x="576" y="438"/>
                  </a:lnTo>
                  <a:lnTo>
                    <a:pt x="573" y="439"/>
                  </a:lnTo>
                  <a:lnTo>
                    <a:pt x="572" y="439"/>
                  </a:lnTo>
                  <a:lnTo>
                    <a:pt x="564" y="443"/>
                  </a:lnTo>
                  <a:lnTo>
                    <a:pt x="563" y="442"/>
                  </a:lnTo>
                  <a:lnTo>
                    <a:pt x="562" y="440"/>
                  </a:lnTo>
                  <a:lnTo>
                    <a:pt x="559" y="439"/>
                  </a:lnTo>
                  <a:lnTo>
                    <a:pt x="557" y="438"/>
                  </a:lnTo>
                  <a:lnTo>
                    <a:pt x="553" y="437"/>
                  </a:lnTo>
                  <a:lnTo>
                    <a:pt x="550" y="436"/>
                  </a:lnTo>
                  <a:lnTo>
                    <a:pt x="550" y="437"/>
                  </a:lnTo>
                  <a:lnTo>
                    <a:pt x="549" y="437"/>
                  </a:lnTo>
                  <a:lnTo>
                    <a:pt x="548" y="438"/>
                  </a:lnTo>
                  <a:lnTo>
                    <a:pt x="548" y="439"/>
                  </a:lnTo>
                  <a:lnTo>
                    <a:pt x="548" y="440"/>
                  </a:lnTo>
                  <a:lnTo>
                    <a:pt x="548" y="442"/>
                  </a:lnTo>
                  <a:lnTo>
                    <a:pt x="548" y="443"/>
                  </a:lnTo>
                  <a:lnTo>
                    <a:pt x="547" y="443"/>
                  </a:lnTo>
                  <a:lnTo>
                    <a:pt x="547" y="444"/>
                  </a:lnTo>
                  <a:lnTo>
                    <a:pt x="546" y="445"/>
                  </a:lnTo>
                  <a:lnTo>
                    <a:pt x="546" y="446"/>
                  </a:lnTo>
                  <a:lnTo>
                    <a:pt x="546" y="447"/>
                  </a:lnTo>
                  <a:lnTo>
                    <a:pt x="546" y="448"/>
                  </a:lnTo>
                  <a:lnTo>
                    <a:pt x="546" y="449"/>
                  </a:lnTo>
                  <a:lnTo>
                    <a:pt x="546" y="451"/>
                  </a:lnTo>
                  <a:lnTo>
                    <a:pt x="547" y="452"/>
                  </a:lnTo>
                  <a:lnTo>
                    <a:pt x="547" y="453"/>
                  </a:lnTo>
                  <a:lnTo>
                    <a:pt x="548" y="455"/>
                  </a:lnTo>
                  <a:lnTo>
                    <a:pt x="548" y="456"/>
                  </a:lnTo>
                  <a:lnTo>
                    <a:pt x="548" y="457"/>
                  </a:lnTo>
                  <a:lnTo>
                    <a:pt x="548" y="459"/>
                  </a:lnTo>
                  <a:lnTo>
                    <a:pt x="549" y="460"/>
                  </a:lnTo>
                  <a:lnTo>
                    <a:pt x="549" y="461"/>
                  </a:lnTo>
                  <a:lnTo>
                    <a:pt x="549" y="462"/>
                  </a:lnTo>
                  <a:lnTo>
                    <a:pt x="550" y="464"/>
                  </a:lnTo>
                  <a:lnTo>
                    <a:pt x="550" y="465"/>
                  </a:lnTo>
                  <a:lnTo>
                    <a:pt x="550" y="467"/>
                  </a:lnTo>
                  <a:lnTo>
                    <a:pt x="550" y="468"/>
                  </a:lnTo>
                  <a:lnTo>
                    <a:pt x="550" y="469"/>
                  </a:lnTo>
                  <a:lnTo>
                    <a:pt x="550" y="471"/>
                  </a:lnTo>
                  <a:lnTo>
                    <a:pt x="550" y="472"/>
                  </a:lnTo>
                  <a:lnTo>
                    <a:pt x="551" y="473"/>
                  </a:lnTo>
                  <a:lnTo>
                    <a:pt x="551" y="478"/>
                  </a:lnTo>
                  <a:lnTo>
                    <a:pt x="551" y="479"/>
                  </a:lnTo>
                  <a:lnTo>
                    <a:pt x="553" y="481"/>
                  </a:lnTo>
                  <a:lnTo>
                    <a:pt x="554" y="484"/>
                  </a:lnTo>
                  <a:lnTo>
                    <a:pt x="555" y="486"/>
                  </a:lnTo>
                  <a:lnTo>
                    <a:pt x="555" y="487"/>
                  </a:lnTo>
                  <a:lnTo>
                    <a:pt x="556" y="488"/>
                  </a:lnTo>
                  <a:lnTo>
                    <a:pt x="556" y="489"/>
                  </a:lnTo>
                  <a:lnTo>
                    <a:pt x="557" y="489"/>
                  </a:lnTo>
                  <a:lnTo>
                    <a:pt x="557" y="490"/>
                  </a:lnTo>
                  <a:lnTo>
                    <a:pt x="557" y="492"/>
                  </a:lnTo>
                  <a:lnTo>
                    <a:pt x="558" y="492"/>
                  </a:lnTo>
                  <a:lnTo>
                    <a:pt x="559" y="492"/>
                  </a:lnTo>
                  <a:lnTo>
                    <a:pt x="560" y="492"/>
                  </a:lnTo>
                  <a:lnTo>
                    <a:pt x="563" y="493"/>
                  </a:lnTo>
                  <a:lnTo>
                    <a:pt x="564" y="494"/>
                  </a:lnTo>
                  <a:lnTo>
                    <a:pt x="565" y="495"/>
                  </a:lnTo>
                  <a:lnTo>
                    <a:pt x="565" y="496"/>
                  </a:lnTo>
                  <a:lnTo>
                    <a:pt x="566" y="497"/>
                  </a:lnTo>
                  <a:lnTo>
                    <a:pt x="566" y="498"/>
                  </a:lnTo>
                  <a:lnTo>
                    <a:pt x="566" y="499"/>
                  </a:lnTo>
                  <a:lnTo>
                    <a:pt x="566" y="501"/>
                  </a:lnTo>
                  <a:lnTo>
                    <a:pt x="566" y="503"/>
                  </a:lnTo>
                  <a:lnTo>
                    <a:pt x="566" y="506"/>
                  </a:lnTo>
                  <a:lnTo>
                    <a:pt x="567" y="509"/>
                  </a:lnTo>
                  <a:lnTo>
                    <a:pt x="567" y="510"/>
                  </a:lnTo>
                  <a:lnTo>
                    <a:pt x="568" y="511"/>
                  </a:lnTo>
                  <a:lnTo>
                    <a:pt x="568" y="512"/>
                  </a:lnTo>
                  <a:lnTo>
                    <a:pt x="569" y="513"/>
                  </a:lnTo>
                  <a:lnTo>
                    <a:pt x="569" y="514"/>
                  </a:lnTo>
                  <a:lnTo>
                    <a:pt x="569" y="515"/>
                  </a:lnTo>
                  <a:lnTo>
                    <a:pt x="569" y="516"/>
                  </a:lnTo>
                  <a:lnTo>
                    <a:pt x="571" y="518"/>
                  </a:lnTo>
                  <a:lnTo>
                    <a:pt x="571" y="519"/>
                  </a:lnTo>
                  <a:lnTo>
                    <a:pt x="569" y="520"/>
                  </a:lnTo>
                  <a:lnTo>
                    <a:pt x="569" y="521"/>
                  </a:lnTo>
                  <a:lnTo>
                    <a:pt x="571" y="521"/>
                  </a:lnTo>
                  <a:lnTo>
                    <a:pt x="571" y="522"/>
                  </a:lnTo>
                  <a:lnTo>
                    <a:pt x="571" y="523"/>
                  </a:lnTo>
                  <a:lnTo>
                    <a:pt x="571" y="524"/>
                  </a:lnTo>
                  <a:lnTo>
                    <a:pt x="571" y="526"/>
                  </a:lnTo>
                  <a:lnTo>
                    <a:pt x="571" y="527"/>
                  </a:lnTo>
                  <a:lnTo>
                    <a:pt x="572" y="528"/>
                  </a:lnTo>
                  <a:lnTo>
                    <a:pt x="572" y="529"/>
                  </a:lnTo>
                  <a:lnTo>
                    <a:pt x="573" y="529"/>
                  </a:lnTo>
                  <a:lnTo>
                    <a:pt x="573" y="530"/>
                  </a:lnTo>
                  <a:lnTo>
                    <a:pt x="573" y="531"/>
                  </a:lnTo>
                  <a:lnTo>
                    <a:pt x="574" y="532"/>
                  </a:lnTo>
                  <a:lnTo>
                    <a:pt x="575" y="535"/>
                  </a:lnTo>
                  <a:lnTo>
                    <a:pt x="575" y="536"/>
                  </a:lnTo>
                  <a:lnTo>
                    <a:pt x="575" y="537"/>
                  </a:lnTo>
                  <a:lnTo>
                    <a:pt x="576" y="538"/>
                  </a:lnTo>
                  <a:lnTo>
                    <a:pt x="577" y="539"/>
                  </a:lnTo>
                  <a:lnTo>
                    <a:pt x="577" y="540"/>
                  </a:lnTo>
                  <a:lnTo>
                    <a:pt x="577" y="541"/>
                  </a:lnTo>
                  <a:lnTo>
                    <a:pt x="577" y="543"/>
                  </a:lnTo>
                  <a:lnTo>
                    <a:pt x="579" y="543"/>
                  </a:lnTo>
                  <a:lnTo>
                    <a:pt x="579" y="544"/>
                  </a:lnTo>
                  <a:lnTo>
                    <a:pt x="579" y="545"/>
                  </a:lnTo>
                  <a:lnTo>
                    <a:pt x="579" y="546"/>
                  </a:lnTo>
                  <a:lnTo>
                    <a:pt x="580" y="546"/>
                  </a:lnTo>
                  <a:lnTo>
                    <a:pt x="580" y="547"/>
                  </a:lnTo>
                  <a:lnTo>
                    <a:pt x="580" y="548"/>
                  </a:lnTo>
                  <a:lnTo>
                    <a:pt x="580" y="549"/>
                  </a:lnTo>
                  <a:lnTo>
                    <a:pt x="580" y="551"/>
                  </a:lnTo>
                  <a:lnTo>
                    <a:pt x="580" y="552"/>
                  </a:lnTo>
                  <a:lnTo>
                    <a:pt x="579" y="553"/>
                  </a:lnTo>
                  <a:lnTo>
                    <a:pt x="579" y="554"/>
                  </a:lnTo>
                  <a:lnTo>
                    <a:pt x="579" y="555"/>
                  </a:lnTo>
                  <a:lnTo>
                    <a:pt x="579" y="557"/>
                  </a:lnTo>
                  <a:lnTo>
                    <a:pt x="577" y="560"/>
                  </a:lnTo>
                  <a:lnTo>
                    <a:pt x="577" y="561"/>
                  </a:lnTo>
                  <a:lnTo>
                    <a:pt x="577" y="562"/>
                  </a:lnTo>
                  <a:lnTo>
                    <a:pt x="577" y="563"/>
                  </a:lnTo>
                  <a:lnTo>
                    <a:pt x="577" y="564"/>
                  </a:lnTo>
                  <a:lnTo>
                    <a:pt x="576" y="564"/>
                  </a:lnTo>
                  <a:lnTo>
                    <a:pt x="576" y="565"/>
                  </a:lnTo>
                  <a:lnTo>
                    <a:pt x="576" y="566"/>
                  </a:lnTo>
                  <a:lnTo>
                    <a:pt x="575" y="566"/>
                  </a:lnTo>
                  <a:lnTo>
                    <a:pt x="575" y="568"/>
                  </a:lnTo>
                  <a:lnTo>
                    <a:pt x="574" y="569"/>
                  </a:lnTo>
                  <a:lnTo>
                    <a:pt x="573" y="570"/>
                  </a:lnTo>
                  <a:lnTo>
                    <a:pt x="572" y="571"/>
                  </a:lnTo>
                  <a:lnTo>
                    <a:pt x="571" y="572"/>
                  </a:lnTo>
                  <a:lnTo>
                    <a:pt x="571" y="573"/>
                  </a:lnTo>
                  <a:lnTo>
                    <a:pt x="569" y="573"/>
                  </a:lnTo>
                  <a:lnTo>
                    <a:pt x="569" y="574"/>
                  </a:lnTo>
                  <a:lnTo>
                    <a:pt x="569" y="576"/>
                  </a:lnTo>
                  <a:lnTo>
                    <a:pt x="569" y="577"/>
                  </a:lnTo>
                  <a:lnTo>
                    <a:pt x="569" y="578"/>
                  </a:lnTo>
                  <a:lnTo>
                    <a:pt x="569" y="579"/>
                  </a:lnTo>
                  <a:lnTo>
                    <a:pt x="569" y="580"/>
                  </a:lnTo>
                  <a:lnTo>
                    <a:pt x="568" y="582"/>
                  </a:lnTo>
                  <a:lnTo>
                    <a:pt x="568" y="584"/>
                  </a:lnTo>
                  <a:lnTo>
                    <a:pt x="569" y="584"/>
                  </a:lnTo>
                  <a:lnTo>
                    <a:pt x="569" y="585"/>
                  </a:lnTo>
                  <a:lnTo>
                    <a:pt x="569" y="586"/>
                  </a:lnTo>
                  <a:lnTo>
                    <a:pt x="568" y="586"/>
                  </a:lnTo>
                  <a:lnTo>
                    <a:pt x="568" y="587"/>
                  </a:lnTo>
                  <a:lnTo>
                    <a:pt x="567" y="587"/>
                  </a:lnTo>
                  <a:lnTo>
                    <a:pt x="566" y="588"/>
                  </a:lnTo>
                  <a:lnTo>
                    <a:pt x="565" y="588"/>
                  </a:lnTo>
                  <a:lnTo>
                    <a:pt x="565" y="589"/>
                  </a:lnTo>
                  <a:lnTo>
                    <a:pt x="565" y="590"/>
                  </a:lnTo>
                  <a:lnTo>
                    <a:pt x="564" y="590"/>
                  </a:lnTo>
                  <a:lnTo>
                    <a:pt x="564" y="591"/>
                  </a:lnTo>
                  <a:lnTo>
                    <a:pt x="564" y="593"/>
                  </a:lnTo>
                  <a:lnTo>
                    <a:pt x="564" y="594"/>
                  </a:lnTo>
                  <a:lnTo>
                    <a:pt x="564" y="595"/>
                  </a:lnTo>
                  <a:lnTo>
                    <a:pt x="564" y="596"/>
                  </a:lnTo>
                  <a:lnTo>
                    <a:pt x="564" y="598"/>
                  </a:lnTo>
                  <a:lnTo>
                    <a:pt x="564" y="599"/>
                  </a:lnTo>
                  <a:lnTo>
                    <a:pt x="565" y="601"/>
                  </a:lnTo>
                  <a:lnTo>
                    <a:pt x="565" y="602"/>
                  </a:lnTo>
                  <a:lnTo>
                    <a:pt x="565" y="603"/>
                  </a:lnTo>
                  <a:lnTo>
                    <a:pt x="565" y="604"/>
                  </a:lnTo>
                  <a:lnTo>
                    <a:pt x="564" y="604"/>
                  </a:lnTo>
                  <a:lnTo>
                    <a:pt x="564" y="605"/>
                  </a:lnTo>
                  <a:lnTo>
                    <a:pt x="564" y="606"/>
                  </a:lnTo>
                  <a:lnTo>
                    <a:pt x="563" y="607"/>
                  </a:lnTo>
                  <a:lnTo>
                    <a:pt x="563" y="608"/>
                  </a:lnTo>
                  <a:lnTo>
                    <a:pt x="563" y="610"/>
                  </a:lnTo>
                  <a:lnTo>
                    <a:pt x="562" y="611"/>
                  </a:lnTo>
                  <a:lnTo>
                    <a:pt x="562" y="612"/>
                  </a:lnTo>
                  <a:lnTo>
                    <a:pt x="562" y="614"/>
                  </a:lnTo>
                  <a:lnTo>
                    <a:pt x="560" y="615"/>
                  </a:lnTo>
                  <a:lnTo>
                    <a:pt x="560" y="616"/>
                  </a:lnTo>
                  <a:lnTo>
                    <a:pt x="560" y="618"/>
                  </a:lnTo>
                  <a:lnTo>
                    <a:pt x="559" y="618"/>
                  </a:lnTo>
                  <a:lnTo>
                    <a:pt x="559" y="619"/>
                  </a:lnTo>
                  <a:lnTo>
                    <a:pt x="559" y="620"/>
                  </a:lnTo>
                  <a:lnTo>
                    <a:pt x="559" y="621"/>
                  </a:lnTo>
                  <a:lnTo>
                    <a:pt x="559" y="622"/>
                  </a:lnTo>
                  <a:lnTo>
                    <a:pt x="558" y="622"/>
                  </a:lnTo>
                  <a:lnTo>
                    <a:pt x="557" y="622"/>
                  </a:lnTo>
                  <a:lnTo>
                    <a:pt x="556" y="623"/>
                  </a:lnTo>
                  <a:lnTo>
                    <a:pt x="555" y="623"/>
                  </a:lnTo>
                  <a:lnTo>
                    <a:pt x="554" y="623"/>
                  </a:lnTo>
                  <a:lnTo>
                    <a:pt x="553" y="623"/>
                  </a:lnTo>
                  <a:lnTo>
                    <a:pt x="551" y="624"/>
                  </a:lnTo>
                  <a:lnTo>
                    <a:pt x="550" y="624"/>
                  </a:lnTo>
                  <a:lnTo>
                    <a:pt x="548" y="626"/>
                  </a:lnTo>
                  <a:lnTo>
                    <a:pt x="547" y="626"/>
                  </a:lnTo>
                  <a:lnTo>
                    <a:pt x="546" y="626"/>
                  </a:lnTo>
                  <a:lnTo>
                    <a:pt x="545" y="627"/>
                  </a:lnTo>
                  <a:lnTo>
                    <a:pt x="543" y="627"/>
                  </a:lnTo>
                  <a:lnTo>
                    <a:pt x="542" y="627"/>
                  </a:lnTo>
                  <a:lnTo>
                    <a:pt x="541" y="627"/>
                  </a:lnTo>
                  <a:lnTo>
                    <a:pt x="540" y="627"/>
                  </a:lnTo>
                  <a:lnTo>
                    <a:pt x="540" y="628"/>
                  </a:lnTo>
                  <a:lnTo>
                    <a:pt x="539" y="628"/>
                  </a:lnTo>
                  <a:lnTo>
                    <a:pt x="538" y="628"/>
                  </a:lnTo>
                  <a:lnTo>
                    <a:pt x="538" y="629"/>
                  </a:lnTo>
                  <a:lnTo>
                    <a:pt x="537" y="629"/>
                  </a:lnTo>
                  <a:lnTo>
                    <a:pt x="537" y="630"/>
                  </a:lnTo>
                  <a:lnTo>
                    <a:pt x="536" y="630"/>
                  </a:lnTo>
                  <a:lnTo>
                    <a:pt x="536" y="631"/>
                  </a:lnTo>
                  <a:lnTo>
                    <a:pt x="537" y="631"/>
                  </a:lnTo>
                  <a:lnTo>
                    <a:pt x="538" y="632"/>
                  </a:lnTo>
                  <a:lnTo>
                    <a:pt x="539" y="632"/>
                  </a:lnTo>
                  <a:lnTo>
                    <a:pt x="540" y="632"/>
                  </a:lnTo>
                  <a:lnTo>
                    <a:pt x="541" y="632"/>
                  </a:lnTo>
                  <a:lnTo>
                    <a:pt x="542" y="632"/>
                  </a:lnTo>
                  <a:lnTo>
                    <a:pt x="543" y="632"/>
                  </a:lnTo>
                  <a:lnTo>
                    <a:pt x="543" y="633"/>
                  </a:lnTo>
                  <a:lnTo>
                    <a:pt x="543" y="635"/>
                  </a:lnTo>
                  <a:lnTo>
                    <a:pt x="545" y="636"/>
                  </a:lnTo>
                  <a:lnTo>
                    <a:pt x="546" y="637"/>
                  </a:lnTo>
                  <a:lnTo>
                    <a:pt x="546" y="638"/>
                  </a:lnTo>
                  <a:lnTo>
                    <a:pt x="546" y="639"/>
                  </a:lnTo>
                  <a:lnTo>
                    <a:pt x="546" y="640"/>
                  </a:lnTo>
                  <a:lnTo>
                    <a:pt x="545" y="640"/>
                  </a:lnTo>
                  <a:lnTo>
                    <a:pt x="543" y="640"/>
                  </a:lnTo>
                  <a:lnTo>
                    <a:pt x="543" y="641"/>
                  </a:lnTo>
                  <a:lnTo>
                    <a:pt x="542" y="641"/>
                  </a:lnTo>
                  <a:lnTo>
                    <a:pt x="542" y="643"/>
                  </a:lnTo>
                  <a:lnTo>
                    <a:pt x="542" y="644"/>
                  </a:lnTo>
                  <a:lnTo>
                    <a:pt x="541" y="645"/>
                  </a:lnTo>
                  <a:lnTo>
                    <a:pt x="540" y="645"/>
                  </a:lnTo>
                  <a:lnTo>
                    <a:pt x="540" y="646"/>
                  </a:lnTo>
                  <a:lnTo>
                    <a:pt x="539" y="646"/>
                  </a:lnTo>
                  <a:lnTo>
                    <a:pt x="539" y="647"/>
                  </a:lnTo>
                  <a:lnTo>
                    <a:pt x="540" y="648"/>
                  </a:lnTo>
                  <a:lnTo>
                    <a:pt x="540" y="649"/>
                  </a:lnTo>
                  <a:lnTo>
                    <a:pt x="540" y="651"/>
                  </a:lnTo>
                  <a:lnTo>
                    <a:pt x="540" y="652"/>
                  </a:lnTo>
                  <a:lnTo>
                    <a:pt x="540" y="653"/>
                  </a:lnTo>
                  <a:lnTo>
                    <a:pt x="539" y="654"/>
                  </a:lnTo>
                  <a:lnTo>
                    <a:pt x="538" y="655"/>
                  </a:lnTo>
                  <a:lnTo>
                    <a:pt x="537" y="655"/>
                  </a:lnTo>
                  <a:lnTo>
                    <a:pt x="537" y="656"/>
                  </a:lnTo>
                  <a:lnTo>
                    <a:pt x="537" y="657"/>
                  </a:lnTo>
                  <a:lnTo>
                    <a:pt x="536" y="658"/>
                  </a:lnTo>
                  <a:lnTo>
                    <a:pt x="534" y="658"/>
                  </a:lnTo>
                  <a:lnTo>
                    <a:pt x="534" y="660"/>
                  </a:lnTo>
                  <a:lnTo>
                    <a:pt x="534" y="661"/>
                  </a:lnTo>
                  <a:lnTo>
                    <a:pt x="533" y="661"/>
                  </a:lnTo>
                  <a:lnTo>
                    <a:pt x="533" y="662"/>
                  </a:lnTo>
                  <a:lnTo>
                    <a:pt x="532" y="662"/>
                  </a:lnTo>
                  <a:lnTo>
                    <a:pt x="529" y="660"/>
                  </a:lnTo>
                  <a:lnTo>
                    <a:pt x="528" y="658"/>
                  </a:lnTo>
                  <a:lnTo>
                    <a:pt x="525" y="657"/>
                  </a:lnTo>
                  <a:lnTo>
                    <a:pt x="523" y="655"/>
                  </a:lnTo>
                  <a:lnTo>
                    <a:pt x="522" y="655"/>
                  </a:lnTo>
                  <a:lnTo>
                    <a:pt x="520" y="655"/>
                  </a:lnTo>
                  <a:lnTo>
                    <a:pt x="519" y="654"/>
                  </a:lnTo>
                  <a:lnTo>
                    <a:pt x="517" y="654"/>
                  </a:lnTo>
                  <a:lnTo>
                    <a:pt x="513" y="654"/>
                  </a:lnTo>
                  <a:lnTo>
                    <a:pt x="506" y="656"/>
                  </a:lnTo>
                  <a:lnTo>
                    <a:pt x="505" y="657"/>
                  </a:lnTo>
                  <a:lnTo>
                    <a:pt x="503" y="658"/>
                  </a:lnTo>
                  <a:lnTo>
                    <a:pt x="499" y="663"/>
                  </a:lnTo>
                  <a:lnTo>
                    <a:pt x="498" y="663"/>
                  </a:lnTo>
                  <a:lnTo>
                    <a:pt x="496" y="664"/>
                  </a:lnTo>
                  <a:lnTo>
                    <a:pt x="496" y="665"/>
                  </a:lnTo>
                  <a:lnTo>
                    <a:pt x="495" y="665"/>
                  </a:lnTo>
                  <a:lnTo>
                    <a:pt x="491" y="663"/>
                  </a:lnTo>
                  <a:lnTo>
                    <a:pt x="490" y="663"/>
                  </a:lnTo>
                  <a:lnTo>
                    <a:pt x="489" y="662"/>
                  </a:lnTo>
                  <a:lnTo>
                    <a:pt x="487" y="661"/>
                  </a:lnTo>
                  <a:lnTo>
                    <a:pt x="480" y="655"/>
                  </a:lnTo>
                  <a:lnTo>
                    <a:pt x="477" y="654"/>
                  </a:lnTo>
                  <a:lnTo>
                    <a:pt x="469" y="654"/>
                  </a:lnTo>
                  <a:lnTo>
                    <a:pt x="469" y="655"/>
                  </a:lnTo>
                  <a:lnTo>
                    <a:pt x="464" y="655"/>
                  </a:lnTo>
                  <a:lnTo>
                    <a:pt x="460" y="656"/>
                  </a:lnTo>
                  <a:lnTo>
                    <a:pt x="459" y="656"/>
                  </a:lnTo>
                  <a:lnTo>
                    <a:pt x="455" y="657"/>
                  </a:lnTo>
                  <a:lnTo>
                    <a:pt x="453" y="657"/>
                  </a:lnTo>
                  <a:lnTo>
                    <a:pt x="452" y="657"/>
                  </a:lnTo>
                  <a:lnTo>
                    <a:pt x="451" y="657"/>
                  </a:lnTo>
                  <a:lnTo>
                    <a:pt x="451" y="658"/>
                  </a:lnTo>
                  <a:lnTo>
                    <a:pt x="448" y="660"/>
                  </a:lnTo>
                  <a:lnTo>
                    <a:pt x="447" y="660"/>
                  </a:lnTo>
                  <a:lnTo>
                    <a:pt x="445" y="661"/>
                  </a:lnTo>
                  <a:lnTo>
                    <a:pt x="445" y="662"/>
                  </a:lnTo>
                  <a:lnTo>
                    <a:pt x="444" y="661"/>
                  </a:lnTo>
                  <a:lnTo>
                    <a:pt x="443" y="661"/>
                  </a:lnTo>
                  <a:lnTo>
                    <a:pt x="442" y="661"/>
                  </a:lnTo>
                  <a:lnTo>
                    <a:pt x="437" y="660"/>
                  </a:lnTo>
                  <a:lnTo>
                    <a:pt x="431" y="657"/>
                  </a:lnTo>
                  <a:lnTo>
                    <a:pt x="427" y="656"/>
                  </a:lnTo>
                  <a:lnTo>
                    <a:pt x="421" y="655"/>
                  </a:lnTo>
                  <a:lnTo>
                    <a:pt x="418" y="655"/>
                  </a:lnTo>
                  <a:lnTo>
                    <a:pt x="411" y="653"/>
                  </a:lnTo>
                  <a:lnTo>
                    <a:pt x="402" y="652"/>
                  </a:lnTo>
                  <a:lnTo>
                    <a:pt x="402" y="651"/>
                  </a:lnTo>
                  <a:lnTo>
                    <a:pt x="401" y="651"/>
                  </a:lnTo>
                  <a:lnTo>
                    <a:pt x="401" y="649"/>
                  </a:lnTo>
                  <a:lnTo>
                    <a:pt x="400" y="649"/>
                  </a:lnTo>
                  <a:lnTo>
                    <a:pt x="400" y="647"/>
                  </a:lnTo>
                  <a:lnTo>
                    <a:pt x="399" y="646"/>
                  </a:lnTo>
                  <a:lnTo>
                    <a:pt x="399" y="643"/>
                  </a:lnTo>
                  <a:lnTo>
                    <a:pt x="399" y="640"/>
                  </a:lnTo>
                  <a:lnTo>
                    <a:pt x="400" y="636"/>
                  </a:lnTo>
                  <a:lnTo>
                    <a:pt x="400" y="635"/>
                  </a:lnTo>
                  <a:lnTo>
                    <a:pt x="400" y="632"/>
                  </a:lnTo>
                  <a:lnTo>
                    <a:pt x="398" y="630"/>
                  </a:lnTo>
                  <a:lnTo>
                    <a:pt x="394" y="628"/>
                  </a:lnTo>
                  <a:lnTo>
                    <a:pt x="388" y="628"/>
                  </a:lnTo>
                  <a:lnTo>
                    <a:pt x="385" y="628"/>
                  </a:lnTo>
                  <a:lnTo>
                    <a:pt x="382" y="628"/>
                  </a:lnTo>
                  <a:lnTo>
                    <a:pt x="379" y="629"/>
                  </a:lnTo>
                  <a:lnTo>
                    <a:pt x="378" y="629"/>
                  </a:lnTo>
                  <a:lnTo>
                    <a:pt x="375" y="630"/>
                  </a:lnTo>
                  <a:lnTo>
                    <a:pt x="370" y="632"/>
                  </a:lnTo>
                  <a:lnTo>
                    <a:pt x="369" y="632"/>
                  </a:lnTo>
                  <a:lnTo>
                    <a:pt x="366" y="632"/>
                  </a:lnTo>
                  <a:lnTo>
                    <a:pt x="362" y="632"/>
                  </a:lnTo>
                  <a:lnTo>
                    <a:pt x="361" y="632"/>
                  </a:lnTo>
                  <a:lnTo>
                    <a:pt x="359" y="632"/>
                  </a:lnTo>
                  <a:lnTo>
                    <a:pt x="359" y="631"/>
                  </a:lnTo>
                  <a:lnTo>
                    <a:pt x="357" y="631"/>
                  </a:lnTo>
                  <a:lnTo>
                    <a:pt x="356" y="631"/>
                  </a:lnTo>
                  <a:lnTo>
                    <a:pt x="350" y="628"/>
                  </a:lnTo>
                  <a:lnTo>
                    <a:pt x="348" y="627"/>
                  </a:lnTo>
                  <a:lnTo>
                    <a:pt x="345" y="624"/>
                  </a:lnTo>
                  <a:lnTo>
                    <a:pt x="345" y="623"/>
                  </a:lnTo>
                  <a:lnTo>
                    <a:pt x="344" y="622"/>
                  </a:lnTo>
                  <a:lnTo>
                    <a:pt x="343" y="620"/>
                  </a:lnTo>
                  <a:lnTo>
                    <a:pt x="343" y="619"/>
                  </a:lnTo>
                  <a:lnTo>
                    <a:pt x="343" y="618"/>
                  </a:lnTo>
                  <a:lnTo>
                    <a:pt x="343" y="616"/>
                  </a:lnTo>
                  <a:lnTo>
                    <a:pt x="343" y="613"/>
                  </a:lnTo>
                  <a:lnTo>
                    <a:pt x="343" y="608"/>
                  </a:lnTo>
                  <a:lnTo>
                    <a:pt x="344" y="606"/>
                  </a:lnTo>
                  <a:lnTo>
                    <a:pt x="344" y="605"/>
                  </a:lnTo>
                  <a:lnTo>
                    <a:pt x="347" y="598"/>
                  </a:lnTo>
                  <a:lnTo>
                    <a:pt x="349" y="595"/>
                  </a:lnTo>
                  <a:lnTo>
                    <a:pt x="350" y="594"/>
                  </a:lnTo>
                  <a:lnTo>
                    <a:pt x="352" y="589"/>
                  </a:lnTo>
                  <a:lnTo>
                    <a:pt x="353" y="586"/>
                  </a:lnTo>
                  <a:lnTo>
                    <a:pt x="352" y="585"/>
                  </a:lnTo>
                  <a:lnTo>
                    <a:pt x="351" y="581"/>
                  </a:lnTo>
                  <a:lnTo>
                    <a:pt x="349" y="577"/>
                  </a:lnTo>
                  <a:lnTo>
                    <a:pt x="348" y="576"/>
                  </a:lnTo>
                  <a:lnTo>
                    <a:pt x="348" y="572"/>
                  </a:lnTo>
                  <a:lnTo>
                    <a:pt x="347" y="570"/>
                  </a:lnTo>
                  <a:lnTo>
                    <a:pt x="342" y="562"/>
                  </a:lnTo>
                  <a:lnTo>
                    <a:pt x="341" y="561"/>
                  </a:lnTo>
                  <a:lnTo>
                    <a:pt x="339" y="554"/>
                  </a:lnTo>
                  <a:lnTo>
                    <a:pt x="339" y="552"/>
                  </a:lnTo>
                  <a:lnTo>
                    <a:pt x="338" y="548"/>
                  </a:lnTo>
                  <a:lnTo>
                    <a:pt x="336" y="545"/>
                  </a:lnTo>
                  <a:lnTo>
                    <a:pt x="335" y="544"/>
                  </a:lnTo>
                  <a:lnTo>
                    <a:pt x="335" y="541"/>
                  </a:lnTo>
                  <a:lnTo>
                    <a:pt x="334" y="540"/>
                  </a:lnTo>
                  <a:lnTo>
                    <a:pt x="333" y="540"/>
                  </a:lnTo>
                  <a:lnTo>
                    <a:pt x="332" y="540"/>
                  </a:lnTo>
                  <a:lnTo>
                    <a:pt x="331" y="540"/>
                  </a:lnTo>
                  <a:lnTo>
                    <a:pt x="330" y="540"/>
                  </a:lnTo>
                  <a:lnTo>
                    <a:pt x="330" y="539"/>
                  </a:lnTo>
                  <a:lnTo>
                    <a:pt x="328" y="539"/>
                  </a:lnTo>
                  <a:lnTo>
                    <a:pt x="328" y="540"/>
                  </a:lnTo>
                  <a:lnTo>
                    <a:pt x="327" y="540"/>
                  </a:lnTo>
                  <a:lnTo>
                    <a:pt x="326" y="541"/>
                  </a:lnTo>
                  <a:lnTo>
                    <a:pt x="326" y="543"/>
                  </a:lnTo>
                  <a:lnTo>
                    <a:pt x="326" y="544"/>
                  </a:lnTo>
                  <a:lnTo>
                    <a:pt x="326" y="545"/>
                  </a:lnTo>
                  <a:lnTo>
                    <a:pt x="326" y="546"/>
                  </a:lnTo>
                  <a:lnTo>
                    <a:pt x="325" y="546"/>
                  </a:lnTo>
                  <a:lnTo>
                    <a:pt x="324" y="546"/>
                  </a:lnTo>
                  <a:lnTo>
                    <a:pt x="323" y="547"/>
                  </a:lnTo>
                  <a:lnTo>
                    <a:pt x="322" y="547"/>
                  </a:lnTo>
                  <a:lnTo>
                    <a:pt x="319" y="547"/>
                  </a:lnTo>
                  <a:lnTo>
                    <a:pt x="318" y="547"/>
                  </a:lnTo>
                  <a:lnTo>
                    <a:pt x="317" y="547"/>
                  </a:lnTo>
                  <a:lnTo>
                    <a:pt x="316" y="548"/>
                  </a:lnTo>
                  <a:lnTo>
                    <a:pt x="315" y="548"/>
                  </a:lnTo>
                  <a:lnTo>
                    <a:pt x="314" y="549"/>
                  </a:lnTo>
                  <a:lnTo>
                    <a:pt x="313" y="549"/>
                  </a:lnTo>
                  <a:lnTo>
                    <a:pt x="312" y="549"/>
                  </a:lnTo>
                  <a:lnTo>
                    <a:pt x="310" y="549"/>
                  </a:lnTo>
                  <a:lnTo>
                    <a:pt x="309" y="551"/>
                  </a:lnTo>
                  <a:lnTo>
                    <a:pt x="308" y="551"/>
                  </a:lnTo>
                  <a:lnTo>
                    <a:pt x="307" y="551"/>
                  </a:lnTo>
                  <a:lnTo>
                    <a:pt x="307" y="552"/>
                  </a:lnTo>
                  <a:lnTo>
                    <a:pt x="306" y="552"/>
                  </a:lnTo>
                  <a:lnTo>
                    <a:pt x="305" y="552"/>
                  </a:lnTo>
                  <a:lnTo>
                    <a:pt x="304" y="551"/>
                  </a:lnTo>
                  <a:lnTo>
                    <a:pt x="302" y="551"/>
                  </a:lnTo>
                  <a:lnTo>
                    <a:pt x="301" y="551"/>
                  </a:lnTo>
                  <a:lnTo>
                    <a:pt x="300" y="549"/>
                  </a:lnTo>
                  <a:lnTo>
                    <a:pt x="299" y="549"/>
                  </a:lnTo>
                  <a:lnTo>
                    <a:pt x="298" y="548"/>
                  </a:lnTo>
                  <a:lnTo>
                    <a:pt x="297" y="548"/>
                  </a:lnTo>
                  <a:lnTo>
                    <a:pt x="296" y="548"/>
                  </a:lnTo>
                  <a:lnTo>
                    <a:pt x="296" y="547"/>
                  </a:lnTo>
                  <a:lnTo>
                    <a:pt x="295" y="547"/>
                  </a:lnTo>
                  <a:lnTo>
                    <a:pt x="293" y="547"/>
                  </a:lnTo>
                  <a:lnTo>
                    <a:pt x="292" y="547"/>
                  </a:lnTo>
                  <a:lnTo>
                    <a:pt x="291" y="546"/>
                  </a:lnTo>
                  <a:lnTo>
                    <a:pt x="290" y="546"/>
                  </a:lnTo>
                  <a:lnTo>
                    <a:pt x="290" y="545"/>
                  </a:lnTo>
                  <a:lnTo>
                    <a:pt x="289" y="545"/>
                  </a:lnTo>
                  <a:lnTo>
                    <a:pt x="288" y="544"/>
                  </a:lnTo>
                  <a:lnTo>
                    <a:pt x="287" y="544"/>
                  </a:lnTo>
                  <a:lnTo>
                    <a:pt x="287" y="543"/>
                  </a:lnTo>
                  <a:lnTo>
                    <a:pt x="286" y="543"/>
                  </a:lnTo>
                  <a:lnTo>
                    <a:pt x="284" y="543"/>
                  </a:lnTo>
                  <a:lnTo>
                    <a:pt x="283" y="543"/>
                  </a:lnTo>
                  <a:lnTo>
                    <a:pt x="282" y="543"/>
                  </a:lnTo>
                  <a:lnTo>
                    <a:pt x="281" y="543"/>
                  </a:lnTo>
                  <a:lnTo>
                    <a:pt x="280" y="543"/>
                  </a:lnTo>
                  <a:lnTo>
                    <a:pt x="280" y="541"/>
                  </a:lnTo>
                  <a:lnTo>
                    <a:pt x="279" y="541"/>
                  </a:lnTo>
                  <a:lnTo>
                    <a:pt x="279" y="540"/>
                  </a:lnTo>
                  <a:lnTo>
                    <a:pt x="278" y="540"/>
                  </a:lnTo>
                  <a:lnTo>
                    <a:pt x="278" y="539"/>
                  </a:lnTo>
                  <a:lnTo>
                    <a:pt x="276" y="539"/>
                  </a:lnTo>
                  <a:lnTo>
                    <a:pt x="276" y="538"/>
                  </a:lnTo>
                  <a:lnTo>
                    <a:pt x="275" y="537"/>
                  </a:lnTo>
                  <a:lnTo>
                    <a:pt x="274" y="537"/>
                  </a:lnTo>
                  <a:lnTo>
                    <a:pt x="274" y="538"/>
                  </a:lnTo>
                  <a:lnTo>
                    <a:pt x="273" y="538"/>
                  </a:lnTo>
                  <a:lnTo>
                    <a:pt x="272" y="538"/>
                  </a:lnTo>
                  <a:lnTo>
                    <a:pt x="272" y="539"/>
                  </a:lnTo>
                  <a:lnTo>
                    <a:pt x="270" y="540"/>
                  </a:lnTo>
                  <a:lnTo>
                    <a:pt x="269" y="541"/>
                  </a:lnTo>
                  <a:lnTo>
                    <a:pt x="267" y="541"/>
                  </a:lnTo>
                  <a:lnTo>
                    <a:pt x="266" y="543"/>
                  </a:lnTo>
                  <a:lnTo>
                    <a:pt x="265" y="543"/>
                  </a:lnTo>
                  <a:lnTo>
                    <a:pt x="265" y="544"/>
                  </a:lnTo>
                  <a:lnTo>
                    <a:pt x="264" y="544"/>
                  </a:lnTo>
                  <a:lnTo>
                    <a:pt x="263" y="544"/>
                  </a:lnTo>
                  <a:lnTo>
                    <a:pt x="263" y="545"/>
                  </a:lnTo>
                  <a:lnTo>
                    <a:pt x="262" y="545"/>
                  </a:lnTo>
                  <a:lnTo>
                    <a:pt x="261" y="546"/>
                  </a:lnTo>
                  <a:lnTo>
                    <a:pt x="259" y="546"/>
                  </a:lnTo>
                  <a:lnTo>
                    <a:pt x="258" y="546"/>
                  </a:lnTo>
                  <a:lnTo>
                    <a:pt x="257" y="546"/>
                  </a:lnTo>
                  <a:lnTo>
                    <a:pt x="256" y="547"/>
                  </a:lnTo>
                  <a:lnTo>
                    <a:pt x="255" y="547"/>
                  </a:lnTo>
                  <a:lnTo>
                    <a:pt x="255" y="548"/>
                  </a:lnTo>
                  <a:lnTo>
                    <a:pt x="254" y="548"/>
                  </a:lnTo>
                  <a:lnTo>
                    <a:pt x="253" y="548"/>
                  </a:lnTo>
                  <a:lnTo>
                    <a:pt x="252" y="548"/>
                  </a:lnTo>
                  <a:lnTo>
                    <a:pt x="250" y="548"/>
                  </a:lnTo>
                  <a:lnTo>
                    <a:pt x="250" y="549"/>
                  </a:lnTo>
                  <a:lnTo>
                    <a:pt x="249" y="549"/>
                  </a:lnTo>
                  <a:lnTo>
                    <a:pt x="248" y="549"/>
                  </a:lnTo>
                  <a:lnTo>
                    <a:pt x="247" y="549"/>
                  </a:lnTo>
                  <a:lnTo>
                    <a:pt x="246" y="549"/>
                  </a:lnTo>
                  <a:lnTo>
                    <a:pt x="245" y="551"/>
                  </a:lnTo>
                  <a:lnTo>
                    <a:pt x="244" y="551"/>
                  </a:lnTo>
                  <a:lnTo>
                    <a:pt x="243" y="551"/>
                  </a:lnTo>
                  <a:lnTo>
                    <a:pt x="241" y="551"/>
                  </a:lnTo>
                  <a:lnTo>
                    <a:pt x="241" y="552"/>
                  </a:lnTo>
                  <a:lnTo>
                    <a:pt x="240" y="552"/>
                  </a:lnTo>
                  <a:lnTo>
                    <a:pt x="239" y="552"/>
                  </a:lnTo>
                  <a:lnTo>
                    <a:pt x="237" y="552"/>
                  </a:lnTo>
                  <a:lnTo>
                    <a:pt x="237" y="553"/>
                  </a:lnTo>
                  <a:lnTo>
                    <a:pt x="236" y="553"/>
                  </a:lnTo>
                  <a:lnTo>
                    <a:pt x="235" y="554"/>
                  </a:lnTo>
                  <a:lnTo>
                    <a:pt x="233" y="554"/>
                  </a:lnTo>
                  <a:lnTo>
                    <a:pt x="232" y="555"/>
                  </a:lnTo>
                  <a:lnTo>
                    <a:pt x="231" y="555"/>
                  </a:lnTo>
                  <a:lnTo>
                    <a:pt x="230" y="556"/>
                  </a:lnTo>
                  <a:lnTo>
                    <a:pt x="229" y="556"/>
                  </a:lnTo>
                  <a:lnTo>
                    <a:pt x="228" y="556"/>
                  </a:lnTo>
                  <a:lnTo>
                    <a:pt x="227" y="556"/>
                  </a:lnTo>
                  <a:lnTo>
                    <a:pt x="226" y="556"/>
                  </a:lnTo>
                  <a:lnTo>
                    <a:pt x="224" y="556"/>
                  </a:lnTo>
                  <a:lnTo>
                    <a:pt x="224" y="557"/>
                  </a:lnTo>
                  <a:lnTo>
                    <a:pt x="223" y="557"/>
                  </a:lnTo>
                  <a:lnTo>
                    <a:pt x="222" y="557"/>
                  </a:lnTo>
                  <a:lnTo>
                    <a:pt x="221" y="557"/>
                  </a:lnTo>
                  <a:lnTo>
                    <a:pt x="220" y="557"/>
                  </a:lnTo>
                  <a:lnTo>
                    <a:pt x="220" y="559"/>
                  </a:lnTo>
                  <a:lnTo>
                    <a:pt x="219" y="559"/>
                  </a:lnTo>
                  <a:lnTo>
                    <a:pt x="218" y="559"/>
                  </a:lnTo>
                  <a:lnTo>
                    <a:pt x="216" y="559"/>
                  </a:lnTo>
                  <a:lnTo>
                    <a:pt x="215" y="559"/>
                  </a:lnTo>
                  <a:lnTo>
                    <a:pt x="214" y="559"/>
                  </a:lnTo>
                  <a:lnTo>
                    <a:pt x="213" y="559"/>
                  </a:lnTo>
                  <a:lnTo>
                    <a:pt x="210" y="559"/>
                  </a:lnTo>
                  <a:lnTo>
                    <a:pt x="209" y="559"/>
                  </a:lnTo>
                  <a:lnTo>
                    <a:pt x="207" y="559"/>
                  </a:lnTo>
                  <a:lnTo>
                    <a:pt x="206" y="559"/>
                  </a:lnTo>
                  <a:lnTo>
                    <a:pt x="205" y="559"/>
                  </a:lnTo>
                  <a:lnTo>
                    <a:pt x="204" y="559"/>
                  </a:lnTo>
                  <a:lnTo>
                    <a:pt x="201" y="559"/>
                  </a:lnTo>
                  <a:lnTo>
                    <a:pt x="198" y="559"/>
                  </a:lnTo>
                  <a:lnTo>
                    <a:pt x="197" y="559"/>
                  </a:lnTo>
                  <a:lnTo>
                    <a:pt x="194" y="557"/>
                  </a:lnTo>
                  <a:lnTo>
                    <a:pt x="192" y="557"/>
                  </a:lnTo>
                  <a:lnTo>
                    <a:pt x="189" y="556"/>
                  </a:lnTo>
                  <a:lnTo>
                    <a:pt x="187" y="556"/>
                  </a:lnTo>
                  <a:lnTo>
                    <a:pt x="187" y="555"/>
                  </a:lnTo>
                  <a:lnTo>
                    <a:pt x="186" y="553"/>
                  </a:lnTo>
                  <a:lnTo>
                    <a:pt x="185" y="551"/>
                  </a:lnTo>
                  <a:lnTo>
                    <a:pt x="184" y="548"/>
                  </a:lnTo>
                  <a:lnTo>
                    <a:pt x="183" y="545"/>
                  </a:lnTo>
                  <a:lnTo>
                    <a:pt x="181" y="544"/>
                  </a:lnTo>
                  <a:lnTo>
                    <a:pt x="181" y="543"/>
                  </a:lnTo>
                  <a:lnTo>
                    <a:pt x="180" y="541"/>
                  </a:lnTo>
                  <a:lnTo>
                    <a:pt x="180" y="540"/>
                  </a:lnTo>
                  <a:lnTo>
                    <a:pt x="180" y="539"/>
                  </a:lnTo>
                  <a:lnTo>
                    <a:pt x="179" y="538"/>
                  </a:lnTo>
                  <a:lnTo>
                    <a:pt x="179" y="537"/>
                  </a:lnTo>
                  <a:lnTo>
                    <a:pt x="178" y="537"/>
                  </a:lnTo>
                  <a:lnTo>
                    <a:pt x="178" y="536"/>
                  </a:lnTo>
                  <a:lnTo>
                    <a:pt x="177" y="536"/>
                  </a:lnTo>
                  <a:lnTo>
                    <a:pt x="177" y="535"/>
                  </a:lnTo>
                  <a:lnTo>
                    <a:pt x="176" y="535"/>
                  </a:lnTo>
                  <a:lnTo>
                    <a:pt x="176" y="534"/>
                  </a:lnTo>
                  <a:lnTo>
                    <a:pt x="175" y="532"/>
                  </a:lnTo>
                  <a:lnTo>
                    <a:pt x="175" y="531"/>
                  </a:lnTo>
                  <a:lnTo>
                    <a:pt x="173" y="531"/>
                  </a:lnTo>
                  <a:lnTo>
                    <a:pt x="173" y="530"/>
                  </a:lnTo>
                  <a:lnTo>
                    <a:pt x="172" y="530"/>
                  </a:lnTo>
                  <a:lnTo>
                    <a:pt x="172" y="529"/>
                  </a:lnTo>
                  <a:lnTo>
                    <a:pt x="171" y="529"/>
                  </a:lnTo>
                  <a:lnTo>
                    <a:pt x="170" y="528"/>
                  </a:lnTo>
                  <a:lnTo>
                    <a:pt x="169" y="528"/>
                  </a:lnTo>
                  <a:lnTo>
                    <a:pt x="168" y="528"/>
                  </a:lnTo>
                  <a:lnTo>
                    <a:pt x="167" y="528"/>
                  </a:lnTo>
                  <a:lnTo>
                    <a:pt x="166" y="528"/>
                  </a:lnTo>
                  <a:lnTo>
                    <a:pt x="166" y="529"/>
                  </a:lnTo>
                  <a:lnTo>
                    <a:pt x="164" y="529"/>
                  </a:lnTo>
                  <a:lnTo>
                    <a:pt x="164" y="528"/>
                  </a:lnTo>
                  <a:lnTo>
                    <a:pt x="163" y="527"/>
                  </a:lnTo>
                  <a:lnTo>
                    <a:pt x="161" y="523"/>
                  </a:lnTo>
                  <a:lnTo>
                    <a:pt x="159" y="520"/>
                  </a:lnTo>
                  <a:lnTo>
                    <a:pt x="158" y="518"/>
                  </a:lnTo>
                  <a:lnTo>
                    <a:pt x="159" y="516"/>
                  </a:lnTo>
                  <a:lnTo>
                    <a:pt x="161" y="515"/>
                  </a:lnTo>
                  <a:lnTo>
                    <a:pt x="166" y="510"/>
                  </a:lnTo>
                  <a:lnTo>
                    <a:pt x="169" y="504"/>
                  </a:lnTo>
                  <a:lnTo>
                    <a:pt x="170" y="502"/>
                  </a:lnTo>
                  <a:lnTo>
                    <a:pt x="172" y="499"/>
                  </a:lnTo>
                  <a:lnTo>
                    <a:pt x="172" y="497"/>
                  </a:lnTo>
                  <a:lnTo>
                    <a:pt x="173" y="496"/>
                  </a:lnTo>
                  <a:lnTo>
                    <a:pt x="173" y="494"/>
                  </a:lnTo>
                  <a:lnTo>
                    <a:pt x="175" y="490"/>
                  </a:lnTo>
                  <a:lnTo>
                    <a:pt x="175" y="489"/>
                  </a:lnTo>
                  <a:lnTo>
                    <a:pt x="175" y="487"/>
                  </a:lnTo>
                  <a:lnTo>
                    <a:pt x="176" y="482"/>
                  </a:lnTo>
                  <a:lnTo>
                    <a:pt x="176" y="481"/>
                  </a:lnTo>
                  <a:lnTo>
                    <a:pt x="176" y="480"/>
                  </a:lnTo>
                  <a:lnTo>
                    <a:pt x="176" y="476"/>
                  </a:lnTo>
                  <a:lnTo>
                    <a:pt x="176" y="465"/>
                  </a:lnTo>
                  <a:lnTo>
                    <a:pt x="176" y="462"/>
                  </a:lnTo>
                  <a:lnTo>
                    <a:pt x="177" y="457"/>
                  </a:lnTo>
                  <a:lnTo>
                    <a:pt x="177" y="447"/>
                  </a:lnTo>
                  <a:lnTo>
                    <a:pt x="177" y="446"/>
                  </a:lnTo>
                  <a:lnTo>
                    <a:pt x="177" y="443"/>
                  </a:lnTo>
                  <a:lnTo>
                    <a:pt x="176" y="443"/>
                  </a:lnTo>
                  <a:lnTo>
                    <a:pt x="176" y="442"/>
                  </a:lnTo>
                  <a:lnTo>
                    <a:pt x="177" y="440"/>
                  </a:lnTo>
                  <a:lnTo>
                    <a:pt x="177" y="437"/>
                  </a:lnTo>
                  <a:lnTo>
                    <a:pt x="177" y="436"/>
                  </a:lnTo>
                  <a:lnTo>
                    <a:pt x="177" y="435"/>
                  </a:lnTo>
                  <a:lnTo>
                    <a:pt x="177" y="431"/>
                  </a:lnTo>
                  <a:lnTo>
                    <a:pt x="177" y="428"/>
                  </a:lnTo>
                  <a:lnTo>
                    <a:pt x="177" y="423"/>
                  </a:lnTo>
                  <a:lnTo>
                    <a:pt x="177" y="419"/>
                  </a:lnTo>
                  <a:lnTo>
                    <a:pt x="178" y="412"/>
                  </a:lnTo>
                  <a:lnTo>
                    <a:pt x="178" y="406"/>
                  </a:lnTo>
                  <a:lnTo>
                    <a:pt x="178" y="402"/>
                  </a:lnTo>
                  <a:lnTo>
                    <a:pt x="178" y="398"/>
                  </a:lnTo>
                  <a:lnTo>
                    <a:pt x="178" y="395"/>
                  </a:lnTo>
                  <a:lnTo>
                    <a:pt x="178" y="394"/>
                  </a:lnTo>
                  <a:lnTo>
                    <a:pt x="178" y="393"/>
                  </a:lnTo>
                  <a:lnTo>
                    <a:pt x="179" y="392"/>
                  </a:lnTo>
                  <a:lnTo>
                    <a:pt x="179" y="389"/>
                  </a:lnTo>
                  <a:lnTo>
                    <a:pt x="179" y="386"/>
                  </a:lnTo>
                  <a:lnTo>
                    <a:pt x="179" y="384"/>
                  </a:lnTo>
                  <a:lnTo>
                    <a:pt x="179" y="382"/>
                  </a:lnTo>
                  <a:lnTo>
                    <a:pt x="178" y="381"/>
                  </a:lnTo>
                  <a:lnTo>
                    <a:pt x="178" y="379"/>
                  </a:lnTo>
                  <a:lnTo>
                    <a:pt x="178" y="378"/>
                  </a:lnTo>
                  <a:lnTo>
                    <a:pt x="177" y="376"/>
                  </a:lnTo>
                  <a:lnTo>
                    <a:pt x="177" y="375"/>
                  </a:lnTo>
                  <a:lnTo>
                    <a:pt x="176" y="373"/>
                  </a:lnTo>
                  <a:lnTo>
                    <a:pt x="176" y="372"/>
                  </a:lnTo>
                  <a:lnTo>
                    <a:pt x="175" y="370"/>
                  </a:lnTo>
                  <a:lnTo>
                    <a:pt x="175" y="369"/>
                  </a:lnTo>
                  <a:lnTo>
                    <a:pt x="173" y="368"/>
                  </a:lnTo>
                  <a:lnTo>
                    <a:pt x="172" y="367"/>
                  </a:lnTo>
                  <a:lnTo>
                    <a:pt x="171" y="364"/>
                  </a:lnTo>
                  <a:lnTo>
                    <a:pt x="171" y="363"/>
                  </a:lnTo>
                  <a:lnTo>
                    <a:pt x="170" y="362"/>
                  </a:lnTo>
                  <a:lnTo>
                    <a:pt x="169" y="361"/>
                  </a:lnTo>
                  <a:lnTo>
                    <a:pt x="167" y="360"/>
                  </a:lnTo>
                  <a:lnTo>
                    <a:pt x="166" y="357"/>
                  </a:lnTo>
                  <a:lnTo>
                    <a:pt x="164" y="357"/>
                  </a:lnTo>
                  <a:lnTo>
                    <a:pt x="163" y="356"/>
                  </a:lnTo>
                  <a:lnTo>
                    <a:pt x="161" y="354"/>
                  </a:lnTo>
                  <a:lnTo>
                    <a:pt x="160" y="353"/>
                  </a:lnTo>
                  <a:lnTo>
                    <a:pt x="158" y="352"/>
                  </a:lnTo>
                  <a:lnTo>
                    <a:pt x="157" y="351"/>
                  </a:lnTo>
                  <a:lnTo>
                    <a:pt x="154" y="348"/>
                  </a:lnTo>
                  <a:lnTo>
                    <a:pt x="149" y="344"/>
                  </a:lnTo>
                  <a:lnTo>
                    <a:pt x="147" y="343"/>
                  </a:lnTo>
                  <a:lnTo>
                    <a:pt x="145" y="342"/>
                  </a:lnTo>
                  <a:lnTo>
                    <a:pt x="145" y="340"/>
                  </a:lnTo>
                  <a:lnTo>
                    <a:pt x="144" y="340"/>
                  </a:lnTo>
                  <a:lnTo>
                    <a:pt x="144" y="339"/>
                  </a:lnTo>
                  <a:lnTo>
                    <a:pt x="144" y="338"/>
                  </a:lnTo>
                  <a:lnTo>
                    <a:pt x="143" y="338"/>
                  </a:lnTo>
                  <a:lnTo>
                    <a:pt x="142" y="336"/>
                  </a:lnTo>
                  <a:lnTo>
                    <a:pt x="135" y="330"/>
                  </a:lnTo>
                  <a:lnTo>
                    <a:pt x="133" y="329"/>
                  </a:lnTo>
                  <a:lnTo>
                    <a:pt x="132" y="328"/>
                  </a:lnTo>
                  <a:lnTo>
                    <a:pt x="129" y="326"/>
                  </a:lnTo>
                  <a:lnTo>
                    <a:pt x="127" y="325"/>
                  </a:lnTo>
                  <a:lnTo>
                    <a:pt x="126" y="323"/>
                  </a:lnTo>
                  <a:lnTo>
                    <a:pt x="124" y="321"/>
                  </a:lnTo>
                  <a:lnTo>
                    <a:pt x="123" y="320"/>
                  </a:lnTo>
                  <a:lnTo>
                    <a:pt x="119" y="318"/>
                  </a:lnTo>
                  <a:lnTo>
                    <a:pt x="117" y="315"/>
                  </a:lnTo>
                  <a:lnTo>
                    <a:pt x="115" y="313"/>
                  </a:lnTo>
                  <a:lnTo>
                    <a:pt x="114" y="312"/>
                  </a:lnTo>
                  <a:lnTo>
                    <a:pt x="112" y="311"/>
                  </a:lnTo>
                  <a:lnTo>
                    <a:pt x="110" y="309"/>
                  </a:lnTo>
                  <a:lnTo>
                    <a:pt x="108" y="308"/>
                  </a:lnTo>
                  <a:lnTo>
                    <a:pt x="107" y="305"/>
                  </a:lnTo>
                  <a:lnTo>
                    <a:pt x="106" y="304"/>
                  </a:lnTo>
                  <a:lnTo>
                    <a:pt x="103" y="301"/>
                  </a:lnTo>
                  <a:lnTo>
                    <a:pt x="99" y="296"/>
                  </a:lnTo>
                  <a:lnTo>
                    <a:pt x="88" y="283"/>
                  </a:lnTo>
                  <a:lnTo>
                    <a:pt x="83" y="278"/>
                  </a:lnTo>
                  <a:lnTo>
                    <a:pt x="82" y="276"/>
                  </a:lnTo>
                  <a:lnTo>
                    <a:pt x="80" y="273"/>
                  </a:lnTo>
                  <a:lnTo>
                    <a:pt x="77" y="271"/>
                  </a:lnTo>
                  <a:lnTo>
                    <a:pt x="76" y="269"/>
                  </a:lnTo>
                  <a:lnTo>
                    <a:pt x="74" y="268"/>
                  </a:lnTo>
                  <a:lnTo>
                    <a:pt x="74" y="267"/>
                  </a:lnTo>
                  <a:lnTo>
                    <a:pt x="73" y="264"/>
                  </a:lnTo>
                  <a:lnTo>
                    <a:pt x="72" y="263"/>
                  </a:lnTo>
                  <a:lnTo>
                    <a:pt x="71" y="262"/>
                  </a:lnTo>
                  <a:lnTo>
                    <a:pt x="71" y="261"/>
                  </a:lnTo>
                  <a:lnTo>
                    <a:pt x="69" y="260"/>
                  </a:lnTo>
                  <a:lnTo>
                    <a:pt x="68" y="259"/>
                  </a:lnTo>
                  <a:lnTo>
                    <a:pt x="67" y="258"/>
                  </a:lnTo>
                  <a:lnTo>
                    <a:pt x="66" y="255"/>
                  </a:lnTo>
                  <a:lnTo>
                    <a:pt x="63" y="251"/>
                  </a:lnTo>
                  <a:lnTo>
                    <a:pt x="61" y="248"/>
                  </a:lnTo>
                  <a:lnTo>
                    <a:pt x="61" y="247"/>
                  </a:lnTo>
                  <a:lnTo>
                    <a:pt x="60" y="248"/>
                  </a:lnTo>
                  <a:lnTo>
                    <a:pt x="60" y="247"/>
                  </a:lnTo>
                  <a:lnTo>
                    <a:pt x="59" y="246"/>
                  </a:lnTo>
                  <a:lnTo>
                    <a:pt x="59" y="245"/>
                  </a:lnTo>
                  <a:lnTo>
                    <a:pt x="58" y="245"/>
                  </a:lnTo>
                  <a:lnTo>
                    <a:pt x="58" y="244"/>
                  </a:lnTo>
                  <a:lnTo>
                    <a:pt x="57" y="242"/>
                  </a:lnTo>
                  <a:lnTo>
                    <a:pt x="52" y="235"/>
                  </a:lnTo>
                  <a:lnTo>
                    <a:pt x="51" y="233"/>
                  </a:lnTo>
                  <a:lnTo>
                    <a:pt x="50" y="230"/>
                  </a:lnTo>
                  <a:lnTo>
                    <a:pt x="49" y="229"/>
                  </a:lnTo>
                  <a:lnTo>
                    <a:pt x="47" y="227"/>
                  </a:lnTo>
                  <a:lnTo>
                    <a:pt x="46" y="223"/>
                  </a:lnTo>
                  <a:lnTo>
                    <a:pt x="45" y="222"/>
                  </a:lnTo>
                  <a:lnTo>
                    <a:pt x="43" y="221"/>
                  </a:lnTo>
                  <a:lnTo>
                    <a:pt x="42" y="220"/>
                  </a:lnTo>
                  <a:lnTo>
                    <a:pt x="41" y="219"/>
                  </a:lnTo>
                  <a:lnTo>
                    <a:pt x="40" y="219"/>
                  </a:lnTo>
                  <a:lnTo>
                    <a:pt x="37" y="217"/>
                  </a:lnTo>
                  <a:lnTo>
                    <a:pt x="35" y="217"/>
                  </a:lnTo>
                  <a:lnTo>
                    <a:pt x="34" y="216"/>
                  </a:lnTo>
                  <a:lnTo>
                    <a:pt x="33" y="216"/>
                  </a:lnTo>
                  <a:lnTo>
                    <a:pt x="30" y="213"/>
                  </a:lnTo>
                  <a:lnTo>
                    <a:pt x="25" y="211"/>
                  </a:lnTo>
                  <a:lnTo>
                    <a:pt x="18" y="208"/>
                  </a:lnTo>
                  <a:lnTo>
                    <a:pt x="14" y="205"/>
                  </a:lnTo>
                  <a:lnTo>
                    <a:pt x="11" y="203"/>
                  </a:lnTo>
                  <a:lnTo>
                    <a:pt x="9" y="202"/>
                  </a:lnTo>
                  <a:lnTo>
                    <a:pt x="8" y="202"/>
                  </a:lnTo>
                  <a:lnTo>
                    <a:pt x="7" y="201"/>
                  </a:lnTo>
                  <a:lnTo>
                    <a:pt x="6" y="201"/>
                  </a:lnTo>
                  <a:lnTo>
                    <a:pt x="0" y="197"/>
                  </a:lnTo>
                  <a:lnTo>
                    <a:pt x="0" y="196"/>
                  </a:lnTo>
                  <a:lnTo>
                    <a:pt x="2" y="195"/>
                  </a:lnTo>
                  <a:lnTo>
                    <a:pt x="2" y="193"/>
                  </a:lnTo>
                  <a:lnTo>
                    <a:pt x="4" y="189"/>
                  </a:lnTo>
                  <a:lnTo>
                    <a:pt x="4" y="188"/>
                  </a:lnTo>
                  <a:lnTo>
                    <a:pt x="5" y="186"/>
                  </a:lnTo>
                  <a:lnTo>
                    <a:pt x="8" y="177"/>
                  </a:lnTo>
                  <a:lnTo>
                    <a:pt x="9" y="176"/>
                  </a:lnTo>
                  <a:lnTo>
                    <a:pt x="9" y="175"/>
                  </a:lnTo>
                  <a:lnTo>
                    <a:pt x="9" y="174"/>
                  </a:lnTo>
                  <a:lnTo>
                    <a:pt x="11" y="174"/>
                  </a:lnTo>
                  <a:lnTo>
                    <a:pt x="12" y="174"/>
                  </a:lnTo>
                  <a:lnTo>
                    <a:pt x="14" y="174"/>
                  </a:lnTo>
                  <a:lnTo>
                    <a:pt x="14" y="172"/>
                  </a:lnTo>
                  <a:lnTo>
                    <a:pt x="15" y="172"/>
                  </a:lnTo>
                  <a:lnTo>
                    <a:pt x="15" y="171"/>
                  </a:lnTo>
                  <a:lnTo>
                    <a:pt x="16" y="171"/>
                  </a:lnTo>
                  <a:lnTo>
                    <a:pt x="17" y="171"/>
                  </a:lnTo>
                  <a:lnTo>
                    <a:pt x="18" y="170"/>
                  </a:lnTo>
                  <a:lnTo>
                    <a:pt x="21" y="169"/>
                  </a:lnTo>
                  <a:lnTo>
                    <a:pt x="25" y="167"/>
                  </a:lnTo>
                  <a:lnTo>
                    <a:pt x="26" y="167"/>
                  </a:lnTo>
                  <a:lnTo>
                    <a:pt x="28" y="166"/>
                  </a:lnTo>
                  <a:lnTo>
                    <a:pt x="31" y="164"/>
                  </a:lnTo>
                  <a:lnTo>
                    <a:pt x="32" y="164"/>
                  </a:lnTo>
                  <a:lnTo>
                    <a:pt x="35" y="162"/>
                  </a:lnTo>
                  <a:lnTo>
                    <a:pt x="37" y="162"/>
                  </a:lnTo>
                  <a:lnTo>
                    <a:pt x="38" y="161"/>
                  </a:lnTo>
                  <a:lnTo>
                    <a:pt x="39" y="161"/>
                  </a:lnTo>
                  <a:lnTo>
                    <a:pt x="42" y="160"/>
                  </a:lnTo>
                  <a:lnTo>
                    <a:pt x="43" y="159"/>
                  </a:lnTo>
                  <a:lnTo>
                    <a:pt x="46" y="159"/>
                  </a:lnTo>
                  <a:lnTo>
                    <a:pt x="47" y="159"/>
                  </a:lnTo>
                  <a:lnTo>
                    <a:pt x="48" y="158"/>
                  </a:lnTo>
                  <a:lnTo>
                    <a:pt x="49" y="158"/>
                  </a:lnTo>
                  <a:lnTo>
                    <a:pt x="50" y="158"/>
                  </a:lnTo>
                  <a:lnTo>
                    <a:pt x="51" y="156"/>
                  </a:lnTo>
                  <a:lnTo>
                    <a:pt x="54" y="155"/>
                  </a:lnTo>
                  <a:lnTo>
                    <a:pt x="55" y="155"/>
                  </a:lnTo>
                  <a:lnTo>
                    <a:pt x="56" y="154"/>
                  </a:lnTo>
                  <a:lnTo>
                    <a:pt x="56" y="153"/>
                  </a:lnTo>
                  <a:lnTo>
                    <a:pt x="57" y="153"/>
                  </a:lnTo>
                  <a:lnTo>
                    <a:pt x="58" y="154"/>
                  </a:lnTo>
                  <a:lnTo>
                    <a:pt x="59" y="154"/>
                  </a:lnTo>
                  <a:lnTo>
                    <a:pt x="60" y="154"/>
                  </a:lnTo>
                  <a:lnTo>
                    <a:pt x="63" y="155"/>
                  </a:lnTo>
                  <a:lnTo>
                    <a:pt x="64" y="155"/>
                  </a:lnTo>
                  <a:lnTo>
                    <a:pt x="65" y="155"/>
                  </a:lnTo>
                  <a:lnTo>
                    <a:pt x="66" y="155"/>
                  </a:lnTo>
                  <a:lnTo>
                    <a:pt x="67" y="155"/>
                  </a:lnTo>
                  <a:lnTo>
                    <a:pt x="68" y="155"/>
                  </a:lnTo>
                  <a:lnTo>
                    <a:pt x="72" y="154"/>
                  </a:lnTo>
                  <a:lnTo>
                    <a:pt x="74" y="154"/>
                  </a:lnTo>
                  <a:lnTo>
                    <a:pt x="81" y="153"/>
                  </a:lnTo>
                  <a:lnTo>
                    <a:pt x="83" y="153"/>
                  </a:lnTo>
                  <a:lnTo>
                    <a:pt x="84" y="152"/>
                  </a:lnTo>
                  <a:lnTo>
                    <a:pt x="86" y="152"/>
                  </a:lnTo>
                  <a:lnTo>
                    <a:pt x="88" y="152"/>
                  </a:lnTo>
                  <a:lnTo>
                    <a:pt x="89" y="152"/>
                  </a:lnTo>
                  <a:lnTo>
                    <a:pt x="90" y="152"/>
                  </a:lnTo>
                  <a:lnTo>
                    <a:pt x="91" y="151"/>
                  </a:lnTo>
                  <a:lnTo>
                    <a:pt x="92" y="151"/>
                  </a:lnTo>
                  <a:lnTo>
                    <a:pt x="94" y="151"/>
                  </a:lnTo>
                  <a:lnTo>
                    <a:pt x="97" y="150"/>
                  </a:lnTo>
                  <a:lnTo>
                    <a:pt x="99" y="150"/>
                  </a:lnTo>
                  <a:lnTo>
                    <a:pt x="100" y="150"/>
                  </a:lnTo>
                  <a:lnTo>
                    <a:pt x="101" y="150"/>
                  </a:lnTo>
                  <a:lnTo>
                    <a:pt x="102" y="150"/>
                  </a:lnTo>
                  <a:lnTo>
                    <a:pt x="103" y="150"/>
                  </a:lnTo>
                  <a:lnTo>
                    <a:pt x="106" y="150"/>
                  </a:lnTo>
                  <a:lnTo>
                    <a:pt x="107" y="150"/>
                  </a:lnTo>
                  <a:lnTo>
                    <a:pt x="108" y="151"/>
                  </a:lnTo>
                  <a:lnTo>
                    <a:pt x="109" y="151"/>
                  </a:lnTo>
                  <a:lnTo>
                    <a:pt x="110" y="151"/>
                  </a:lnTo>
                  <a:lnTo>
                    <a:pt x="111" y="151"/>
                  </a:lnTo>
                  <a:lnTo>
                    <a:pt x="112" y="151"/>
                  </a:lnTo>
                  <a:lnTo>
                    <a:pt x="114" y="151"/>
                  </a:lnTo>
                  <a:lnTo>
                    <a:pt x="115" y="151"/>
                  </a:lnTo>
                  <a:lnTo>
                    <a:pt x="116" y="151"/>
                  </a:lnTo>
                  <a:lnTo>
                    <a:pt x="117" y="150"/>
                  </a:lnTo>
                  <a:lnTo>
                    <a:pt x="118" y="150"/>
                  </a:lnTo>
                  <a:lnTo>
                    <a:pt x="119" y="150"/>
                  </a:lnTo>
                  <a:lnTo>
                    <a:pt x="120" y="150"/>
                  </a:lnTo>
                  <a:lnTo>
                    <a:pt x="121" y="149"/>
                  </a:lnTo>
                  <a:lnTo>
                    <a:pt x="123" y="149"/>
                  </a:lnTo>
                  <a:lnTo>
                    <a:pt x="124" y="147"/>
                  </a:lnTo>
                  <a:lnTo>
                    <a:pt x="126" y="146"/>
                  </a:lnTo>
                  <a:lnTo>
                    <a:pt x="127" y="146"/>
                  </a:lnTo>
                  <a:lnTo>
                    <a:pt x="129" y="145"/>
                  </a:lnTo>
                  <a:lnTo>
                    <a:pt x="131" y="144"/>
                  </a:lnTo>
                  <a:lnTo>
                    <a:pt x="132" y="144"/>
                  </a:lnTo>
                  <a:lnTo>
                    <a:pt x="133" y="143"/>
                  </a:lnTo>
                  <a:lnTo>
                    <a:pt x="134" y="143"/>
                  </a:lnTo>
                  <a:lnTo>
                    <a:pt x="135" y="143"/>
                  </a:lnTo>
                  <a:lnTo>
                    <a:pt x="136" y="142"/>
                  </a:lnTo>
                  <a:lnTo>
                    <a:pt x="138" y="142"/>
                  </a:lnTo>
                  <a:lnTo>
                    <a:pt x="140" y="142"/>
                  </a:lnTo>
                  <a:lnTo>
                    <a:pt x="141" y="141"/>
                  </a:lnTo>
                  <a:lnTo>
                    <a:pt x="143" y="141"/>
                  </a:lnTo>
                  <a:lnTo>
                    <a:pt x="145" y="141"/>
                  </a:lnTo>
                  <a:lnTo>
                    <a:pt x="147" y="141"/>
                  </a:lnTo>
                  <a:lnTo>
                    <a:pt x="147" y="142"/>
                  </a:lnTo>
                  <a:lnTo>
                    <a:pt x="149" y="142"/>
                  </a:lnTo>
                  <a:lnTo>
                    <a:pt x="150" y="142"/>
                  </a:lnTo>
                  <a:lnTo>
                    <a:pt x="151" y="141"/>
                  </a:lnTo>
                  <a:lnTo>
                    <a:pt x="151" y="139"/>
                  </a:lnTo>
                  <a:lnTo>
                    <a:pt x="151" y="138"/>
                  </a:lnTo>
                  <a:lnTo>
                    <a:pt x="152" y="137"/>
                  </a:lnTo>
                  <a:lnTo>
                    <a:pt x="153" y="136"/>
                  </a:lnTo>
                  <a:lnTo>
                    <a:pt x="154" y="133"/>
                  </a:lnTo>
                  <a:lnTo>
                    <a:pt x="154" y="131"/>
                  </a:lnTo>
                  <a:lnTo>
                    <a:pt x="155" y="130"/>
                  </a:lnTo>
                  <a:lnTo>
                    <a:pt x="155" y="129"/>
                  </a:lnTo>
                  <a:lnTo>
                    <a:pt x="157" y="129"/>
                  </a:lnTo>
                  <a:lnTo>
                    <a:pt x="157" y="128"/>
                  </a:lnTo>
                  <a:lnTo>
                    <a:pt x="158" y="128"/>
                  </a:lnTo>
                  <a:lnTo>
                    <a:pt x="159" y="127"/>
                  </a:lnTo>
                  <a:lnTo>
                    <a:pt x="160" y="126"/>
                  </a:lnTo>
                  <a:lnTo>
                    <a:pt x="167" y="122"/>
                  </a:lnTo>
                  <a:lnTo>
                    <a:pt x="169" y="121"/>
                  </a:lnTo>
                  <a:lnTo>
                    <a:pt x="171" y="120"/>
                  </a:lnTo>
                  <a:lnTo>
                    <a:pt x="172" y="119"/>
                  </a:lnTo>
                  <a:lnTo>
                    <a:pt x="177" y="117"/>
                  </a:lnTo>
                  <a:lnTo>
                    <a:pt x="178" y="116"/>
                  </a:lnTo>
                  <a:lnTo>
                    <a:pt x="179" y="116"/>
                  </a:lnTo>
                  <a:lnTo>
                    <a:pt x="183" y="113"/>
                  </a:lnTo>
                  <a:lnTo>
                    <a:pt x="184" y="113"/>
                  </a:lnTo>
                  <a:lnTo>
                    <a:pt x="184" y="112"/>
                  </a:lnTo>
                  <a:lnTo>
                    <a:pt x="185" y="112"/>
                  </a:lnTo>
                  <a:lnTo>
                    <a:pt x="186" y="112"/>
                  </a:lnTo>
                  <a:lnTo>
                    <a:pt x="187" y="111"/>
                  </a:lnTo>
                  <a:lnTo>
                    <a:pt x="188" y="110"/>
                  </a:lnTo>
                  <a:lnTo>
                    <a:pt x="189" y="110"/>
                  </a:lnTo>
                  <a:lnTo>
                    <a:pt x="190" y="109"/>
                  </a:lnTo>
                  <a:lnTo>
                    <a:pt x="193" y="108"/>
                  </a:lnTo>
                  <a:lnTo>
                    <a:pt x="194" y="108"/>
                  </a:lnTo>
                  <a:lnTo>
                    <a:pt x="194" y="109"/>
                  </a:lnTo>
                  <a:lnTo>
                    <a:pt x="195" y="109"/>
                  </a:lnTo>
                  <a:lnTo>
                    <a:pt x="195" y="110"/>
                  </a:lnTo>
                  <a:lnTo>
                    <a:pt x="196" y="110"/>
                  </a:lnTo>
                  <a:lnTo>
                    <a:pt x="196" y="111"/>
                  </a:lnTo>
                  <a:lnTo>
                    <a:pt x="197" y="111"/>
                  </a:lnTo>
                  <a:lnTo>
                    <a:pt x="197" y="110"/>
                  </a:lnTo>
                  <a:lnTo>
                    <a:pt x="198" y="110"/>
                  </a:lnTo>
                  <a:lnTo>
                    <a:pt x="200" y="110"/>
                  </a:lnTo>
                  <a:lnTo>
                    <a:pt x="201" y="110"/>
                  </a:lnTo>
                  <a:lnTo>
                    <a:pt x="202" y="110"/>
                  </a:lnTo>
                  <a:lnTo>
                    <a:pt x="203" y="110"/>
                  </a:lnTo>
                  <a:lnTo>
                    <a:pt x="204" y="110"/>
                  </a:lnTo>
                  <a:lnTo>
                    <a:pt x="205" y="110"/>
                  </a:lnTo>
                  <a:lnTo>
                    <a:pt x="205" y="109"/>
                  </a:lnTo>
                  <a:lnTo>
                    <a:pt x="207" y="109"/>
                  </a:lnTo>
                  <a:lnTo>
                    <a:pt x="209" y="108"/>
                  </a:lnTo>
                  <a:lnTo>
                    <a:pt x="210" y="106"/>
                  </a:lnTo>
                  <a:lnTo>
                    <a:pt x="211" y="106"/>
                  </a:lnTo>
                  <a:lnTo>
                    <a:pt x="212" y="108"/>
                  </a:lnTo>
                  <a:lnTo>
                    <a:pt x="212" y="109"/>
                  </a:lnTo>
                  <a:lnTo>
                    <a:pt x="213" y="110"/>
                  </a:lnTo>
                  <a:lnTo>
                    <a:pt x="214" y="110"/>
                  </a:lnTo>
                  <a:lnTo>
                    <a:pt x="214" y="111"/>
                  </a:lnTo>
                  <a:lnTo>
                    <a:pt x="215" y="111"/>
                  </a:lnTo>
                  <a:lnTo>
                    <a:pt x="216" y="111"/>
                  </a:lnTo>
                  <a:lnTo>
                    <a:pt x="218" y="111"/>
                  </a:lnTo>
                  <a:lnTo>
                    <a:pt x="219" y="111"/>
                  </a:lnTo>
                  <a:lnTo>
                    <a:pt x="220" y="111"/>
                  </a:lnTo>
                  <a:lnTo>
                    <a:pt x="220" y="112"/>
                  </a:lnTo>
                  <a:lnTo>
                    <a:pt x="221" y="112"/>
                  </a:lnTo>
                  <a:lnTo>
                    <a:pt x="222" y="113"/>
                  </a:lnTo>
                  <a:lnTo>
                    <a:pt x="223" y="113"/>
                  </a:lnTo>
                  <a:lnTo>
                    <a:pt x="224" y="114"/>
                  </a:lnTo>
                  <a:lnTo>
                    <a:pt x="226" y="114"/>
                  </a:lnTo>
                  <a:lnTo>
                    <a:pt x="227" y="113"/>
                  </a:lnTo>
                  <a:lnTo>
                    <a:pt x="228" y="113"/>
                  </a:lnTo>
                  <a:lnTo>
                    <a:pt x="229" y="113"/>
                  </a:lnTo>
                  <a:lnTo>
                    <a:pt x="230" y="113"/>
                  </a:lnTo>
                  <a:lnTo>
                    <a:pt x="231" y="113"/>
                  </a:lnTo>
                  <a:lnTo>
                    <a:pt x="231" y="114"/>
                  </a:lnTo>
                  <a:lnTo>
                    <a:pt x="232" y="114"/>
                  </a:lnTo>
                  <a:lnTo>
                    <a:pt x="233" y="114"/>
                  </a:lnTo>
                  <a:lnTo>
                    <a:pt x="235" y="114"/>
                  </a:lnTo>
                  <a:lnTo>
                    <a:pt x="236" y="114"/>
                  </a:lnTo>
                  <a:lnTo>
                    <a:pt x="236" y="116"/>
                  </a:lnTo>
                  <a:lnTo>
                    <a:pt x="237" y="116"/>
                  </a:lnTo>
                  <a:lnTo>
                    <a:pt x="238" y="116"/>
                  </a:lnTo>
                  <a:lnTo>
                    <a:pt x="239" y="116"/>
                  </a:lnTo>
                  <a:lnTo>
                    <a:pt x="240" y="116"/>
                  </a:lnTo>
                  <a:lnTo>
                    <a:pt x="240" y="117"/>
                  </a:lnTo>
                  <a:lnTo>
                    <a:pt x="241" y="117"/>
                  </a:lnTo>
                  <a:lnTo>
                    <a:pt x="243" y="117"/>
                  </a:lnTo>
                  <a:lnTo>
                    <a:pt x="244" y="118"/>
                  </a:lnTo>
                  <a:lnTo>
                    <a:pt x="245" y="118"/>
                  </a:lnTo>
                  <a:lnTo>
                    <a:pt x="245" y="119"/>
                  </a:lnTo>
                  <a:lnTo>
                    <a:pt x="246" y="119"/>
                  </a:lnTo>
                  <a:lnTo>
                    <a:pt x="247" y="119"/>
                  </a:lnTo>
                  <a:lnTo>
                    <a:pt x="248" y="119"/>
                  </a:lnTo>
                  <a:lnTo>
                    <a:pt x="250" y="118"/>
                  </a:lnTo>
                  <a:lnTo>
                    <a:pt x="252" y="118"/>
                  </a:lnTo>
                  <a:lnTo>
                    <a:pt x="253" y="118"/>
                  </a:lnTo>
                  <a:lnTo>
                    <a:pt x="254" y="118"/>
                  </a:lnTo>
                  <a:lnTo>
                    <a:pt x="254" y="119"/>
                  </a:lnTo>
                  <a:lnTo>
                    <a:pt x="255" y="119"/>
                  </a:lnTo>
                  <a:lnTo>
                    <a:pt x="256" y="119"/>
                  </a:lnTo>
                  <a:lnTo>
                    <a:pt x="257" y="119"/>
                  </a:lnTo>
                  <a:lnTo>
                    <a:pt x="257" y="120"/>
                  </a:lnTo>
                  <a:lnTo>
                    <a:pt x="258" y="120"/>
                  </a:lnTo>
                  <a:lnTo>
                    <a:pt x="259" y="120"/>
                  </a:lnTo>
                  <a:lnTo>
                    <a:pt x="259" y="121"/>
                  </a:lnTo>
                  <a:lnTo>
                    <a:pt x="261" y="121"/>
                  </a:lnTo>
                  <a:lnTo>
                    <a:pt x="262" y="121"/>
                  </a:lnTo>
                  <a:lnTo>
                    <a:pt x="263" y="122"/>
                  </a:lnTo>
                  <a:lnTo>
                    <a:pt x="264" y="122"/>
                  </a:lnTo>
                  <a:lnTo>
                    <a:pt x="265" y="124"/>
                  </a:lnTo>
                  <a:lnTo>
                    <a:pt x="266" y="124"/>
                  </a:lnTo>
                  <a:lnTo>
                    <a:pt x="267" y="124"/>
                  </a:lnTo>
                  <a:lnTo>
                    <a:pt x="269" y="124"/>
                  </a:lnTo>
                  <a:lnTo>
                    <a:pt x="270" y="125"/>
                  </a:lnTo>
                  <a:lnTo>
                    <a:pt x="271" y="125"/>
                  </a:lnTo>
                  <a:lnTo>
                    <a:pt x="276" y="127"/>
                  </a:lnTo>
                  <a:lnTo>
                    <a:pt x="279" y="128"/>
                  </a:lnTo>
                  <a:lnTo>
                    <a:pt x="280" y="129"/>
                  </a:lnTo>
                  <a:lnTo>
                    <a:pt x="281" y="129"/>
                  </a:lnTo>
                  <a:lnTo>
                    <a:pt x="282" y="129"/>
                  </a:lnTo>
                  <a:lnTo>
                    <a:pt x="283" y="129"/>
                  </a:lnTo>
                  <a:lnTo>
                    <a:pt x="284" y="130"/>
                  </a:lnTo>
                  <a:lnTo>
                    <a:pt x="287" y="130"/>
                  </a:lnTo>
                  <a:lnTo>
                    <a:pt x="288" y="130"/>
                  </a:lnTo>
                  <a:lnTo>
                    <a:pt x="289" y="130"/>
                  </a:lnTo>
                  <a:lnTo>
                    <a:pt x="289" y="131"/>
                  </a:lnTo>
                  <a:lnTo>
                    <a:pt x="290" y="131"/>
                  </a:lnTo>
                  <a:lnTo>
                    <a:pt x="292" y="133"/>
                  </a:lnTo>
                  <a:lnTo>
                    <a:pt x="293" y="133"/>
                  </a:lnTo>
                  <a:lnTo>
                    <a:pt x="295" y="133"/>
                  </a:lnTo>
                  <a:lnTo>
                    <a:pt x="295" y="134"/>
                  </a:lnTo>
                  <a:lnTo>
                    <a:pt x="296" y="134"/>
                  </a:lnTo>
                  <a:lnTo>
                    <a:pt x="297" y="135"/>
                  </a:lnTo>
                  <a:lnTo>
                    <a:pt x="298" y="135"/>
                  </a:lnTo>
                  <a:lnTo>
                    <a:pt x="299" y="136"/>
                  </a:lnTo>
                  <a:lnTo>
                    <a:pt x="300" y="136"/>
                  </a:lnTo>
                  <a:lnTo>
                    <a:pt x="301" y="136"/>
                  </a:lnTo>
                  <a:lnTo>
                    <a:pt x="302" y="136"/>
                  </a:lnTo>
                  <a:lnTo>
                    <a:pt x="304" y="136"/>
                  </a:lnTo>
                  <a:lnTo>
                    <a:pt x="305" y="137"/>
                  </a:lnTo>
                  <a:lnTo>
                    <a:pt x="306" y="137"/>
                  </a:lnTo>
                  <a:lnTo>
                    <a:pt x="307" y="137"/>
                  </a:lnTo>
                  <a:lnTo>
                    <a:pt x="308" y="138"/>
                  </a:lnTo>
                  <a:lnTo>
                    <a:pt x="308" y="139"/>
                  </a:lnTo>
                  <a:lnTo>
                    <a:pt x="309" y="139"/>
                  </a:lnTo>
                  <a:lnTo>
                    <a:pt x="309" y="141"/>
                  </a:lnTo>
                  <a:lnTo>
                    <a:pt x="310" y="142"/>
                  </a:lnTo>
                  <a:lnTo>
                    <a:pt x="310" y="143"/>
                  </a:lnTo>
                  <a:lnTo>
                    <a:pt x="310" y="144"/>
                  </a:lnTo>
                  <a:lnTo>
                    <a:pt x="312" y="145"/>
                  </a:lnTo>
                  <a:lnTo>
                    <a:pt x="312" y="146"/>
                  </a:lnTo>
                  <a:lnTo>
                    <a:pt x="312" y="147"/>
                  </a:lnTo>
                  <a:lnTo>
                    <a:pt x="313" y="147"/>
                  </a:lnTo>
                  <a:lnTo>
                    <a:pt x="313" y="149"/>
                  </a:lnTo>
                  <a:lnTo>
                    <a:pt x="313" y="150"/>
                  </a:lnTo>
                  <a:lnTo>
                    <a:pt x="314" y="150"/>
                  </a:lnTo>
                  <a:lnTo>
                    <a:pt x="314" y="151"/>
                  </a:lnTo>
                  <a:lnTo>
                    <a:pt x="315" y="152"/>
                  </a:lnTo>
                  <a:lnTo>
                    <a:pt x="315" y="153"/>
                  </a:lnTo>
                  <a:lnTo>
                    <a:pt x="315" y="154"/>
                  </a:lnTo>
                  <a:lnTo>
                    <a:pt x="316" y="155"/>
                  </a:lnTo>
                  <a:lnTo>
                    <a:pt x="316" y="156"/>
                  </a:lnTo>
                  <a:lnTo>
                    <a:pt x="316" y="159"/>
                  </a:lnTo>
                  <a:lnTo>
                    <a:pt x="316" y="160"/>
                  </a:lnTo>
                  <a:lnTo>
                    <a:pt x="316" y="161"/>
                  </a:lnTo>
                  <a:lnTo>
                    <a:pt x="317" y="161"/>
                  </a:lnTo>
                  <a:lnTo>
                    <a:pt x="317" y="162"/>
                  </a:lnTo>
                  <a:lnTo>
                    <a:pt x="318" y="163"/>
                  </a:lnTo>
                  <a:lnTo>
                    <a:pt x="318" y="164"/>
                  </a:lnTo>
                  <a:lnTo>
                    <a:pt x="318" y="166"/>
                  </a:lnTo>
                  <a:lnTo>
                    <a:pt x="317" y="167"/>
                  </a:lnTo>
                  <a:lnTo>
                    <a:pt x="317" y="168"/>
                  </a:lnTo>
                  <a:lnTo>
                    <a:pt x="317" y="169"/>
                  </a:lnTo>
                  <a:lnTo>
                    <a:pt x="317" y="170"/>
                  </a:lnTo>
                  <a:lnTo>
                    <a:pt x="317" y="171"/>
                  </a:lnTo>
                  <a:lnTo>
                    <a:pt x="317" y="172"/>
                  </a:lnTo>
                  <a:lnTo>
                    <a:pt x="318" y="172"/>
                  </a:lnTo>
                  <a:lnTo>
                    <a:pt x="323" y="171"/>
                  </a:lnTo>
                  <a:lnTo>
                    <a:pt x="324" y="171"/>
                  </a:lnTo>
                  <a:lnTo>
                    <a:pt x="327" y="171"/>
                  </a:lnTo>
                  <a:lnTo>
                    <a:pt x="331" y="172"/>
                  </a:lnTo>
                  <a:lnTo>
                    <a:pt x="332" y="172"/>
                  </a:lnTo>
                  <a:lnTo>
                    <a:pt x="334" y="170"/>
                  </a:lnTo>
                  <a:lnTo>
                    <a:pt x="336" y="167"/>
                  </a:lnTo>
                  <a:lnTo>
                    <a:pt x="336" y="164"/>
                  </a:lnTo>
                  <a:lnTo>
                    <a:pt x="338" y="161"/>
                  </a:lnTo>
                  <a:lnTo>
                    <a:pt x="338" y="158"/>
                  </a:lnTo>
                  <a:lnTo>
                    <a:pt x="338" y="156"/>
                  </a:lnTo>
                  <a:lnTo>
                    <a:pt x="338" y="154"/>
                  </a:lnTo>
                  <a:lnTo>
                    <a:pt x="336" y="152"/>
                  </a:lnTo>
                  <a:lnTo>
                    <a:pt x="336" y="151"/>
                  </a:lnTo>
                  <a:lnTo>
                    <a:pt x="335" y="150"/>
                  </a:lnTo>
                  <a:lnTo>
                    <a:pt x="335" y="147"/>
                  </a:lnTo>
                  <a:lnTo>
                    <a:pt x="335" y="145"/>
                  </a:lnTo>
                  <a:lnTo>
                    <a:pt x="335" y="142"/>
                  </a:lnTo>
                  <a:lnTo>
                    <a:pt x="335" y="138"/>
                  </a:lnTo>
                  <a:lnTo>
                    <a:pt x="336" y="136"/>
                  </a:lnTo>
                  <a:lnTo>
                    <a:pt x="336" y="135"/>
                  </a:lnTo>
                  <a:lnTo>
                    <a:pt x="338" y="135"/>
                  </a:lnTo>
                  <a:lnTo>
                    <a:pt x="338" y="133"/>
                  </a:lnTo>
                  <a:lnTo>
                    <a:pt x="338" y="131"/>
                  </a:lnTo>
                  <a:lnTo>
                    <a:pt x="338" y="126"/>
                  </a:lnTo>
                  <a:lnTo>
                    <a:pt x="338" y="125"/>
                  </a:lnTo>
                  <a:lnTo>
                    <a:pt x="338" y="122"/>
                  </a:lnTo>
                  <a:lnTo>
                    <a:pt x="338" y="121"/>
                  </a:lnTo>
                  <a:lnTo>
                    <a:pt x="338" y="120"/>
                  </a:lnTo>
                  <a:lnTo>
                    <a:pt x="338" y="117"/>
                  </a:lnTo>
                  <a:lnTo>
                    <a:pt x="338" y="114"/>
                  </a:lnTo>
                  <a:lnTo>
                    <a:pt x="338" y="113"/>
                  </a:lnTo>
                  <a:lnTo>
                    <a:pt x="339" y="109"/>
                  </a:lnTo>
                  <a:lnTo>
                    <a:pt x="339" y="108"/>
                  </a:lnTo>
                  <a:lnTo>
                    <a:pt x="339" y="105"/>
                  </a:lnTo>
                  <a:lnTo>
                    <a:pt x="339" y="104"/>
                  </a:lnTo>
                  <a:lnTo>
                    <a:pt x="339" y="103"/>
                  </a:lnTo>
                  <a:lnTo>
                    <a:pt x="339" y="101"/>
                  </a:lnTo>
                  <a:lnTo>
                    <a:pt x="339" y="100"/>
                  </a:lnTo>
                  <a:lnTo>
                    <a:pt x="340" y="96"/>
                  </a:lnTo>
                  <a:lnTo>
                    <a:pt x="340" y="94"/>
                  </a:lnTo>
                  <a:lnTo>
                    <a:pt x="340" y="92"/>
                  </a:lnTo>
                  <a:lnTo>
                    <a:pt x="341" y="92"/>
                  </a:lnTo>
                  <a:lnTo>
                    <a:pt x="341" y="89"/>
                  </a:lnTo>
                  <a:lnTo>
                    <a:pt x="341" y="88"/>
                  </a:lnTo>
                  <a:lnTo>
                    <a:pt x="341" y="84"/>
                  </a:lnTo>
                  <a:lnTo>
                    <a:pt x="341" y="79"/>
                  </a:lnTo>
                  <a:lnTo>
                    <a:pt x="340" y="76"/>
                  </a:lnTo>
                  <a:lnTo>
                    <a:pt x="340" y="72"/>
                  </a:lnTo>
                  <a:lnTo>
                    <a:pt x="339" y="70"/>
                  </a:lnTo>
                  <a:lnTo>
                    <a:pt x="339" y="68"/>
                  </a:lnTo>
                  <a:lnTo>
                    <a:pt x="340" y="67"/>
                  </a:lnTo>
                  <a:lnTo>
                    <a:pt x="340" y="66"/>
                  </a:lnTo>
                  <a:lnTo>
                    <a:pt x="341" y="64"/>
                  </a:lnTo>
                  <a:lnTo>
                    <a:pt x="342" y="63"/>
                  </a:lnTo>
                  <a:lnTo>
                    <a:pt x="343" y="61"/>
                  </a:lnTo>
                  <a:lnTo>
                    <a:pt x="344" y="59"/>
                  </a:lnTo>
                  <a:lnTo>
                    <a:pt x="344" y="58"/>
                  </a:lnTo>
                  <a:lnTo>
                    <a:pt x="344" y="52"/>
                  </a:lnTo>
                  <a:lnTo>
                    <a:pt x="344" y="50"/>
                  </a:lnTo>
                  <a:lnTo>
                    <a:pt x="345" y="50"/>
                  </a:lnTo>
                  <a:lnTo>
                    <a:pt x="347" y="49"/>
                  </a:lnTo>
                  <a:lnTo>
                    <a:pt x="348" y="49"/>
                  </a:lnTo>
                  <a:lnTo>
                    <a:pt x="349" y="49"/>
                  </a:lnTo>
                  <a:lnTo>
                    <a:pt x="349" y="47"/>
                  </a:lnTo>
                  <a:lnTo>
                    <a:pt x="350" y="47"/>
                  </a:lnTo>
                  <a:lnTo>
                    <a:pt x="351" y="47"/>
                  </a:lnTo>
                  <a:lnTo>
                    <a:pt x="352" y="47"/>
                  </a:lnTo>
                  <a:lnTo>
                    <a:pt x="353" y="47"/>
                  </a:lnTo>
                  <a:lnTo>
                    <a:pt x="355" y="46"/>
                  </a:lnTo>
                  <a:lnTo>
                    <a:pt x="356" y="46"/>
                  </a:lnTo>
                  <a:lnTo>
                    <a:pt x="357" y="46"/>
                  </a:lnTo>
                  <a:lnTo>
                    <a:pt x="357" y="47"/>
                  </a:lnTo>
                  <a:lnTo>
                    <a:pt x="358" y="47"/>
                  </a:lnTo>
                  <a:lnTo>
                    <a:pt x="359" y="49"/>
                  </a:lnTo>
                  <a:lnTo>
                    <a:pt x="360" y="50"/>
                  </a:lnTo>
                  <a:lnTo>
                    <a:pt x="361" y="50"/>
                  </a:lnTo>
                  <a:lnTo>
                    <a:pt x="362" y="50"/>
                  </a:lnTo>
                  <a:lnTo>
                    <a:pt x="362" y="51"/>
                  </a:lnTo>
                  <a:lnTo>
                    <a:pt x="364" y="51"/>
                  </a:lnTo>
                  <a:lnTo>
                    <a:pt x="365" y="51"/>
                  </a:lnTo>
                  <a:lnTo>
                    <a:pt x="366" y="51"/>
                  </a:lnTo>
                  <a:lnTo>
                    <a:pt x="367" y="51"/>
                  </a:lnTo>
                  <a:lnTo>
                    <a:pt x="368" y="51"/>
                  </a:lnTo>
                  <a:lnTo>
                    <a:pt x="369" y="52"/>
                  </a:lnTo>
                  <a:lnTo>
                    <a:pt x="370" y="52"/>
                  </a:lnTo>
                  <a:lnTo>
                    <a:pt x="373" y="51"/>
                  </a:lnTo>
                  <a:lnTo>
                    <a:pt x="374" y="51"/>
                  </a:lnTo>
                  <a:lnTo>
                    <a:pt x="375" y="51"/>
                  </a:lnTo>
                  <a:lnTo>
                    <a:pt x="376" y="51"/>
                  </a:lnTo>
                  <a:lnTo>
                    <a:pt x="377" y="52"/>
                  </a:lnTo>
                  <a:lnTo>
                    <a:pt x="378" y="52"/>
                  </a:lnTo>
                  <a:lnTo>
                    <a:pt x="379" y="52"/>
                  </a:lnTo>
                  <a:lnTo>
                    <a:pt x="381" y="53"/>
                  </a:lnTo>
                  <a:lnTo>
                    <a:pt x="382" y="53"/>
                  </a:lnTo>
                  <a:lnTo>
                    <a:pt x="383" y="53"/>
                  </a:lnTo>
                  <a:lnTo>
                    <a:pt x="385" y="53"/>
                  </a:lnTo>
                  <a:lnTo>
                    <a:pt x="386" y="53"/>
                  </a:lnTo>
                  <a:lnTo>
                    <a:pt x="386" y="52"/>
                  </a:lnTo>
                  <a:lnTo>
                    <a:pt x="387" y="52"/>
                  </a:lnTo>
                  <a:lnTo>
                    <a:pt x="387" y="51"/>
                  </a:lnTo>
                  <a:lnTo>
                    <a:pt x="388" y="50"/>
                  </a:lnTo>
                  <a:lnTo>
                    <a:pt x="390" y="49"/>
                  </a:lnTo>
                  <a:lnTo>
                    <a:pt x="391" y="49"/>
                  </a:lnTo>
                  <a:lnTo>
                    <a:pt x="393" y="49"/>
                  </a:lnTo>
                  <a:lnTo>
                    <a:pt x="394" y="50"/>
                  </a:lnTo>
                  <a:lnTo>
                    <a:pt x="395" y="51"/>
                  </a:lnTo>
                  <a:lnTo>
                    <a:pt x="396" y="52"/>
                  </a:lnTo>
                  <a:lnTo>
                    <a:pt x="398" y="52"/>
                  </a:lnTo>
                  <a:lnTo>
                    <a:pt x="398" y="53"/>
                  </a:lnTo>
                  <a:lnTo>
                    <a:pt x="399" y="53"/>
                  </a:lnTo>
                  <a:lnTo>
                    <a:pt x="399" y="54"/>
                  </a:lnTo>
                  <a:lnTo>
                    <a:pt x="400" y="55"/>
                  </a:lnTo>
                  <a:lnTo>
                    <a:pt x="401" y="55"/>
                  </a:lnTo>
                  <a:lnTo>
                    <a:pt x="402" y="55"/>
                  </a:lnTo>
                  <a:lnTo>
                    <a:pt x="403" y="55"/>
                  </a:lnTo>
                  <a:lnTo>
                    <a:pt x="404" y="55"/>
                  </a:lnTo>
                  <a:lnTo>
                    <a:pt x="405" y="55"/>
                  </a:lnTo>
                  <a:lnTo>
                    <a:pt x="407" y="55"/>
                  </a:lnTo>
                  <a:lnTo>
                    <a:pt x="407" y="57"/>
                  </a:lnTo>
                  <a:lnTo>
                    <a:pt x="408" y="57"/>
                  </a:lnTo>
                  <a:lnTo>
                    <a:pt x="409" y="58"/>
                  </a:lnTo>
                  <a:lnTo>
                    <a:pt x="410" y="59"/>
                  </a:lnTo>
                  <a:lnTo>
                    <a:pt x="411" y="59"/>
                  </a:lnTo>
                  <a:lnTo>
                    <a:pt x="412" y="60"/>
                  </a:lnTo>
                  <a:lnTo>
                    <a:pt x="413" y="60"/>
                  </a:lnTo>
                  <a:lnTo>
                    <a:pt x="413" y="61"/>
                  </a:lnTo>
                  <a:lnTo>
                    <a:pt x="414" y="61"/>
                  </a:lnTo>
                  <a:lnTo>
                    <a:pt x="416" y="61"/>
                  </a:lnTo>
                  <a:lnTo>
                    <a:pt x="417" y="61"/>
                  </a:lnTo>
                  <a:lnTo>
                    <a:pt x="418" y="61"/>
                  </a:lnTo>
                  <a:lnTo>
                    <a:pt x="418" y="60"/>
                  </a:lnTo>
                  <a:lnTo>
                    <a:pt x="419" y="59"/>
                  </a:lnTo>
                  <a:lnTo>
                    <a:pt x="419" y="58"/>
                  </a:lnTo>
                  <a:lnTo>
                    <a:pt x="419" y="57"/>
                  </a:lnTo>
                  <a:lnTo>
                    <a:pt x="420" y="55"/>
                  </a:lnTo>
                  <a:lnTo>
                    <a:pt x="420" y="54"/>
                  </a:lnTo>
                  <a:lnTo>
                    <a:pt x="421" y="54"/>
                  </a:lnTo>
                  <a:lnTo>
                    <a:pt x="421" y="53"/>
                  </a:lnTo>
                  <a:lnTo>
                    <a:pt x="422" y="53"/>
                  </a:lnTo>
                  <a:lnTo>
                    <a:pt x="422" y="52"/>
                  </a:lnTo>
                  <a:lnTo>
                    <a:pt x="424" y="52"/>
                  </a:lnTo>
                  <a:lnTo>
                    <a:pt x="425" y="52"/>
                  </a:lnTo>
                  <a:lnTo>
                    <a:pt x="426" y="52"/>
                  </a:lnTo>
                  <a:lnTo>
                    <a:pt x="427" y="52"/>
                  </a:lnTo>
                  <a:lnTo>
                    <a:pt x="428" y="52"/>
                  </a:lnTo>
                  <a:lnTo>
                    <a:pt x="429" y="52"/>
                  </a:lnTo>
                  <a:lnTo>
                    <a:pt x="429" y="53"/>
                  </a:lnTo>
                  <a:lnTo>
                    <a:pt x="430" y="53"/>
                  </a:lnTo>
                  <a:lnTo>
                    <a:pt x="431" y="53"/>
                  </a:lnTo>
                  <a:lnTo>
                    <a:pt x="431" y="54"/>
                  </a:lnTo>
                  <a:lnTo>
                    <a:pt x="433" y="54"/>
                  </a:lnTo>
                  <a:lnTo>
                    <a:pt x="434" y="54"/>
                  </a:lnTo>
                  <a:lnTo>
                    <a:pt x="435" y="54"/>
                  </a:lnTo>
                  <a:lnTo>
                    <a:pt x="435" y="55"/>
                  </a:lnTo>
                  <a:lnTo>
                    <a:pt x="436" y="55"/>
                  </a:lnTo>
                  <a:lnTo>
                    <a:pt x="437" y="55"/>
                  </a:lnTo>
                  <a:lnTo>
                    <a:pt x="438" y="55"/>
                  </a:lnTo>
                  <a:lnTo>
                    <a:pt x="439" y="55"/>
                  </a:lnTo>
                  <a:lnTo>
                    <a:pt x="441" y="55"/>
                  </a:lnTo>
                  <a:lnTo>
                    <a:pt x="442" y="55"/>
                  </a:lnTo>
                  <a:lnTo>
                    <a:pt x="444" y="57"/>
                  </a:lnTo>
                  <a:lnTo>
                    <a:pt x="445" y="57"/>
                  </a:lnTo>
                  <a:lnTo>
                    <a:pt x="446" y="57"/>
                  </a:lnTo>
                  <a:lnTo>
                    <a:pt x="447" y="57"/>
                  </a:lnTo>
                  <a:lnTo>
                    <a:pt x="448" y="58"/>
                  </a:lnTo>
                  <a:lnTo>
                    <a:pt x="450" y="58"/>
                  </a:lnTo>
                  <a:lnTo>
                    <a:pt x="451" y="59"/>
                  </a:lnTo>
                  <a:lnTo>
                    <a:pt x="452" y="59"/>
                  </a:lnTo>
                  <a:lnTo>
                    <a:pt x="452" y="60"/>
                  </a:lnTo>
                  <a:lnTo>
                    <a:pt x="452" y="61"/>
                  </a:lnTo>
                  <a:lnTo>
                    <a:pt x="453" y="62"/>
                  </a:lnTo>
                  <a:lnTo>
                    <a:pt x="454" y="63"/>
                  </a:lnTo>
                  <a:lnTo>
                    <a:pt x="455" y="63"/>
                  </a:lnTo>
                  <a:lnTo>
                    <a:pt x="456" y="63"/>
                  </a:lnTo>
                  <a:lnTo>
                    <a:pt x="456" y="62"/>
                  </a:lnTo>
                  <a:lnTo>
                    <a:pt x="457" y="62"/>
                  </a:lnTo>
                  <a:lnTo>
                    <a:pt x="459" y="62"/>
                  </a:lnTo>
                  <a:lnTo>
                    <a:pt x="460" y="62"/>
                  </a:lnTo>
                  <a:lnTo>
                    <a:pt x="461" y="61"/>
                  </a:lnTo>
                  <a:lnTo>
                    <a:pt x="461" y="60"/>
                  </a:lnTo>
                  <a:lnTo>
                    <a:pt x="462" y="60"/>
                  </a:lnTo>
                  <a:lnTo>
                    <a:pt x="463" y="58"/>
                  </a:lnTo>
                  <a:lnTo>
                    <a:pt x="465" y="53"/>
                  </a:lnTo>
                  <a:lnTo>
                    <a:pt x="467" y="51"/>
                  </a:lnTo>
                  <a:lnTo>
                    <a:pt x="468" y="49"/>
                  </a:lnTo>
                  <a:lnTo>
                    <a:pt x="468" y="47"/>
                  </a:lnTo>
                  <a:lnTo>
                    <a:pt x="469" y="46"/>
                  </a:lnTo>
                  <a:lnTo>
                    <a:pt x="471" y="43"/>
                  </a:lnTo>
                  <a:lnTo>
                    <a:pt x="471" y="42"/>
                  </a:lnTo>
                  <a:lnTo>
                    <a:pt x="472" y="39"/>
                  </a:lnTo>
                  <a:lnTo>
                    <a:pt x="474" y="37"/>
                  </a:lnTo>
                  <a:lnTo>
                    <a:pt x="476" y="36"/>
                  </a:lnTo>
                  <a:lnTo>
                    <a:pt x="480" y="34"/>
                  </a:lnTo>
                  <a:lnTo>
                    <a:pt x="482" y="33"/>
                  </a:lnTo>
                  <a:lnTo>
                    <a:pt x="484" y="32"/>
                  </a:lnTo>
                  <a:lnTo>
                    <a:pt x="486" y="32"/>
                  </a:lnTo>
                  <a:lnTo>
                    <a:pt x="487" y="30"/>
                  </a:lnTo>
                  <a:lnTo>
                    <a:pt x="488" y="30"/>
                  </a:lnTo>
                  <a:lnTo>
                    <a:pt x="490" y="30"/>
                  </a:lnTo>
                  <a:lnTo>
                    <a:pt x="493" y="30"/>
                  </a:lnTo>
                  <a:lnTo>
                    <a:pt x="494" y="32"/>
                  </a:lnTo>
                  <a:lnTo>
                    <a:pt x="498" y="32"/>
                  </a:lnTo>
                  <a:lnTo>
                    <a:pt x="500" y="32"/>
                  </a:lnTo>
                  <a:lnTo>
                    <a:pt x="503" y="32"/>
                  </a:lnTo>
                  <a:lnTo>
                    <a:pt x="506" y="32"/>
                  </a:lnTo>
                  <a:lnTo>
                    <a:pt x="508" y="32"/>
                  </a:lnTo>
                  <a:lnTo>
                    <a:pt x="513" y="32"/>
                  </a:lnTo>
                  <a:lnTo>
                    <a:pt x="516" y="32"/>
                  </a:lnTo>
                  <a:lnTo>
                    <a:pt x="517" y="32"/>
                  </a:lnTo>
                  <a:lnTo>
                    <a:pt x="519" y="32"/>
                  </a:lnTo>
                  <a:lnTo>
                    <a:pt x="520" y="32"/>
                  </a:lnTo>
                  <a:lnTo>
                    <a:pt x="522" y="32"/>
                  </a:lnTo>
                  <a:lnTo>
                    <a:pt x="523" y="32"/>
                  </a:lnTo>
                  <a:lnTo>
                    <a:pt x="526" y="30"/>
                  </a:lnTo>
                  <a:lnTo>
                    <a:pt x="528" y="30"/>
                  </a:lnTo>
                  <a:lnTo>
                    <a:pt x="530" y="30"/>
                  </a:lnTo>
                  <a:lnTo>
                    <a:pt x="531" y="30"/>
                  </a:lnTo>
                  <a:lnTo>
                    <a:pt x="540" y="30"/>
                  </a:lnTo>
                  <a:lnTo>
                    <a:pt x="545" y="32"/>
                  </a:lnTo>
                  <a:lnTo>
                    <a:pt x="546" y="32"/>
                  </a:lnTo>
                  <a:lnTo>
                    <a:pt x="548" y="32"/>
                  </a:lnTo>
                  <a:lnTo>
                    <a:pt x="549" y="32"/>
                  </a:lnTo>
                  <a:lnTo>
                    <a:pt x="551" y="32"/>
                  </a:lnTo>
                  <a:lnTo>
                    <a:pt x="556" y="32"/>
                  </a:lnTo>
                  <a:lnTo>
                    <a:pt x="559" y="32"/>
                  </a:lnTo>
                  <a:lnTo>
                    <a:pt x="563" y="32"/>
                  </a:lnTo>
                  <a:lnTo>
                    <a:pt x="565" y="32"/>
                  </a:lnTo>
                  <a:lnTo>
                    <a:pt x="571" y="30"/>
                  </a:lnTo>
                  <a:lnTo>
                    <a:pt x="572" y="30"/>
                  </a:lnTo>
                  <a:lnTo>
                    <a:pt x="575" y="30"/>
                  </a:lnTo>
                  <a:lnTo>
                    <a:pt x="577" y="29"/>
                  </a:lnTo>
                  <a:lnTo>
                    <a:pt x="581" y="29"/>
                  </a:lnTo>
                  <a:lnTo>
                    <a:pt x="584" y="28"/>
                  </a:lnTo>
                  <a:lnTo>
                    <a:pt x="589" y="28"/>
                  </a:lnTo>
                  <a:lnTo>
                    <a:pt x="591" y="27"/>
                  </a:lnTo>
                  <a:lnTo>
                    <a:pt x="593" y="27"/>
                  </a:lnTo>
                  <a:lnTo>
                    <a:pt x="594" y="26"/>
                  </a:lnTo>
                  <a:lnTo>
                    <a:pt x="596" y="26"/>
                  </a:lnTo>
                  <a:lnTo>
                    <a:pt x="599" y="22"/>
                  </a:lnTo>
                  <a:lnTo>
                    <a:pt x="600" y="22"/>
                  </a:lnTo>
                  <a:lnTo>
                    <a:pt x="601" y="21"/>
                  </a:lnTo>
                  <a:lnTo>
                    <a:pt x="602" y="20"/>
                  </a:lnTo>
                  <a:lnTo>
                    <a:pt x="603" y="20"/>
                  </a:lnTo>
                  <a:lnTo>
                    <a:pt x="605" y="19"/>
                  </a:lnTo>
                  <a:lnTo>
                    <a:pt x="607" y="18"/>
                  </a:lnTo>
                  <a:lnTo>
                    <a:pt x="608" y="18"/>
                  </a:lnTo>
                  <a:lnTo>
                    <a:pt x="609" y="17"/>
                  </a:lnTo>
                  <a:lnTo>
                    <a:pt x="610" y="17"/>
                  </a:lnTo>
                  <a:lnTo>
                    <a:pt x="614" y="16"/>
                  </a:lnTo>
                  <a:lnTo>
                    <a:pt x="615" y="14"/>
                  </a:lnTo>
                  <a:lnTo>
                    <a:pt x="616" y="14"/>
                  </a:lnTo>
                  <a:lnTo>
                    <a:pt x="617" y="14"/>
                  </a:lnTo>
                  <a:lnTo>
                    <a:pt x="618" y="13"/>
                  </a:lnTo>
                  <a:lnTo>
                    <a:pt x="622" y="11"/>
                  </a:lnTo>
                  <a:lnTo>
                    <a:pt x="624" y="10"/>
                  </a:lnTo>
                  <a:lnTo>
                    <a:pt x="627" y="8"/>
                  </a:lnTo>
                  <a:lnTo>
                    <a:pt x="631" y="7"/>
                  </a:lnTo>
                  <a:lnTo>
                    <a:pt x="635" y="4"/>
                  </a:lnTo>
                  <a:lnTo>
                    <a:pt x="639" y="2"/>
                  </a:lnTo>
                  <a:lnTo>
                    <a:pt x="640" y="2"/>
                  </a:lnTo>
                  <a:lnTo>
                    <a:pt x="643" y="0"/>
                  </a:lnTo>
                  <a:lnTo>
                    <a:pt x="644" y="2"/>
                  </a:lnTo>
                  <a:lnTo>
                    <a:pt x="645" y="3"/>
                  </a:lnTo>
                  <a:lnTo>
                    <a:pt x="646" y="3"/>
                  </a:lnTo>
                  <a:lnTo>
                    <a:pt x="646" y="4"/>
                  </a:lnTo>
                  <a:lnTo>
                    <a:pt x="648" y="5"/>
                  </a:lnTo>
                  <a:lnTo>
                    <a:pt x="651" y="8"/>
                  </a:lnTo>
                  <a:lnTo>
                    <a:pt x="653" y="10"/>
                  </a:lnTo>
                  <a:lnTo>
                    <a:pt x="654" y="10"/>
                  </a:lnTo>
                  <a:lnTo>
                    <a:pt x="655" y="11"/>
                  </a:lnTo>
                  <a:lnTo>
                    <a:pt x="658" y="12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35" name="Freeform 687">
              <a:extLst>
                <a:ext uri="{FF2B5EF4-FFF2-40B4-BE49-F238E27FC236}">
                  <a16:creationId xmlns:a16="http://schemas.microsoft.com/office/drawing/2014/main" id="{884F78C1-1431-4ED9-56BC-52DDBF682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8538" y="3001963"/>
              <a:ext cx="908050" cy="844550"/>
            </a:xfrm>
            <a:custGeom>
              <a:avLst/>
              <a:gdLst>
                <a:gd name="T0" fmla="*/ 556 w 572"/>
                <a:gd name="T1" fmla="*/ 112 h 532"/>
                <a:gd name="T2" fmla="*/ 540 w 572"/>
                <a:gd name="T3" fmla="*/ 145 h 532"/>
                <a:gd name="T4" fmla="*/ 537 w 572"/>
                <a:gd name="T5" fmla="*/ 190 h 532"/>
                <a:gd name="T6" fmla="*/ 524 w 572"/>
                <a:gd name="T7" fmla="*/ 229 h 532"/>
                <a:gd name="T8" fmla="*/ 515 w 572"/>
                <a:gd name="T9" fmla="*/ 253 h 532"/>
                <a:gd name="T10" fmla="*/ 500 w 572"/>
                <a:gd name="T11" fmla="*/ 291 h 532"/>
                <a:gd name="T12" fmla="*/ 469 w 572"/>
                <a:gd name="T13" fmla="*/ 312 h 532"/>
                <a:gd name="T14" fmla="*/ 454 w 572"/>
                <a:gd name="T15" fmla="*/ 338 h 532"/>
                <a:gd name="T16" fmla="*/ 431 w 572"/>
                <a:gd name="T17" fmla="*/ 374 h 532"/>
                <a:gd name="T18" fmla="*/ 409 w 572"/>
                <a:gd name="T19" fmla="*/ 395 h 532"/>
                <a:gd name="T20" fmla="*/ 393 w 572"/>
                <a:gd name="T21" fmla="*/ 437 h 532"/>
                <a:gd name="T22" fmla="*/ 368 w 572"/>
                <a:gd name="T23" fmla="*/ 469 h 532"/>
                <a:gd name="T24" fmla="*/ 344 w 572"/>
                <a:gd name="T25" fmla="*/ 493 h 532"/>
                <a:gd name="T26" fmla="*/ 324 w 572"/>
                <a:gd name="T27" fmla="*/ 528 h 532"/>
                <a:gd name="T28" fmla="*/ 291 w 572"/>
                <a:gd name="T29" fmla="*/ 515 h 532"/>
                <a:gd name="T30" fmla="*/ 267 w 572"/>
                <a:gd name="T31" fmla="*/ 513 h 532"/>
                <a:gd name="T32" fmla="*/ 232 w 572"/>
                <a:gd name="T33" fmla="*/ 509 h 532"/>
                <a:gd name="T34" fmla="*/ 209 w 572"/>
                <a:gd name="T35" fmla="*/ 510 h 532"/>
                <a:gd name="T36" fmla="*/ 186 w 572"/>
                <a:gd name="T37" fmla="*/ 504 h 532"/>
                <a:gd name="T38" fmla="*/ 164 w 572"/>
                <a:gd name="T39" fmla="*/ 497 h 532"/>
                <a:gd name="T40" fmla="*/ 141 w 572"/>
                <a:gd name="T41" fmla="*/ 491 h 532"/>
                <a:gd name="T42" fmla="*/ 102 w 572"/>
                <a:gd name="T43" fmla="*/ 494 h 532"/>
                <a:gd name="T44" fmla="*/ 83 w 572"/>
                <a:gd name="T45" fmla="*/ 495 h 532"/>
                <a:gd name="T46" fmla="*/ 63 w 572"/>
                <a:gd name="T47" fmla="*/ 469 h 532"/>
                <a:gd name="T48" fmla="*/ 56 w 572"/>
                <a:gd name="T49" fmla="*/ 429 h 532"/>
                <a:gd name="T50" fmla="*/ 49 w 572"/>
                <a:gd name="T51" fmla="*/ 384 h 532"/>
                <a:gd name="T52" fmla="*/ 40 w 572"/>
                <a:gd name="T53" fmla="*/ 368 h 532"/>
                <a:gd name="T54" fmla="*/ 12 w 572"/>
                <a:gd name="T55" fmla="*/ 333 h 532"/>
                <a:gd name="T56" fmla="*/ 3 w 572"/>
                <a:gd name="T57" fmla="*/ 311 h 532"/>
                <a:gd name="T58" fmla="*/ 9 w 572"/>
                <a:gd name="T59" fmla="*/ 278 h 532"/>
                <a:gd name="T60" fmla="*/ 25 w 572"/>
                <a:gd name="T61" fmla="*/ 250 h 532"/>
                <a:gd name="T62" fmla="*/ 34 w 572"/>
                <a:gd name="T63" fmla="*/ 218 h 532"/>
                <a:gd name="T64" fmla="*/ 66 w 572"/>
                <a:gd name="T65" fmla="*/ 204 h 532"/>
                <a:gd name="T66" fmla="*/ 67 w 572"/>
                <a:gd name="T67" fmla="*/ 177 h 532"/>
                <a:gd name="T68" fmla="*/ 56 w 572"/>
                <a:gd name="T69" fmla="*/ 143 h 532"/>
                <a:gd name="T70" fmla="*/ 74 w 572"/>
                <a:gd name="T71" fmla="*/ 128 h 532"/>
                <a:gd name="T72" fmla="*/ 102 w 572"/>
                <a:gd name="T73" fmla="*/ 126 h 532"/>
                <a:gd name="T74" fmla="*/ 136 w 572"/>
                <a:gd name="T75" fmla="*/ 112 h 532"/>
                <a:gd name="T76" fmla="*/ 155 w 572"/>
                <a:gd name="T77" fmla="*/ 99 h 532"/>
                <a:gd name="T78" fmla="*/ 167 w 572"/>
                <a:gd name="T79" fmla="*/ 72 h 532"/>
                <a:gd name="T80" fmla="*/ 179 w 572"/>
                <a:gd name="T81" fmla="*/ 52 h 532"/>
                <a:gd name="T82" fmla="*/ 192 w 572"/>
                <a:gd name="T83" fmla="*/ 32 h 532"/>
                <a:gd name="T84" fmla="*/ 222 w 572"/>
                <a:gd name="T85" fmla="*/ 14 h 532"/>
                <a:gd name="T86" fmla="*/ 235 w 572"/>
                <a:gd name="T87" fmla="*/ 43 h 532"/>
                <a:gd name="T88" fmla="*/ 254 w 572"/>
                <a:gd name="T89" fmla="*/ 28 h 532"/>
                <a:gd name="T90" fmla="*/ 269 w 572"/>
                <a:gd name="T91" fmla="*/ 1 h 532"/>
                <a:gd name="T92" fmla="*/ 311 w 572"/>
                <a:gd name="T93" fmla="*/ 39 h 532"/>
                <a:gd name="T94" fmla="*/ 342 w 572"/>
                <a:gd name="T95" fmla="*/ 35 h 532"/>
                <a:gd name="T96" fmla="*/ 367 w 572"/>
                <a:gd name="T97" fmla="*/ 25 h 532"/>
                <a:gd name="T98" fmla="*/ 384 w 572"/>
                <a:gd name="T99" fmla="*/ 8 h 532"/>
                <a:gd name="T100" fmla="*/ 402 w 572"/>
                <a:gd name="T101" fmla="*/ 1 h 532"/>
                <a:gd name="T102" fmla="*/ 413 w 572"/>
                <a:gd name="T103" fmla="*/ 15 h 532"/>
                <a:gd name="T104" fmla="*/ 420 w 572"/>
                <a:gd name="T105" fmla="*/ 14 h 532"/>
                <a:gd name="T106" fmla="*/ 429 w 572"/>
                <a:gd name="T107" fmla="*/ 13 h 532"/>
                <a:gd name="T108" fmla="*/ 440 w 572"/>
                <a:gd name="T109" fmla="*/ 15 h 532"/>
                <a:gd name="T110" fmla="*/ 450 w 572"/>
                <a:gd name="T111" fmla="*/ 32 h 532"/>
                <a:gd name="T112" fmla="*/ 470 w 572"/>
                <a:gd name="T113" fmla="*/ 38 h 532"/>
                <a:gd name="T114" fmla="*/ 487 w 572"/>
                <a:gd name="T115" fmla="*/ 50 h 532"/>
                <a:gd name="T116" fmla="*/ 513 w 572"/>
                <a:gd name="T117" fmla="*/ 62 h 532"/>
                <a:gd name="T118" fmla="*/ 543 w 572"/>
                <a:gd name="T119" fmla="*/ 76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72" h="532">
                  <a:moveTo>
                    <a:pt x="572" y="69"/>
                  </a:moveTo>
                  <a:lnTo>
                    <a:pt x="572" y="70"/>
                  </a:lnTo>
                  <a:lnTo>
                    <a:pt x="571" y="74"/>
                  </a:lnTo>
                  <a:lnTo>
                    <a:pt x="568" y="81"/>
                  </a:lnTo>
                  <a:lnTo>
                    <a:pt x="567" y="85"/>
                  </a:lnTo>
                  <a:lnTo>
                    <a:pt x="566" y="89"/>
                  </a:lnTo>
                  <a:lnTo>
                    <a:pt x="566" y="90"/>
                  </a:lnTo>
                  <a:lnTo>
                    <a:pt x="566" y="93"/>
                  </a:lnTo>
                  <a:lnTo>
                    <a:pt x="565" y="94"/>
                  </a:lnTo>
                  <a:lnTo>
                    <a:pt x="565" y="95"/>
                  </a:lnTo>
                  <a:lnTo>
                    <a:pt x="564" y="97"/>
                  </a:lnTo>
                  <a:lnTo>
                    <a:pt x="564" y="98"/>
                  </a:lnTo>
                  <a:lnTo>
                    <a:pt x="564" y="99"/>
                  </a:lnTo>
                  <a:lnTo>
                    <a:pt x="563" y="99"/>
                  </a:lnTo>
                  <a:lnTo>
                    <a:pt x="562" y="101"/>
                  </a:lnTo>
                  <a:lnTo>
                    <a:pt x="562" y="102"/>
                  </a:lnTo>
                  <a:lnTo>
                    <a:pt x="560" y="103"/>
                  </a:lnTo>
                  <a:lnTo>
                    <a:pt x="559" y="107"/>
                  </a:lnTo>
                  <a:lnTo>
                    <a:pt x="556" y="112"/>
                  </a:lnTo>
                  <a:lnTo>
                    <a:pt x="555" y="115"/>
                  </a:lnTo>
                  <a:lnTo>
                    <a:pt x="552" y="118"/>
                  </a:lnTo>
                  <a:lnTo>
                    <a:pt x="552" y="119"/>
                  </a:lnTo>
                  <a:lnTo>
                    <a:pt x="551" y="120"/>
                  </a:lnTo>
                  <a:lnTo>
                    <a:pt x="550" y="123"/>
                  </a:lnTo>
                  <a:lnTo>
                    <a:pt x="549" y="124"/>
                  </a:lnTo>
                  <a:lnTo>
                    <a:pt x="548" y="125"/>
                  </a:lnTo>
                  <a:lnTo>
                    <a:pt x="547" y="126"/>
                  </a:lnTo>
                  <a:lnTo>
                    <a:pt x="543" y="131"/>
                  </a:lnTo>
                  <a:lnTo>
                    <a:pt x="542" y="132"/>
                  </a:lnTo>
                  <a:lnTo>
                    <a:pt x="542" y="133"/>
                  </a:lnTo>
                  <a:lnTo>
                    <a:pt x="542" y="134"/>
                  </a:lnTo>
                  <a:lnTo>
                    <a:pt x="542" y="135"/>
                  </a:lnTo>
                  <a:lnTo>
                    <a:pt x="541" y="136"/>
                  </a:lnTo>
                  <a:lnTo>
                    <a:pt x="541" y="139"/>
                  </a:lnTo>
                  <a:lnTo>
                    <a:pt x="541" y="140"/>
                  </a:lnTo>
                  <a:lnTo>
                    <a:pt x="541" y="141"/>
                  </a:lnTo>
                  <a:lnTo>
                    <a:pt x="540" y="142"/>
                  </a:lnTo>
                  <a:lnTo>
                    <a:pt x="540" y="145"/>
                  </a:lnTo>
                  <a:lnTo>
                    <a:pt x="538" y="153"/>
                  </a:lnTo>
                  <a:lnTo>
                    <a:pt x="538" y="157"/>
                  </a:lnTo>
                  <a:lnTo>
                    <a:pt x="538" y="158"/>
                  </a:lnTo>
                  <a:lnTo>
                    <a:pt x="537" y="162"/>
                  </a:lnTo>
                  <a:lnTo>
                    <a:pt x="537" y="164"/>
                  </a:lnTo>
                  <a:lnTo>
                    <a:pt x="536" y="166"/>
                  </a:lnTo>
                  <a:lnTo>
                    <a:pt x="536" y="168"/>
                  </a:lnTo>
                  <a:lnTo>
                    <a:pt x="536" y="172"/>
                  </a:lnTo>
                  <a:lnTo>
                    <a:pt x="536" y="173"/>
                  </a:lnTo>
                  <a:lnTo>
                    <a:pt x="534" y="174"/>
                  </a:lnTo>
                  <a:lnTo>
                    <a:pt x="536" y="175"/>
                  </a:lnTo>
                  <a:lnTo>
                    <a:pt x="536" y="176"/>
                  </a:lnTo>
                  <a:lnTo>
                    <a:pt x="536" y="177"/>
                  </a:lnTo>
                  <a:lnTo>
                    <a:pt x="536" y="178"/>
                  </a:lnTo>
                  <a:lnTo>
                    <a:pt x="536" y="184"/>
                  </a:lnTo>
                  <a:lnTo>
                    <a:pt x="537" y="185"/>
                  </a:lnTo>
                  <a:lnTo>
                    <a:pt x="537" y="187"/>
                  </a:lnTo>
                  <a:lnTo>
                    <a:pt x="537" y="189"/>
                  </a:lnTo>
                  <a:lnTo>
                    <a:pt x="537" y="190"/>
                  </a:lnTo>
                  <a:lnTo>
                    <a:pt x="538" y="193"/>
                  </a:lnTo>
                  <a:lnTo>
                    <a:pt x="538" y="195"/>
                  </a:lnTo>
                  <a:lnTo>
                    <a:pt x="538" y="197"/>
                  </a:lnTo>
                  <a:lnTo>
                    <a:pt x="538" y="198"/>
                  </a:lnTo>
                  <a:lnTo>
                    <a:pt x="538" y="199"/>
                  </a:lnTo>
                  <a:lnTo>
                    <a:pt x="538" y="200"/>
                  </a:lnTo>
                  <a:lnTo>
                    <a:pt x="537" y="201"/>
                  </a:lnTo>
                  <a:lnTo>
                    <a:pt x="536" y="204"/>
                  </a:lnTo>
                  <a:lnTo>
                    <a:pt x="536" y="206"/>
                  </a:lnTo>
                  <a:lnTo>
                    <a:pt x="533" y="209"/>
                  </a:lnTo>
                  <a:lnTo>
                    <a:pt x="532" y="211"/>
                  </a:lnTo>
                  <a:lnTo>
                    <a:pt x="532" y="212"/>
                  </a:lnTo>
                  <a:lnTo>
                    <a:pt x="531" y="215"/>
                  </a:lnTo>
                  <a:lnTo>
                    <a:pt x="530" y="217"/>
                  </a:lnTo>
                  <a:lnTo>
                    <a:pt x="528" y="221"/>
                  </a:lnTo>
                  <a:lnTo>
                    <a:pt x="526" y="224"/>
                  </a:lnTo>
                  <a:lnTo>
                    <a:pt x="526" y="225"/>
                  </a:lnTo>
                  <a:lnTo>
                    <a:pt x="525" y="228"/>
                  </a:lnTo>
                  <a:lnTo>
                    <a:pt x="524" y="229"/>
                  </a:lnTo>
                  <a:lnTo>
                    <a:pt x="524" y="231"/>
                  </a:lnTo>
                  <a:lnTo>
                    <a:pt x="523" y="233"/>
                  </a:lnTo>
                  <a:lnTo>
                    <a:pt x="523" y="234"/>
                  </a:lnTo>
                  <a:lnTo>
                    <a:pt x="523" y="235"/>
                  </a:lnTo>
                  <a:lnTo>
                    <a:pt x="522" y="237"/>
                  </a:lnTo>
                  <a:lnTo>
                    <a:pt x="521" y="239"/>
                  </a:lnTo>
                  <a:lnTo>
                    <a:pt x="520" y="241"/>
                  </a:lnTo>
                  <a:lnTo>
                    <a:pt x="520" y="242"/>
                  </a:lnTo>
                  <a:lnTo>
                    <a:pt x="520" y="243"/>
                  </a:lnTo>
                  <a:lnTo>
                    <a:pt x="519" y="244"/>
                  </a:lnTo>
                  <a:lnTo>
                    <a:pt x="519" y="245"/>
                  </a:lnTo>
                  <a:lnTo>
                    <a:pt x="519" y="246"/>
                  </a:lnTo>
                  <a:lnTo>
                    <a:pt x="517" y="246"/>
                  </a:lnTo>
                  <a:lnTo>
                    <a:pt x="517" y="248"/>
                  </a:lnTo>
                  <a:lnTo>
                    <a:pt x="517" y="249"/>
                  </a:lnTo>
                  <a:lnTo>
                    <a:pt x="517" y="250"/>
                  </a:lnTo>
                  <a:lnTo>
                    <a:pt x="516" y="251"/>
                  </a:lnTo>
                  <a:lnTo>
                    <a:pt x="516" y="252"/>
                  </a:lnTo>
                  <a:lnTo>
                    <a:pt x="515" y="253"/>
                  </a:lnTo>
                  <a:lnTo>
                    <a:pt x="515" y="254"/>
                  </a:lnTo>
                  <a:lnTo>
                    <a:pt x="515" y="256"/>
                  </a:lnTo>
                  <a:lnTo>
                    <a:pt x="514" y="259"/>
                  </a:lnTo>
                  <a:lnTo>
                    <a:pt x="513" y="259"/>
                  </a:lnTo>
                  <a:lnTo>
                    <a:pt x="513" y="260"/>
                  </a:lnTo>
                  <a:lnTo>
                    <a:pt x="513" y="261"/>
                  </a:lnTo>
                  <a:lnTo>
                    <a:pt x="512" y="264"/>
                  </a:lnTo>
                  <a:lnTo>
                    <a:pt x="509" y="268"/>
                  </a:lnTo>
                  <a:lnTo>
                    <a:pt x="509" y="269"/>
                  </a:lnTo>
                  <a:lnTo>
                    <a:pt x="508" y="271"/>
                  </a:lnTo>
                  <a:lnTo>
                    <a:pt x="508" y="273"/>
                  </a:lnTo>
                  <a:lnTo>
                    <a:pt x="507" y="274"/>
                  </a:lnTo>
                  <a:lnTo>
                    <a:pt x="505" y="279"/>
                  </a:lnTo>
                  <a:lnTo>
                    <a:pt x="505" y="281"/>
                  </a:lnTo>
                  <a:lnTo>
                    <a:pt x="504" y="284"/>
                  </a:lnTo>
                  <a:lnTo>
                    <a:pt x="502" y="287"/>
                  </a:lnTo>
                  <a:lnTo>
                    <a:pt x="502" y="289"/>
                  </a:lnTo>
                  <a:lnTo>
                    <a:pt x="502" y="290"/>
                  </a:lnTo>
                  <a:lnTo>
                    <a:pt x="500" y="291"/>
                  </a:lnTo>
                  <a:lnTo>
                    <a:pt x="499" y="292"/>
                  </a:lnTo>
                  <a:lnTo>
                    <a:pt x="499" y="293"/>
                  </a:lnTo>
                  <a:lnTo>
                    <a:pt x="498" y="294"/>
                  </a:lnTo>
                  <a:lnTo>
                    <a:pt x="497" y="294"/>
                  </a:lnTo>
                  <a:lnTo>
                    <a:pt x="497" y="295"/>
                  </a:lnTo>
                  <a:lnTo>
                    <a:pt x="496" y="295"/>
                  </a:lnTo>
                  <a:lnTo>
                    <a:pt x="496" y="296"/>
                  </a:lnTo>
                  <a:lnTo>
                    <a:pt x="495" y="296"/>
                  </a:lnTo>
                  <a:lnTo>
                    <a:pt x="494" y="298"/>
                  </a:lnTo>
                  <a:lnTo>
                    <a:pt x="491" y="299"/>
                  </a:lnTo>
                  <a:lnTo>
                    <a:pt x="489" y="300"/>
                  </a:lnTo>
                  <a:lnTo>
                    <a:pt x="488" y="301"/>
                  </a:lnTo>
                  <a:lnTo>
                    <a:pt x="487" y="302"/>
                  </a:lnTo>
                  <a:lnTo>
                    <a:pt x="483" y="303"/>
                  </a:lnTo>
                  <a:lnTo>
                    <a:pt x="482" y="304"/>
                  </a:lnTo>
                  <a:lnTo>
                    <a:pt x="479" y="306"/>
                  </a:lnTo>
                  <a:lnTo>
                    <a:pt x="473" y="310"/>
                  </a:lnTo>
                  <a:lnTo>
                    <a:pt x="472" y="310"/>
                  </a:lnTo>
                  <a:lnTo>
                    <a:pt x="469" y="312"/>
                  </a:lnTo>
                  <a:lnTo>
                    <a:pt x="468" y="312"/>
                  </a:lnTo>
                  <a:lnTo>
                    <a:pt x="468" y="313"/>
                  </a:lnTo>
                  <a:lnTo>
                    <a:pt x="466" y="313"/>
                  </a:lnTo>
                  <a:lnTo>
                    <a:pt x="465" y="315"/>
                  </a:lnTo>
                  <a:lnTo>
                    <a:pt x="464" y="316"/>
                  </a:lnTo>
                  <a:lnTo>
                    <a:pt x="463" y="317"/>
                  </a:lnTo>
                  <a:lnTo>
                    <a:pt x="463" y="318"/>
                  </a:lnTo>
                  <a:lnTo>
                    <a:pt x="462" y="319"/>
                  </a:lnTo>
                  <a:lnTo>
                    <a:pt x="461" y="320"/>
                  </a:lnTo>
                  <a:lnTo>
                    <a:pt x="461" y="321"/>
                  </a:lnTo>
                  <a:lnTo>
                    <a:pt x="461" y="323"/>
                  </a:lnTo>
                  <a:lnTo>
                    <a:pt x="460" y="324"/>
                  </a:lnTo>
                  <a:lnTo>
                    <a:pt x="460" y="325"/>
                  </a:lnTo>
                  <a:lnTo>
                    <a:pt x="459" y="327"/>
                  </a:lnTo>
                  <a:lnTo>
                    <a:pt x="457" y="331"/>
                  </a:lnTo>
                  <a:lnTo>
                    <a:pt x="456" y="335"/>
                  </a:lnTo>
                  <a:lnTo>
                    <a:pt x="456" y="336"/>
                  </a:lnTo>
                  <a:lnTo>
                    <a:pt x="455" y="337"/>
                  </a:lnTo>
                  <a:lnTo>
                    <a:pt x="454" y="338"/>
                  </a:lnTo>
                  <a:lnTo>
                    <a:pt x="454" y="340"/>
                  </a:lnTo>
                  <a:lnTo>
                    <a:pt x="454" y="341"/>
                  </a:lnTo>
                  <a:lnTo>
                    <a:pt x="452" y="343"/>
                  </a:lnTo>
                  <a:lnTo>
                    <a:pt x="448" y="349"/>
                  </a:lnTo>
                  <a:lnTo>
                    <a:pt x="445" y="354"/>
                  </a:lnTo>
                  <a:lnTo>
                    <a:pt x="443" y="358"/>
                  </a:lnTo>
                  <a:lnTo>
                    <a:pt x="440" y="361"/>
                  </a:lnTo>
                  <a:lnTo>
                    <a:pt x="439" y="362"/>
                  </a:lnTo>
                  <a:lnTo>
                    <a:pt x="437" y="366"/>
                  </a:lnTo>
                  <a:lnTo>
                    <a:pt x="437" y="367"/>
                  </a:lnTo>
                  <a:lnTo>
                    <a:pt x="436" y="367"/>
                  </a:lnTo>
                  <a:lnTo>
                    <a:pt x="436" y="368"/>
                  </a:lnTo>
                  <a:lnTo>
                    <a:pt x="435" y="369"/>
                  </a:lnTo>
                  <a:lnTo>
                    <a:pt x="435" y="370"/>
                  </a:lnTo>
                  <a:lnTo>
                    <a:pt x="434" y="371"/>
                  </a:lnTo>
                  <a:lnTo>
                    <a:pt x="433" y="371"/>
                  </a:lnTo>
                  <a:lnTo>
                    <a:pt x="433" y="373"/>
                  </a:lnTo>
                  <a:lnTo>
                    <a:pt x="431" y="373"/>
                  </a:lnTo>
                  <a:lnTo>
                    <a:pt x="431" y="374"/>
                  </a:lnTo>
                  <a:lnTo>
                    <a:pt x="430" y="375"/>
                  </a:lnTo>
                  <a:lnTo>
                    <a:pt x="428" y="375"/>
                  </a:lnTo>
                  <a:lnTo>
                    <a:pt x="428" y="376"/>
                  </a:lnTo>
                  <a:lnTo>
                    <a:pt x="427" y="376"/>
                  </a:lnTo>
                  <a:lnTo>
                    <a:pt x="425" y="377"/>
                  </a:lnTo>
                  <a:lnTo>
                    <a:pt x="425" y="378"/>
                  </a:lnTo>
                  <a:lnTo>
                    <a:pt x="421" y="380"/>
                  </a:lnTo>
                  <a:lnTo>
                    <a:pt x="416" y="384"/>
                  </a:lnTo>
                  <a:lnTo>
                    <a:pt x="416" y="385"/>
                  </a:lnTo>
                  <a:lnTo>
                    <a:pt x="414" y="385"/>
                  </a:lnTo>
                  <a:lnTo>
                    <a:pt x="413" y="386"/>
                  </a:lnTo>
                  <a:lnTo>
                    <a:pt x="412" y="387"/>
                  </a:lnTo>
                  <a:lnTo>
                    <a:pt x="411" y="388"/>
                  </a:lnTo>
                  <a:lnTo>
                    <a:pt x="411" y="390"/>
                  </a:lnTo>
                  <a:lnTo>
                    <a:pt x="410" y="391"/>
                  </a:lnTo>
                  <a:lnTo>
                    <a:pt x="410" y="392"/>
                  </a:lnTo>
                  <a:lnTo>
                    <a:pt x="409" y="393"/>
                  </a:lnTo>
                  <a:lnTo>
                    <a:pt x="409" y="394"/>
                  </a:lnTo>
                  <a:lnTo>
                    <a:pt x="409" y="395"/>
                  </a:lnTo>
                  <a:lnTo>
                    <a:pt x="409" y="396"/>
                  </a:lnTo>
                  <a:lnTo>
                    <a:pt x="407" y="403"/>
                  </a:lnTo>
                  <a:lnTo>
                    <a:pt x="407" y="405"/>
                  </a:lnTo>
                  <a:lnTo>
                    <a:pt x="407" y="408"/>
                  </a:lnTo>
                  <a:lnTo>
                    <a:pt x="405" y="412"/>
                  </a:lnTo>
                  <a:lnTo>
                    <a:pt x="404" y="415"/>
                  </a:lnTo>
                  <a:lnTo>
                    <a:pt x="403" y="418"/>
                  </a:lnTo>
                  <a:lnTo>
                    <a:pt x="403" y="419"/>
                  </a:lnTo>
                  <a:lnTo>
                    <a:pt x="403" y="420"/>
                  </a:lnTo>
                  <a:lnTo>
                    <a:pt x="403" y="421"/>
                  </a:lnTo>
                  <a:lnTo>
                    <a:pt x="402" y="423"/>
                  </a:lnTo>
                  <a:lnTo>
                    <a:pt x="402" y="424"/>
                  </a:lnTo>
                  <a:lnTo>
                    <a:pt x="401" y="425"/>
                  </a:lnTo>
                  <a:lnTo>
                    <a:pt x="400" y="426"/>
                  </a:lnTo>
                  <a:lnTo>
                    <a:pt x="395" y="433"/>
                  </a:lnTo>
                  <a:lnTo>
                    <a:pt x="394" y="434"/>
                  </a:lnTo>
                  <a:lnTo>
                    <a:pt x="393" y="435"/>
                  </a:lnTo>
                  <a:lnTo>
                    <a:pt x="393" y="436"/>
                  </a:lnTo>
                  <a:lnTo>
                    <a:pt x="393" y="437"/>
                  </a:lnTo>
                  <a:lnTo>
                    <a:pt x="392" y="440"/>
                  </a:lnTo>
                  <a:lnTo>
                    <a:pt x="391" y="441"/>
                  </a:lnTo>
                  <a:lnTo>
                    <a:pt x="388" y="446"/>
                  </a:lnTo>
                  <a:lnTo>
                    <a:pt x="388" y="448"/>
                  </a:lnTo>
                  <a:lnTo>
                    <a:pt x="388" y="449"/>
                  </a:lnTo>
                  <a:lnTo>
                    <a:pt x="387" y="449"/>
                  </a:lnTo>
                  <a:lnTo>
                    <a:pt x="387" y="450"/>
                  </a:lnTo>
                  <a:lnTo>
                    <a:pt x="386" y="450"/>
                  </a:lnTo>
                  <a:lnTo>
                    <a:pt x="386" y="451"/>
                  </a:lnTo>
                  <a:lnTo>
                    <a:pt x="382" y="455"/>
                  </a:lnTo>
                  <a:lnTo>
                    <a:pt x="379" y="457"/>
                  </a:lnTo>
                  <a:lnTo>
                    <a:pt x="376" y="460"/>
                  </a:lnTo>
                  <a:lnTo>
                    <a:pt x="373" y="463"/>
                  </a:lnTo>
                  <a:lnTo>
                    <a:pt x="373" y="465"/>
                  </a:lnTo>
                  <a:lnTo>
                    <a:pt x="370" y="466"/>
                  </a:lnTo>
                  <a:lnTo>
                    <a:pt x="370" y="467"/>
                  </a:lnTo>
                  <a:lnTo>
                    <a:pt x="369" y="467"/>
                  </a:lnTo>
                  <a:lnTo>
                    <a:pt x="369" y="468"/>
                  </a:lnTo>
                  <a:lnTo>
                    <a:pt x="368" y="469"/>
                  </a:lnTo>
                  <a:lnTo>
                    <a:pt x="367" y="469"/>
                  </a:lnTo>
                  <a:lnTo>
                    <a:pt x="367" y="470"/>
                  </a:lnTo>
                  <a:lnTo>
                    <a:pt x="365" y="471"/>
                  </a:lnTo>
                  <a:lnTo>
                    <a:pt x="358" y="478"/>
                  </a:lnTo>
                  <a:lnTo>
                    <a:pt x="357" y="480"/>
                  </a:lnTo>
                  <a:lnTo>
                    <a:pt x="356" y="480"/>
                  </a:lnTo>
                  <a:lnTo>
                    <a:pt x="354" y="482"/>
                  </a:lnTo>
                  <a:lnTo>
                    <a:pt x="353" y="482"/>
                  </a:lnTo>
                  <a:lnTo>
                    <a:pt x="353" y="483"/>
                  </a:lnTo>
                  <a:lnTo>
                    <a:pt x="351" y="485"/>
                  </a:lnTo>
                  <a:lnTo>
                    <a:pt x="350" y="486"/>
                  </a:lnTo>
                  <a:lnTo>
                    <a:pt x="349" y="487"/>
                  </a:lnTo>
                  <a:lnTo>
                    <a:pt x="348" y="488"/>
                  </a:lnTo>
                  <a:lnTo>
                    <a:pt x="348" y="490"/>
                  </a:lnTo>
                  <a:lnTo>
                    <a:pt x="347" y="490"/>
                  </a:lnTo>
                  <a:lnTo>
                    <a:pt x="347" y="491"/>
                  </a:lnTo>
                  <a:lnTo>
                    <a:pt x="345" y="492"/>
                  </a:lnTo>
                  <a:lnTo>
                    <a:pt x="345" y="493"/>
                  </a:lnTo>
                  <a:lnTo>
                    <a:pt x="344" y="493"/>
                  </a:lnTo>
                  <a:lnTo>
                    <a:pt x="344" y="494"/>
                  </a:lnTo>
                  <a:lnTo>
                    <a:pt x="344" y="495"/>
                  </a:lnTo>
                  <a:lnTo>
                    <a:pt x="342" y="500"/>
                  </a:lnTo>
                  <a:lnTo>
                    <a:pt x="342" y="502"/>
                  </a:lnTo>
                  <a:lnTo>
                    <a:pt x="342" y="503"/>
                  </a:lnTo>
                  <a:lnTo>
                    <a:pt x="340" y="508"/>
                  </a:lnTo>
                  <a:lnTo>
                    <a:pt x="340" y="510"/>
                  </a:lnTo>
                  <a:lnTo>
                    <a:pt x="338" y="515"/>
                  </a:lnTo>
                  <a:lnTo>
                    <a:pt x="338" y="517"/>
                  </a:lnTo>
                  <a:lnTo>
                    <a:pt x="336" y="519"/>
                  </a:lnTo>
                  <a:lnTo>
                    <a:pt x="333" y="527"/>
                  </a:lnTo>
                  <a:lnTo>
                    <a:pt x="333" y="528"/>
                  </a:lnTo>
                  <a:lnTo>
                    <a:pt x="332" y="532"/>
                  </a:lnTo>
                  <a:lnTo>
                    <a:pt x="331" y="530"/>
                  </a:lnTo>
                  <a:lnTo>
                    <a:pt x="330" y="530"/>
                  </a:lnTo>
                  <a:lnTo>
                    <a:pt x="326" y="529"/>
                  </a:lnTo>
                  <a:lnTo>
                    <a:pt x="325" y="529"/>
                  </a:lnTo>
                  <a:lnTo>
                    <a:pt x="325" y="528"/>
                  </a:lnTo>
                  <a:lnTo>
                    <a:pt x="324" y="528"/>
                  </a:lnTo>
                  <a:lnTo>
                    <a:pt x="323" y="527"/>
                  </a:lnTo>
                  <a:lnTo>
                    <a:pt x="321" y="525"/>
                  </a:lnTo>
                  <a:lnTo>
                    <a:pt x="319" y="524"/>
                  </a:lnTo>
                  <a:lnTo>
                    <a:pt x="318" y="522"/>
                  </a:lnTo>
                  <a:lnTo>
                    <a:pt x="317" y="522"/>
                  </a:lnTo>
                  <a:lnTo>
                    <a:pt x="316" y="522"/>
                  </a:lnTo>
                  <a:lnTo>
                    <a:pt x="315" y="521"/>
                  </a:lnTo>
                  <a:lnTo>
                    <a:pt x="310" y="520"/>
                  </a:lnTo>
                  <a:lnTo>
                    <a:pt x="306" y="518"/>
                  </a:lnTo>
                  <a:lnTo>
                    <a:pt x="304" y="518"/>
                  </a:lnTo>
                  <a:lnTo>
                    <a:pt x="301" y="518"/>
                  </a:lnTo>
                  <a:lnTo>
                    <a:pt x="300" y="518"/>
                  </a:lnTo>
                  <a:lnTo>
                    <a:pt x="299" y="518"/>
                  </a:lnTo>
                  <a:lnTo>
                    <a:pt x="299" y="517"/>
                  </a:lnTo>
                  <a:lnTo>
                    <a:pt x="298" y="517"/>
                  </a:lnTo>
                  <a:lnTo>
                    <a:pt x="297" y="517"/>
                  </a:lnTo>
                  <a:lnTo>
                    <a:pt x="295" y="516"/>
                  </a:lnTo>
                  <a:lnTo>
                    <a:pt x="293" y="516"/>
                  </a:lnTo>
                  <a:lnTo>
                    <a:pt x="291" y="515"/>
                  </a:lnTo>
                  <a:lnTo>
                    <a:pt x="290" y="513"/>
                  </a:lnTo>
                  <a:lnTo>
                    <a:pt x="290" y="512"/>
                  </a:lnTo>
                  <a:lnTo>
                    <a:pt x="291" y="511"/>
                  </a:lnTo>
                  <a:lnTo>
                    <a:pt x="288" y="511"/>
                  </a:lnTo>
                  <a:lnTo>
                    <a:pt x="284" y="510"/>
                  </a:lnTo>
                  <a:lnTo>
                    <a:pt x="282" y="510"/>
                  </a:lnTo>
                  <a:lnTo>
                    <a:pt x="281" y="510"/>
                  </a:lnTo>
                  <a:lnTo>
                    <a:pt x="280" y="510"/>
                  </a:lnTo>
                  <a:lnTo>
                    <a:pt x="279" y="510"/>
                  </a:lnTo>
                  <a:lnTo>
                    <a:pt x="278" y="510"/>
                  </a:lnTo>
                  <a:lnTo>
                    <a:pt x="275" y="510"/>
                  </a:lnTo>
                  <a:lnTo>
                    <a:pt x="274" y="511"/>
                  </a:lnTo>
                  <a:lnTo>
                    <a:pt x="273" y="511"/>
                  </a:lnTo>
                  <a:lnTo>
                    <a:pt x="272" y="511"/>
                  </a:lnTo>
                  <a:lnTo>
                    <a:pt x="272" y="512"/>
                  </a:lnTo>
                  <a:lnTo>
                    <a:pt x="270" y="512"/>
                  </a:lnTo>
                  <a:lnTo>
                    <a:pt x="270" y="513"/>
                  </a:lnTo>
                  <a:lnTo>
                    <a:pt x="269" y="513"/>
                  </a:lnTo>
                  <a:lnTo>
                    <a:pt x="267" y="513"/>
                  </a:lnTo>
                  <a:lnTo>
                    <a:pt x="267" y="512"/>
                  </a:lnTo>
                  <a:lnTo>
                    <a:pt x="262" y="511"/>
                  </a:lnTo>
                  <a:lnTo>
                    <a:pt x="259" y="511"/>
                  </a:lnTo>
                  <a:lnTo>
                    <a:pt x="257" y="511"/>
                  </a:lnTo>
                  <a:lnTo>
                    <a:pt x="255" y="510"/>
                  </a:lnTo>
                  <a:lnTo>
                    <a:pt x="254" y="510"/>
                  </a:lnTo>
                  <a:lnTo>
                    <a:pt x="253" y="510"/>
                  </a:lnTo>
                  <a:lnTo>
                    <a:pt x="252" y="510"/>
                  </a:lnTo>
                  <a:lnTo>
                    <a:pt x="248" y="510"/>
                  </a:lnTo>
                  <a:lnTo>
                    <a:pt x="246" y="510"/>
                  </a:lnTo>
                  <a:lnTo>
                    <a:pt x="244" y="510"/>
                  </a:lnTo>
                  <a:lnTo>
                    <a:pt x="240" y="510"/>
                  </a:lnTo>
                  <a:lnTo>
                    <a:pt x="239" y="510"/>
                  </a:lnTo>
                  <a:lnTo>
                    <a:pt x="238" y="510"/>
                  </a:lnTo>
                  <a:lnTo>
                    <a:pt x="237" y="510"/>
                  </a:lnTo>
                  <a:lnTo>
                    <a:pt x="236" y="509"/>
                  </a:lnTo>
                  <a:lnTo>
                    <a:pt x="235" y="509"/>
                  </a:lnTo>
                  <a:lnTo>
                    <a:pt x="233" y="509"/>
                  </a:lnTo>
                  <a:lnTo>
                    <a:pt x="232" y="509"/>
                  </a:lnTo>
                  <a:lnTo>
                    <a:pt x="231" y="509"/>
                  </a:lnTo>
                  <a:lnTo>
                    <a:pt x="230" y="509"/>
                  </a:lnTo>
                  <a:lnTo>
                    <a:pt x="229" y="509"/>
                  </a:lnTo>
                  <a:lnTo>
                    <a:pt x="227" y="508"/>
                  </a:lnTo>
                  <a:lnTo>
                    <a:pt x="226" y="508"/>
                  </a:lnTo>
                  <a:lnTo>
                    <a:pt x="224" y="509"/>
                  </a:lnTo>
                  <a:lnTo>
                    <a:pt x="222" y="509"/>
                  </a:lnTo>
                  <a:lnTo>
                    <a:pt x="221" y="510"/>
                  </a:lnTo>
                  <a:lnTo>
                    <a:pt x="220" y="510"/>
                  </a:lnTo>
                  <a:lnTo>
                    <a:pt x="219" y="510"/>
                  </a:lnTo>
                  <a:lnTo>
                    <a:pt x="218" y="510"/>
                  </a:lnTo>
                  <a:lnTo>
                    <a:pt x="216" y="510"/>
                  </a:lnTo>
                  <a:lnTo>
                    <a:pt x="215" y="510"/>
                  </a:lnTo>
                  <a:lnTo>
                    <a:pt x="214" y="510"/>
                  </a:lnTo>
                  <a:lnTo>
                    <a:pt x="213" y="510"/>
                  </a:lnTo>
                  <a:lnTo>
                    <a:pt x="212" y="510"/>
                  </a:lnTo>
                  <a:lnTo>
                    <a:pt x="211" y="510"/>
                  </a:lnTo>
                  <a:lnTo>
                    <a:pt x="210" y="510"/>
                  </a:lnTo>
                  <a:lnTo>
                    <a:pt x="209" y="510"/>
                  </a:lnTo>
                  <a:lnTo>
                    <a:pt x="207" y="510"/>
                  </a:lnTo>
                  <a:lnTo>
                    <a:pt x="207" y="509"/>
                  </a:lnTo>
                  <a:lnTo>
                    <a:pt x="206" y="509"/>
                  </a:lnTo>
                  <a:lnTo>
                    <a:pt x="205" y="509"/>
                  </a:lnTo>
                  <a:lnTo>
                    <a:pt x="204" y="508"/>
                  </a:lnTo>
                  <a:lnTo>
                    <a:pt x="203" y="508"/>
                  </a:lnTo>
                  <a:lnTo>
                    <a:pt x="202" y="508"/>
                  </a:lnTo>
                  <a:lnTo>
                    <a:pt x="202" y="507"/>
                  </a:lnTo>
                  <a:lnTo>
                    <a:pt x="201" y="507"/>
                  </a:lnTo>
                  <a:lnTo>
                    <a:pt x="199" y="507"/>
                  </a:lnTo>
                  <a:lnTo>
                    <a:pt x="198" y="507"/>
                  </a:lnTo>
                  <a:lnTo>
                    <a:pt x="197" y="507"/>
                  </a:lnTo>
                  <a:lnTo>
                    <a:pt x="196" y="507"/>
                  </a:lnTo>
                  <a:lnTo>
                    <a:pt x="195" y="507"/>
                  </a:lnTo>
                  <a:lnTo>
                    <a:pt x="193" y="507"/>
                  </a:lnTo>
                  <a:lnTo>
                    <a:pt x="192" y="507"/>
                  </a:lnTo>
                  <a:lnTo>
                    <a:pt x="189" y="505"/>
                  </a:lnTo>
                  <a:lnTo>
                    <a:pt x="187" y="505"/>
                  </a:lnTo>
                  <a:lnTo>
                    <a:pt x="186" y="504"/>
                  </a:lnTo>
                  <a:lnTo>
                    <a:pt x="184" y="504"/>
                  </a:lnTo>
                  <a:lnTo>
                    <a:pt x="184" y="503"/>
                  </a:lnTo>
                  <a:lnTo>
                    <a:pt x="183" y="503"/>
                  </a:lnTo>
                  <a:lnTo>
                    <a:pt x="181" y="503"/>
                  </a:lnTo>
                  <a:lnTo>
                    <a:pt x="180" y="502"/>
                  </a:lnTo>
                  <a:lnTo>
                    <a:pt x="179" y="502"/>
                  </a:lnTo>
                  <a:lnTo>
                    <a:pt x="178" y="502"/>
                  </a:lnTo>
                  <a:lnTo>
                    <a:pt x="177" y="501"/>
                  </a:lnTo>
                  <a:lnTo>
                    <a:pt x="176" y="501"/>
                  </a:lnTo>
                  <a:lnTo>
                    <a:pt x="175" y="501"/>
                  </a:lnTo>
                  <a:lnTo>
                    <a:pt x="172" y="501"/>
                  </a:lnTo>
                  <a:lnTo>
                    <a:pt x="172" y="500"/>
                  </a:lnTo>
                  <a:lnTo>
                    <a:pt x="171" y="500"/>
                  </a:lnTo>
                  <a:lnTo>
                    <a:pt x="170" y="500"/>
                  </a:lnTo>
                  <a:lnTo>
                    <a:pt x="169" y="500"/>
                  </a:lnTo>
                  <a:lnTo>
                    <a:pt x="168" y="499"/>
                  </a:lnTo>
                  <a:lnTo>
                    <a:pt x="167" y="499"/>
                  </a:lnTo>
                  <a:lnTo>
                    <a:pt x="166" y="497"/>
                  </a:lnTo>
                  <a:lnTo>
                    <a:pt x="164" y="497"/>
                  </a:lnTo>
                  <a:lnTo>
                    <a:pt x="163" y="496"/>
                  </a:lnTo>
                  <a:lnTo>
                    <a:pt x="162" y="496"/>
                  </a:lnTo>
                  <a:lnTo>
                    <a:pt x="161" y="496"/>
                  </a:lnTo>
                  <a:lnTo>
                    <a:pt x="160" y="495"/>
                  </a:lnTo>
                  <a:lnTo>
                    <a:pt x="159" y="495"/>
                  </a:lnTo>
                  <a:lnTo>
                    <a:pt x="158" y="495"/>
                  </a:lnTo>
                  <a:lnTo>
                    <a:pt x="156" y="495"/>
                  </a:lnTo>
                  <a:lnTo>
                    <a:pt x="155" y="494"/>
                  </a:lnTo>
                  <a:lnTo>
                    <a:pt x="151" y="493"/>
                  </a:lnTo>
                  <a:lnTo>
                    <a:pt x="150" y="493"/>
                  </a:lnTo>
                  <a:lnTo>
                    <a:pt x="147" y="493"/>
                  </a:lnTo>
                  <a:lnTo>
                    <a:pt x="147" y="492"/>
                  </a:lnTo>
                  <a:lnTo>
                    <a:pt x="146" y="492"/>
                  </a:lnTo>
                  <a:lnTo>
                    <a:pt x="145" y="492"/>
                  </a:lnTo>
                  <a:lnTo>
                    <a:pt x="144" y="492"/>
                  </a:lnTo>
                  <a:lnTo>
                    <a:pt x="143" y="492"/>
                  </a:lnTo>
                  <a:lnTo>
                    <a:pt x="142" y="492"/>
                  </a:lnTo>
                  <a:lnTo>
                    <a:pt x="142" y="491"/>
                  </a:lnTo>
                  <a:lnTo>
                    <a:pt x="141" y="491"/>
                  </a:lnTo>
                  <a:lnTo>
                    <a:pt x="140" y="491"/>
                  </a:lnTo>
                  <a:lnTo>
                    <a:pt x="134" y="491"/>
                  </a:lnTo>
                  <a:lnTo>
                    <a:pt x="133" y="491"/>
                  </a:lnTo>
                  <a:lnTo>
                    <a:pt x="132" y="491"/>
                  </a:lnTo>
                  <a:lnTo>
                    <a:pt x="129" y="491"/>
                  </a:lnTo>
                  <a:lnTo>
                    <a:pt x="128" y="492"/>
                  </a:lnTo>
                  <a:lnTo>
                    <a:pt x="126" y="492"/>
                  </a:lnTo>
                  <a:lnTo>
                    <a:pt x="125" y="493"/>
                  </a:lnTo>
                  <a:lnTo>
                    <a:pt x="124" y="493"/>
                  </a:lnTo>
                  <a:lnTo>
                    <a:pt x="123" y="493"/>
                  </a:lnTo>
                  <a:lnTo>
                    <a:pt x="120" y="493"/>
                  </a:lnTo>
                  <a:lnTo>
                    <a:pt x="118" y="493"/>
                  </a:lnTo>
                  <a:lnTo>
                    <a:pt x="117" y="493"/>
                  </a:lnTo>
                  <a:lnTo>
                    <a:pt x="115" y="493"/>
                  </a:lnTo>
                  <a:lnTo>
                    <a:pt x="113" y="493"/>
                  </a:lnTo>
                  <a:lnTo>
                    <a:pt x="112" y="493"/>
                  </a:lnTo>
                  <a:lnTo>
                    <a:pt x="107" y="494"/>
                  </a:lnTo>
                  <a:lnTo>
                    <a:pt x="106" y="494"/>
                  </a:lnTo>
                  <a:lnTo>
                    <a:pt x="102" y="494"/>
                  </a:lnTo>
                  <a:lnTo>
                    <a:pt x="101" y="494"/>
                  </a:lnTo>
                  <a:lnTo>
                    <a:pt x="100" y="494"/>
                  </a:lnTo>
                  <a:lnTo>
                    <a:pt x="99" y="494"/>
                  </a:lnTo>
                  <a:lnTo>
                    <a:pt x="98" y="493"/>
                  </a:lnTo>
                  <a:lnTo>
                    <a:pt x="95" y="493"/>
                  </a:lnTo>
                  <a:lnTo>
                    <a:pt x="94" y="493"/>
                  </a:lnTo>
                  <a:lnTo>
                    <a:pt x="93" y="493"/>
                  </a:lnTo>
                  <a:lnTo>
                    <a:pt x="92" y="493"/>
                  </a:lnTo>
                  <a:lnTo>
                    <a:pt x="91" y="493"/>
                  </a:lnTo>
                  <a:lnTo>
                    <a:pt x="90" y="493"/>
                  </a:lnTo>
                  <a:lnTo>
                    <a:pt x="90" y="494"/>
                  </a:lnTo>
                  <a:lnTo>
                    <a:pt x="89" y="495"/>
                  </a:lnTo>
                  <a:lnTo>
                    <a:pt x="87" y="495"/>
                  </a:lnTo>
                  <a:lnTo>
                    <a:pt x="87" y="496"/>
                  </a:lnTo>
                  <a:lnTo>
                    <a:pt x="86" y="496"/>
                  </a:lnTo>
                  <a:lnTo>
                    <a:pt x="85" y="496"/>
                  </a:lnTo>
                  <a:lnTo>
                    <a:pt x="85" y="495"/>
                  </a:lnTo>
                  <a:lnTo>
                    <a:pt x="84" y="495"/>
                  </a:lnTo>
                  <a:lnTo>
                    <a:pt x="83" y="495"/>
                  </a:lnTo>
                  <a:lnTo>
                    <a:pt x="82" y="494"/>
                  </a:lnTo>
                  <a:lnTo>
                    <a:pt x="80" y="493"/>
                  </a:lnTo>
                  <a:lnTo>
                    <a:pt x="78" y="493"/>
                  </a:lnTo>
                  <a:lnTo>
                    <a:pt x="78" y="492"/>
                  </a:lnTo>
                  <a:lnTo>
                    <a:pt x="77" y="492"/>
                  </a:lnTo>
                  <a:lnTo>
                    <a:pt x="75" y="491"/>
                  </a:lnTo>
                  <a:lnTo>
                    <a:pt x="74" y="490"/>
                  </a:lnTo>
                  <a:lnTo>
                    <a:pt x="73" y="490"/>
                  </a:lnTo>
                  <a:lnTo>
                    <a:pt x="72" y="490"/>
                  </a:lnTo>
                  <a:lnTo>
                    <a:pt x="71" y="490"/>
                  </a:lnTo>
                  <a:lnTo>
                    <a:pt x="68" y="488"/>
                  </a:lnTo>
                  <a:lnTo>
                    <a:pt x="67" y="488"/>
                  </a:lnTo>
                  <a:lnTo>
                    <a:pt x="64" y="488"/>
                  </a:lnTo>
                  <a:lnTo>
                    <a:pt x="64" y="483"/>
                  </a:lnTo>
                  <a:lnTo>
                    <a:pt x="63" y="479"/>
                  </a:lnTo>
                  <a:lnTo>
                    <a:pt x="63" y="477"/>
                  </a:lnTo>
                  <a:lnTo>
                    <a:pt x="63" y="476"/>
                  </a:lnTo>
                  <a:lnTo>
                    <a:pt x="63" y="471"/>
                  </a:lnTo>
                  <a:lnTo>
                    <a:pt x="63" y="469"/>
                  </a:lnTo>
                  <a:lnTo>
                    <a:pt x="63" y="468"/>
                  </a:lnTo>
                  <a:lnTo>
                    <a:pt x="61" y="466"/>
                  </a:lnTo>
                  <a:lnTo>
                    <a:pt x="61" y="463"/>
                  </a:lnTo>
                  <a:lnTo>
                    <a:pt x="60" y="460"/>
                  </a:lnTo>
                  <a:lnTo>
                    <a:pt x="60" y="459"/>
                  </a:lnTo>
                  <a:lnTo>
                    <a:pt x="60" y="455"/>
                  </a:lnTo>
                  <a:lnTo>
                    <a:pt x="59" y="454"/>
                  </a:lnTo>
                  <a:lnTo>
                    <a:pt x="59" y="453"/>
                  </a:lnTo>
                  <a:lnTo>
                    <a:pt x="58" y="449"/>
                  </a:lnTo>
                  <a:lnTo>
                    <a:pt x="58" y="448"/>
                  </a:lnTo>
                  <a:lnTo>
                    <a:pt x="58" y="446"/>
                  </a:lnTo>
                  <a:lnTo>
                    <a:pt x="58" y="444"/>
                  </a:lnTo>
                  <a:lnTo>
                    <a:pt x="58" y="442"/>
                  </a:lnTo>
                  <a:lnTo>
                    <a:pt x="58" y="441"/>
                  </a:lnTo>
                  <a:lnTo>
                    <a:pt x="58" y="440"/>
                  </a:lnTo>
                  <a:lnTo>
                    <a:pt x="58" y="438"/>
                  </a:lnTo>
                  <a:lnTo>
                    <a:pt x="57" y="436"/>
                  </a:lnTo>
                  <a:lnTo>
                    <a:pt x="56" y="433"/>
                  </a:lnTo>
                  <a:lnTo>
                    <a:pt x="56" y="429"/>
                  </a:lnTo>
                  <a:lnTo>
                    <a:pt x="55" y="426"/>
                  </a:lnTo>
                  <a:lnTo>
                    <a:pt x="54" y="421"/>
                  </a:lnTo>
                  <a:lnTo>
                    <a:pt x="52" y="418"/>
                  </a:lnTo>
                  <a:lnTo>
                    <a:pt x="52" y="416"/>
                  </a:lnTo>
                  <a:lnTo>
                    <a:pt x="51" y="416"/>
                  </a:lnTo>
                  <a:lnTo>
                    <a:pt x="51" y="413"/>
                  </a:lnTo>
                  <a:lnTo>
                    <a:pt x="50" y="411"/>
                  </a:lnTo>
                  <a:lnTo>
                    <a:pt x="48" y="401"/>
                  </a:lnTo>
                  <a:lnTo>
                    <a:pt x="48" y="400"/>
                  </a:lnTo>
                  <a:lnTo>
                    <a:pt x="48" y="399"/>
                  </a:lnTo>
                  <a:lnTo>
                    <a:pt x="48" y="398"/>
                  </a:lnTo>
                  <a:lnTo>
                    <a:pt x="48" y="396"/>
                  </a:lnTo>
                  <a:lnTo>
                    <a:pt x="48" y="395"/>
                  </a:lnTo>
                  <a:lnTo>
                    <a:pt x="48" y="394"/>
                  </a:lnTo>
                  <a:lnTo>
                    <a:pt x="48" y="393"/>
                  </a:lnTo>
                  <a:lnTo>
                    <a:pt x="48" y="391"/>
                  </a:lnTo>
                  <a:lnTo>
                    <a:pt x="48" y="388"/>
                  </a:lnTo>
                  <a:lnTo>
                    <a:pt x="48" y="385"/>
                  </a:lnTo>
                  <a:lnTo>
                    <a:pt x="49" y="384"/>
                  </a:lnTo>
                  <a:lnTo>
                    <a:pt x="48" y="383"/>
                  </a:lnTo>
                  <a:lnTo>
                    <a:pt x="48" y="382"/>
                  </a:lnTo>
                  <a:lnTo>
                    <a:pt x="48" y="380"/>
                  </a:lnTo>
                  <a:lnTo>
                    <a:pt x="48" y="379"/>
                  </a:lnTo>
                  <a:lnTo>
                    <a:pt x="48" y="378"/>
                  </a:lnTo>
                  <a:lnTo>
                    <a:pt x="47" y="377"/>
                  </a:lnTo>
                  <a:lnTo>
                    <a:pt x="47" y="376"/>
                  </a:lnTo>
                  <a:lnTo>
                    <a:pt x="48" y="376"/>
                  </a:lnTo>
                  <a:lnTo>
                    <a:pt x="48" y="375"/>
                  </a:lnTo>
                  <a:lnTo>
                    <a:pt x="47" y="374"/>
                  </a:lnTo>
                  <a:lnTo>
                    <a:pt x="46" y="374"/>
                  </a:lnTo>
                  <a:lnTo>
                    <a:pt x="44" y="373"/>
                  </a:lnTo>
                  <a:lnTo>
                    <a:pt x="43" y="371"/>
                  </a:lnTo>
                  <a:lnTo>
                    <a:pt x="42" y="371"/>
                  </a:lnTo>
                  <a:lnTo>
                    <a:pt x="42" y="370"/>
                  </a:lnTo>
                  <a:lnTo>
                    <a:pt x="41" y="370"/>
                  </a:lnTo>
                  <a:lnTo>
                    <a:pt x="41" y="369"/>
                  </a:lnTo>
                  <a:lnTo>
                    <a:pt x="40" y="369"/>
                  </a:lnTo>
                  <a:lnTo>
                    <a:pt x="40" y="368"/>
                  </a:lnTo>
                  <a:lnTo>
                    <a:pt x="39" y="367"/>
                  </a:lnTo>
                  <a:lnTo>
                    <a:pt x="34" y="360"/>
                  </a:lnTo>
                  <a:lnTo>
                    <a:pt x="33" y="359"/>
                  </a:lnTo>
                  <a:lnTo>
                    <a:pt x="32" y="357"/>
                  </a:lnTo>
                  <a:lnTo>
                    <a:pt x="29" y="352"/>
                  </a:lnTo>
                  <a:lnTo>
                    <a:pt x="25" y="348"/>
                  </a:lnTo>
                  <a:lnTo>
                    <a:pt x="23" y="343"/>
                  </a:lnTo>
                  <a:lnTo>
                    <a:pt x="22" y="342"/>
                  </a:lnTo>
                  <a:lnTo>
                    <a:pt x="22" y="341"/>
                  </a:lnTo>
                  <a:lnTo>
                    <a:pt x="21" y="341"/>
                  </a:lnTo>
                  <a:lnTo>
                    <a:pt x="21" y="340"/>
                  </a:lnTo>
                  <a:lnTo>
                    <a:pt x="18" y="338"/>
                  </a:lnTo>
                  <a:lnTo>
                    <a:pt x="17" y="337"/>
                  </a:lnTo>
                  <a:lnTo>
                    <a:pt x="16" y="336"/>
                  </a:lnTo>
                  <a:lnTo>
                    <a:pt x="15" y="336"/>
                  </a:lnTo>
                  <a:lnTo>
                    <a:pt x="15" y="335"/>
                  </a:lnTo>
                  <a:lnTo>
                    <a:pt x="14" y="334"/>
                  </a:lnTo>
                  <a:lnTo>
                    <a:pt x="13" y="334"/>
                  </a:lnTo>
                  <a:lnTo>
                    <a:pt x="12" y="333"/>
                  </a:lnTo>
                  <a:lnTo>
                    <a:pt x="11" y="332"/>
                  </a:lnTo>
                  <a:lnTo>
                    <a:pt x="9" y="332"/>
                  </a:lnTo>
                  <a:lnTo>
                    <a:pt x="8" y="332"/>
                  </a:lnTo>
                  <a:lnTo>
                    <a:pt x="8" y="331"/>
                  </a:lnTo>
                  <a:lnTo>
                    <a:pt x="7" y="331"/>
                  </a:lnTo>
                  <a:lnTo>
                    <a:pt x="6" y="331"/>
                  </a:lnTo>
                  <a:lnTo>
                    <a:pt x="4" y="329"/>
                  </a:lnTo>
                  <a:lnTo>
                    <a:pt x="3" y="329"/>
                  </a:lnTo>
                  <a:lnTo>
                    <a:pt x="0" y="328"/>
                  </a:lnTo>
                  <a:lnTo>
                    <a:pt x="0" y="327"/>
                  </a:lnTo>
                  <a:lnTo>
                    <a:pt x="1" y="324"/>
                  </a:lnTo>
                  <a:lnTo>
                    <a:pt x="1" y="323"/>
                  </a:lnTo>
                  <a:lnTo>
                    <a:pt x="1" y="320"/>
                  </a:lnTo>
                  <a:lnTo>
                    <a:pt x="3" y="319"/>
                  </a:lnTo>
                  <a:lnTo>
                    <a:pt x="3" y="318"/>
                  </a:lnTo>
                  <a:lnTo>
                    <a:pt x="3" y="317"/>
                  </a:lnTo>
                  <a:lnTo>
                    <a:pt x="3" y="316"/>
                  </a:lnTo>
                  <a:lnTo>
                    <a:pt x="3" y="313"/>
                  </a:lnTo>
                  <a:lnTo>
                    <a:pt x="3" y="311"/>
                  </a:lnTo>
                  <a:lnTo>
                    <a:pt x="3" y="310"/>
                  </a:lnTo>
                  <a:lnTo>
                    <a:pt x="3" y="308"/>
                  </a:lnTo>
                  <a:lnTo>
                    <a:pt x="3" y="307"/>
                  </a:lnTo>
                  <a:lnTo>
                    <a:pt x="3" y="306"/>
                  </a:lnTo>
                  <a:lnTo>
                    <a:pt x="3" y="304"/>
                  </a:lnTo>
                  <a:lnTo>
                    <a:pt x="3" y="300"/>
                  </a:lnTo>
                  <a:lnTo>
                    <a:pt x="1" y="299"/>
                  </a:lnTo>
                  <a:lnTo>
                    <a:pt x="3" y="298"/>
                  </a:lnTo>
                  <a:lnTo>
                    <a:pt x="3" y="296"/>
                  </a:lnTo>
                  <a:lnTo>
                    <a:pt x="4" y="293"/>
                  </a:lnTo>
                  <a:lnTo>
                    <a:pt x="4" y="290"/>
                  </a:lnTo>
                  <a:lnTo>
                    <a:pt x="5" y="289"/>
                  </a:lnTo>
                  <a:lnTo>
                    <a:pt x="5" y="287"/>
                  </a:lnTo>
                  <a:lnTo>
                    <a:pt x="6" y="284"/>
                  </a:lnTo>
                  <a:lnTo>
                    <a:pt x="7" y="284"/>
                  </a:lnTo>
                  <a:lnTo>
                    <a:pt x="7" y="283"/>
                  </a:lnTo>
                  <a:lnTo>
                    <a:pt x="8" y="281"/>
                  </a:lnTo>
                  <a:lnTo>
                    <a:pt x="9" y="279"/>
                  </a:lnTo>
                  <a:lnTo>
                    <a:pt x="9" y="278"/>
                  </a:lnTo>
                  <a:lnTo>
                    <a:pt x="9" y="277"/>
                  </a:lnTo>
                  <a:lnTo>
                    <a:pt x="11" y="277"/>
                  </a:lnTo>
                  <a:lnTo>
                    <a:pt x="11" y="276"/>
                  </a:lnTo>
                  <a:lnTo>
                    <a:pt x="12" y="275"/>
                  </a:lnTo>
                  <a:lnTo>
                    <a:pt x="12" y="273"/>
                  </a:lnTo>
                  <a:lnTo>
                    <a:pt x="14" y="270"/>
                  </a:lnTo>
                  <a:lnTo>
                    <a:pt x="14" y="268"/>
                  </a:lnTo>
                  <a:lnTo>
                    <a:pt x="15" y="267"/>
                  </a:lnTo>
                  <a:lnTo>
                    <a:pt x="17" y="264"/>
                  </a:lnTo>
                  <a:lnTo>
                    <a:pt x="18" y="261"/>
                  </a:lnTo>
                  <a:lnTo>
                    <a:pt x="20" y="260"/>
                  </a:lnTo>
                  <a:lnTo>
                    <a:pt x="20" y="259"/>
                  </a:lnTo>
                  <a:lnTo>
                    <a:pt x="20" y="258"/>
                  </a:lnTo>
                  <a:lnTo>
                    <a:pt x="21" y="258"/>
                  </a:lnTo>
                  <a:lnTo>
                    <a:pt x="21" y="257"/>
                  </a:lnTo>
                  <a:lnTo>
                    <a:pt x="23" y="254"/>
                  </a:lnTo>
                  <a:lnTo>
                    <a:pt x="23" y="253"/>
                  </a:lnTo>
                  <a:lnTo>
                    <a:pt x="24" y="251"/>
                  </a:lnTo>
                  <a:lnTo>
                    <a:pt x="25" y="250"/>
                  </a:lnTo>
                  <a:lnTo>
                    <a:pt x="25" y="249"/>
                  </a:lnTo>
                  <a:lnTo>
                    <a:pt x="26" y="248"/>
                  </a:lnTo>
                  <a:lnTo>
                    <a:pt x="26" y="246"/>
                  </a:lnTo>
                  <a:lnTo>
                    <a:pt x="26" y="245"/>
                  </a:lnTo>
                  <a:lnTo>
                    <a:pt x="26" y="244"/>
                  </a:lnTo>
                  <a:lnTo>
                    <a:pt x="28" y="241"/>
                  </a:lnTo>
                  <a:lnTo>
                    <a:pt x="28" y="240"/>
                  </a:lnTo>
                  <a:lnTo>
                    <a:pt x="29" y="237"/>
                  </a:lnTo>
                  <a:lnTo>
                    <a:pt x="30" y="235"/>
                  </a:lnTo>
                  <a:lnTo>
                    <a:pt x="30" y="233"/>
                  </a:lnTo>
                  <a:lnTo>
                    <a:pt x="31" y="232"/>
                  </a:lnTo>
                  <a:lnTo>
                    <a:pt x="32" y="229"/>
                  </a:lnTo>
                  <a:lnTo>
                    <a:pt x="32" y="228"/>
                  </a:lnTo>
                  <a:lnTo>
                    <a:pt x="32" y="227"/>
                  </a:lnTo>
                  <a:lnTo>
                    <a:pt x="32" y="224"/>
                  </a:lnTo>
                  <a:lnTo>
                    <a:pt x="32" y="223"/>
                  </a:lnTo>
                  <a:lnTo>
                    <a:pt x="33" y="220"/>
                  </a:lnTo>
                  <a:lnTo>
                    <a:pt x="33" y="219"/>
                  </a:lnTo>
                  <a:lnTo>
                    <a:pt x="34" y="218"/>
                  </a:lnTo>
                  <a:lnTo>
                    <a:pt x="35" y="217"/>
                  </a:lnTo>
                  <a:lnTo>
                    <a:pt x="38" y="216"/>
                  </a:lnTo>
                  <a:lnTo>
                    <a:pt x="39" y="215"/>
                  </a:lnTo>
                  <a:lnTo>
                    <a:pt x="40" y="215"/>
                  </a:lnTo>
                  <a:lnTo>
                    <a:pt x="42" y="215"/>
                  </a:lnTo>
                  <a:lnTo>
                    <a:pt x="43" y="215"/>
                  </a:lnTo>
                  <a:lnTo>
                    <a:pt x="47" y="215"/>
                  </a:lnTo>
                  <a:lnTo>
                    <a:pt x="49" y="215"/>
                  </a:lnTo>
                  <a:lnTo>
                    <a:pt x="51" y="215"/>
                  </a:lnTo>
                  <a:lnTo>
                    <a:pt x="52" y="216"/>
                  </a:lnTo>
                  <a:lnTo>
                    <a:pt x="55" y="215"/>
                  </a:lnTo>
                  <a:lnTo>
                    <a:pt x="56" y="215"/>
                  </a:lnTo>
                  <a:lnTo>
                    <a:pt x="58" y="214"/>
                  </a:lnTo>
                  <a:lnTo>
                    <a:pt x="60" y="212"/>
                  </a:lnTo>
                  <a:lnTo>
                    <a:pt x="61" y="211"/>
                  </a:lnTo>
                  <a:lnTo>
                    <a:pt x="64" y="210"/>
                  </a:lnTo>
                  <a:lnTo>
                    <a:pt x="65" y="208"/>
                  </a:lnTo>
                  <a:lnTo>
                    <a:pt x="65" y="206"/>
                  </a:lnTo>
                  <a:lnTo>
                    <a:pt x="66" y="204"/>
                  </a:lnTo>
                  <a:lnTo>
                    <a:pt x="66" y="203"/>
                  </a:lnTo>
                  <a:lnTo>
                    <a:pt x="66" y="202"/>
                  </a:lnTo>
                  <a:lnTo>
                    <a:pt x="66" y="201"/>
                  </a:lnTo>
                  <a:lnTo>
                    <a:pt x="66" y="197"/>
                  </a:lnTo>
                  <a:lnTo>
                    <a:pt x="66" y="194"/>
                  </a:lnTo>
                  <a:lnTo>
                    <a:pt x="66" y="192"/>
                  </a:lnTo>
                  <a:lnTo>
                    <a:pt x="66" y="190"/>
                  </a:lnTo>
                  <a:lnTo>
                    <a:pt x="66" y="189"/>
                  </a:lnTo>
                  <a:lnTo>
                    <a:pt x="66" y="187"/>
                  </a:lnTo>
                  <a:lnTo>
                    <a:pt x="67" y="185"/>
                  </a:lnTo>
                  <a:lnTo>
                    <a:pt x="67" y="184"/>
                  </a:lnTo>
                  <a:lnTo>
                    <a:pt x="67" y="183"/>
                  </a:lnTo>
                  <a:lnTo>
                    <a:pt x="67" y="182"/>
                  </a:lnTo>
                  <a:lnTo>
                    <a:pt x="68" y="182"/>
                  </a:lnTo>
                  <a:lnTo>
                    <a:pt x="68" y="181"/>
                  </a:lnTo>
                  <a:lnTo>
                    <a:pt x="68" y="179"/>
                  </a:lnTo>
                  <a:lnTo>
                    <a:pt x="68" y="178"/>
                  </a:lnTo>
                  <a:lnTo>
                    <a:pt x="68" y="177"/>
                  </a:lnTo>
                  <a:lnTo>
                    <a:pt x="67" y="177"/>
                  </a:lnTo>
                  <a:lnTo>
                    <a:pt x="67" y="176"/>
                  </a:lnTo>
                  <a:lnTo>
                    <a:pt x="67" y="175"/>
                  </a:lnTo>
                  <a:lnTo>
                    <a:pt x="67" y="174"/>
                  </a:lnTo>
                  <a:lnTo>
                    <a:pt x="65" y="170"/>
                  </a:lnTo>
                  <a:lnTo>
                    <a:pt x="65" y="169"/>
                  </a:lnTo>
                  <a:lnTo>
                    <a:pt x="65" y="168"/>
                  </a:lnTo>
                  <a:lnTo>
                    <a:pt x="64" y="167"/>
                  </a:lnTo>
                  <a:lnTo>
                    <a:pt x="63" y="161"/>
                  </a:lnTo>
                  <a:lnTo>
                    <a:pt x="61" y="160"/>
                  </a:lnTo>
                  <a:lnTo>
                    <a:pt x="61" y="158"/>
                  </a:lnTo>
                  <a:lnTo>
                    <a:pt x="59" y="154"/>
                  </a:lnTo>
                  <a:lnTo>
                    <a:pt x="59" y="152"/>
                  </a:lnTo>
                  <a:lnTo>
                    <a:pt x="58" y="151"/>
                  </a:lnTo>
                  <a:lnTo>
                    <a:pt x="57" y="149"/>
                  </a:lnTo>
                  <a:lnTo>
                    <a:pt x="57" y="148"/>
                  </a:lnTo>
                  <a:lnTo>
                    <a:pt x="57" y="147"/>
                  </a:lnTo>
                  <a:lnTo>
                    <a:pt x="56" y="145"/>
                  </a:lnTo>
                  <a:lnTo>
                    <a:pt x="56" y="144"/>
                  </a:lnTo>
                  <a:lnTo>
                    <a:pt x="56" y="143"/>
                  </a:lnTo>
                  <a:lnTo>
                    <a:pt x="56" y="142"/>
                  </a:lnTo>
                  <a:lnTo>
                    <a:pt x="56" y="141"/>
                  </a:lnTo>
                  <a:lnTo>
                    <a:pt x="57" y="140"/>
                  </a:lnTo>
                  <a:lnTo>
                    <a:pt x="57" y="139"/>
                  </a:lnTo>
                  <a:lnTo>
                    <a:pt x="57" y="137"/>
                  </a:lnTo>
                  <a:lnTo>
                    <a:pt x="58" y="136"/>
                  </a:lnTo>
                  <a:lnTo>
                    <a:pt x="59" y="135"/>
                  </a:lnTo>
                  <a:lnTo>
                    <a:pt x="61" y="134"/>
                  </a:lnTo>
                  <a:lnTo>
                    <a:pt x="63" y="134"/>
                  </a:lnTo>
                  <a:lnTo>
                    <a:pt x="64" y="133"/>
                  </a:lnTo>
                  <a:lnTo>
                    <a:pt x="65" y="133"/>
                  </a:lnTo>
                  <a:lnTo>
                    <a:pt x="66" y="132"/>
                  </a:lnTo>
                  <a:lnTo>
                    <a:pt x="67" y="132"/>
                  </a:lnTo>
                  <a:lnTo>
                    <a:pt x="67" y="131"/>
                  </a:lnTo>
                  <a:lnTo>
                    <a:pt x="69" y="131"/>
                  </a:lnTo>
                  <a:lnTo>
                    <a:pt x="71" y="130"/>
                  </a:lnTo>
                  <a:lnTo>
                    <a:pt x="72" y="130"/>
                  </a:lnTo>
                  <a:lnTo>
                    <a:pt x="73" y="130"/>
                  </a:lnTo>
                  <a:lnTo>
                    <a:pt x="74" y="128"/>
                  </a:lnTo>
                  <a:lnTo>
                    <a:pt x="75" y="128"/>
                  </a:lnTo>
                  <a:lnTo>
                    <a:pt x="76" y="128"/>
                  </a:lnTo>
                  <a:lnTo>
                    <a:pt x="77" y="128"/>
                  </a:lnTo>
                  <a:lnTo>
                    <a:pt x="78" y="128"/>
                  </a:lnTo>
                  <a:lnTo>
                    <a:pt x="80" y="128"/>
                  </a:lnTo>
                  <a:lnTo>
                    <a:pt x="81" y="128"/>
                  </a:lnTo>
                  <a:lnTo>
                    <a:pt x="82" y="128"/>
                  </a:lnTo>
                  <a:lnTo>
                    <a:pt x="83" y="128"/>
                  </a:lnTo>
                  <a:lnTo>
                    <a:pt x="86" y="128"/>
                  </a:lnTo>
                  <a:lnTo>
                    <a:pt x="87" y="128"/>
                  </a:lnTo>
                  <a:lnTo>
                    <a:pt x="89" y="128"/>
                  </a:lnTo>
                  <a:lnTo>
                    <a:pt x="90" y="128"/>
                  </a:lnTo>
                  <a:lnTo>
                    <a:pt x="91" y="128"/>
                  </a:lnTo>
                  <a:lnTo>
                    <a:pt x="92" y="128"/>
                  </a:lnTo>
                  <a:lnTo>
                    <a:pt x="95" y="127"/>
                  </a:lnTo>
                  <a:lnTo>
                    <a:pt x="98" y="127"/>
                  </a:lnTo>
                  <a:lnTo>
                    <a:pt x="100" y="126"/>
                  </a:lnTo>
                  <a:lnTo>
                    <a:pt x="101" y="126"/>
                  </a:lnTo>
                  <a:lnTo>
                    <a:pt x="102" y="126"/>
                  </a:lnTo>
                  <a:lnTo>
                    <a:pt x="108" y="124"/>
                  </a:lnTo>
                  <a:lnTo>
                    <a:pt x="110" y="124"/>
                  </a:lnTo>
                  <a:lnTo>
                    <a:pt x="111" y="123"/>
                  </a:lnTo>
                  <a:lnTo>
                    <a:pt x="115" y="123"/>
                  </a:lnTo>
                  <a:lnTo>
                    <a:pt x="116" y="122"/>
                  </a:lnTo>
                  <a:lnTo>
                    <a:pt x="117" y="122"/>
                  </a:lnTo>
                  <a:lnTo>
                    <a:pt x="120" y="120"/>
                  </a:lnTo>
                  <a:lnTo>
                    <a:pt x="121" y="120"/>
                  </a:lnTo>
                  <a:lnTo>
                    <a:pt x="121" y="119"/>
                  </a:lnTo>
                  <a:lnTo>
                    <a:pt x="123" y="119"/>
                  </a:lnTo>
                  <a:lnTo>
                    <a:pt x="127" y="118"/>
                  </a:lnTo>
                  <a:lnTo>
                    <a:pt x="128" y="117"/>
                  </a:lnTo>
                  <a:lnTo>
                    <a:pt x="129" y="117"/>
                  </a:lnTo>
                  <a:lnTo>
                    <a:pt x="130" y="116"/>
                  </a:lnTo>
                  <a:lnTo>
                    <a:pt x="132" y="116"/>
                  </a:lnTo>
                  <a:lnTo>
                    <a:pt x="132" y="115"/>
                  </a:lnTo>
                  <a:lnTo>
                    <a:pt x="134" y="114"/>
                  </a:lnTo>
                  <a:lnTo>
                    <a:pt x="135" y="114"/>
                  </a:lnTo>
                  <a:lnTo>
                    <a:pt x="136" y="112"/>
                  </a:lnTo>
                  <a:lnTo>
                    <a:pt x="137" y="112"/>
                  </a:lnTo>
                  <a:lnTo>
                    <a:pt x="138" y="112"/>
                  </a:lnTo>
                  <a:lnTo>
                    <a:pt x="140" y="111"/>
                  </a:lnTo>
                  <a:lnTo>
                    <a:pt x="141" y="111"/>
                  </a:lnTo>
                  <a:lnTo>
                    <a:pt x="142" y="111"/>
                  </a:lnTo>
                  <a:lnTo>
                    <a:pt x="143" y="111"/>
                  </a:lnTo>
                  <a:lnTo>
                    <a:pt x="144" y="111"/>
                  </a:lnTo>
                  <a:lnTo>
                    <a:pt x="145" y="111"/>
                  </a:lnTo>
                  <a:lnTo>
                    <a:pt x="146" y="111"/>
                  </a:lnTo>
                  <a:lnTo>
                    <a:pt x="149" y="110"/>
                  </a:lnTo>
                  <a:lnTo>
                    <a:pt x="150" y="110"/>
                  </a:lnTo>
                  <a:lnTo>
                    <a:pt x="151" y="110"/>
                  </a:lnTo>
                  <a:lnTo>
                    <a:pt x="152" y="108"/>
                  </a:lnTo>
                  <a:lnTo>
                    <a:pt x="152" y="107"/>
                  </a:lnTo>
                  <a:lnTo>
                    <a:pt x="153" y="105"/>
                  </a:lnTo>
                  <a:lnTo>
                    <a:pt x="153" y="103"/>
                  </a:lnTo>
                  <a:lnTo>
                    <a:pt x="153" y="102"/>
                  </a:lnTo>
                  <a:lnTo>
                    <a:pt x="154" y="101"/>
                  </a:lnTo>
                  <a:lnTo>
                    <a:pt x="155" y="99"/>
                  </a:lnTo>
                  <a:lnTo>
                    <a:pt x="155" y="98"/>
                  </a:lnTo>
                  <a:lnTo>
                    <a:pt x="155" y="97"/>
                  </a:lnTo>
                  <a:lnTo>
                    <a:pt x="158" y="92"/>
                  </a:lnTo>
                  <a:lnTo>
                    <a:pt x="159" y="90"/>
                  </a:lnTo>
                  <a:lnTo>
                    <a:pt x="159" y="89"/>
                  </a:lnTo>
                  <a:lnTo>
                    <a:pt x="160" y="86"/>
                  </a:lnTo>
                  <a:lnTo>
                    <a:pt x="160" y="85"/>
                  </a:lnTo>
                  <a:lnTo>
                    <a:pt x="160" y="84"/>
                  </a:lnTo>
                  <a:lnTo>
                    <a:pt x="161" y="83"/>
                  </a:lnTo>
                  <a:lnTo>
                    <a:pt x="161" y="82"/>
                  </a:lnTo>
                  <a:lnTo>
                    <a:pt x="161" y="81"/>
                  </a:lnTo>
                  <a:lnTo>
                    <a:pt x="162" y="81"/>
                  </a:lnTo>
                  <a:lnTo>
                    <a:pt x="162" y="80"/>
                  </a:lnTo>
                  <a:lnTo>
                    <a:pt x="162" y="78"/>
                  </a:lnTo>
                  <a:lnTo>
                    <a:pt x="162" y="77"/>
                  </a:lnTo>
                  <a:lnTo>
                    <a:pt x="163" y="75"/>
                  </a:lnTo>
                  <a:lnTo>
                    <a:pt x="164" y="74"/>
                  </a:lnTo>
                  <a:lnTo>
                    <a:pt x="166" y="72"/>
                  </a:lnTo>
                  <a:lnTo>
                    <a:pt x="167" y="72"/>
                  </a:lnTo>
                  <a:lnTo>
                    <a:pt x="167" y="70"/>
                  </a:lnTo>
                  <a:lnTo>
                    <a:pt x="168" y="70"/>
                  </a:lnTo>
                  <a:lnTo>
                    <a:pt x="169" y="68"/>
                  </a:lnTo>
                  <a:lnTo>
                    <a:pt x="170" y="67"/>
                  </a:lnTo>
                  <a:lnTo>
                    <a:pt x="170" y="66"/>
                  </a:lnTo>
                  <a:lnTo>
                    <a:pt x="171" y="66"/>
                  </a:lnTo>
                  <a:lnTo>
                    <a:pt x="171" y="65"/>
                  </a:lnTo>
                  <a:lnTo>
                    <a:pt x="172" y="65"/>
                  </a:lnTo>
                  <a:lnTo>
                    <a:pt x="173" y="64"/>
                  </a:lnTo>
                  <a:lnTo>
                    <a:pt x="175" y="64"/>
                  </a:lnTo>
                  <a:lnTo>
                    <a:pt x="175" y="62"/>
                  </a:lnTo>
                  <a:lnTo>
                    <a:pt x="175" y="61"/>
                  </a:lnTo>
                  <a:lnTo>
                    <a:pt x="175" y="60"/>
                  </a:lnTo>
                  <a:lnTo>
                    <a:pt x="175" y="59"/>
                  </a:lnTo>
                  <a:lnTo>
                    <a:pt x="176" y="58"/>
                  </a:lnTo>
                  <a:lnTo>
                    <a:pt x="176" y="57"/>
                  </a:lnTo>
                  <a:lnTo>
                    <a:pt x="178" y="55"/>
                  </a:lnTo>
                  <a:lnTo>
                    <a:pt x="178" y="53"/>
                  </a:lnTo>
                  <a:lnTo>
                    <a:pt x="179" y="52"/>
                  </a:lnTo>
                  <a:lnTo>
                    <a:pt x="180" y="51"/>
                  </a:lnTo>
                  <a:lnTo>
                    <a:pt x="181" y="50"/>
                  </a:lnTo>
                  <a:lnTo>
                    <a:pt x="183" y="49"/>
                  </a:lnTo>
                  <a:lnTo>
                    <a:pt x="185" y="48"/>
                  </a:lnTo>
                  <a:lnTo>
                    <a:pt x="186" y="48"/>
                  </a:lnTo>
                  <a:lnTo>
                    <a:pt x="187" y="47"/>
                  </a:lnTo>
                  <a:lnTo>
                    <a:pt x="192" y="44"/>
                  </a:lnTo>
                  <a:lnTo>
                    <a:pt x="193" y="43"/>
                  </a:lnTo>
                  <a:lnTo>
                    <a:pt x="192" y="42"/>
                  </a:lnTo>
                  <a:lnTo>
                    <a:pt x="190" y="40"/>
                  </a:lnTo>
                  <a:lnTo>
                    <a:pt x="190" y="39"/>
                  </a:lnTo>
                  <a:lnTo>
                    <a:pt x="189" y="39"/>
                  </a:lnTo>
                  <a:lnTo>
                    <a:pt x="188" y="36"/>
                  </a:lnTo>
                  <a:lnTo>
                    <a:pt x="187" y="35"/>
                  </a:lnTo>
                  <a:lnTo>
                    <a:pt x="188" y="34"/>
                  </a:lnTo>
                  <a:lnTo>
                    <a:pt x="189" y="34"/>
                  </a:lnTo>
                  <a:lnTo>
                    <a:pt x="190" y="33"/>
                  </a:lnTo>
                  <a:lnTo>
                    <a:pt x="192" y="33"/>
                  </a:lnTo>
                  <a:lnTo>
                    <a:pt x="192" y="32"/>
                  </a:lnTo>
                  <a:lnTo>
                    <a:pt x="194" y="31"/>
                  </a:lnTo>
                  <a:lnTo>
                    <a:pt x="196" y="30"/>
                  </a:lnTo>
                  <a:lnTo>
                    <a:pt x="199" y="27"/>
                  </a:lnTo>
                  <a:lnTo>
                    <a:pt x="202" y="26"/>
                  </a:lnTo>
                  <a:lnTo>
                    <a:pt x="204" y="25"/>
                  </a:lnTo>
                  <a:lnTo>
                    <a:pt x="204" y="24"/>
                  </a:lnTo>
                  <a:lnTo>
                    <a:pt x="206" y="23"/>
                  </a:lnTo>
                  <a:lnTo>
                    <a:pt x="209" y="22"/>
                  </a:lnTo>
                  <a:lnTo>
                    <a:pt x="212" y="19"/>
                  </a:lnTo>
                  <a:lnTo>
                    <a:pt x="213" y="19"/>
                  </a:lnTo>
                  <a:lnTo>
                    <a:pt x="213" y="18"/>
                  </a:lnTo>
                  <a:lnTo>
                    <a:pt x="214" y="18"/>
                  </a:lnTo>
                  <a:lnTo>
                    <a:pt x="215" y="17"/>
                  </a:lnTo>
                  <a:lnTo>
                    <a:pt x="218" y="17"/>
                  </a:lnTo>
                  <a:lnTo>
                    <a:pt x="218" y="16"/>
                  </a:lnTo>
                  <a:lnTo>
                    <a:pt x="219" y="16"/>
                  </a:lnTo>
                  <a:lnTo>
                    <a:pt x="220" y="15"/>
                  </a:lnTo>
                  <a:lnTo>
                    <a:pt x="221" y="15"/>
                  </a:lnTo>
                  <a:lnTo>
                    <a:pt x="222" y="14"/>
                  </a:lnTo>
                  <a:lnTo>
                    <a:pt x="223" y="14"/>
                  </a:lnTo>
                  <a:lnTo>
                    <a:pt x="223" y="15"/>
                  </a:lnTo>
                  <a:lnTo>
                    <a:pt x="224" y="16"/>
                  </a:lnTo>
                  <a:lnTo>
                    <a:pt x="226" y="19"/>
                  </a:lnTo>
                  <a:lnTo>
                    <a:pt x="227" y="20"/>
                  </a:lnTo>
                  <a:lnTo>
                    <a:pt x="227" y="24"/>
                  </a:lnTo>
                  <a:lnTo>
                    <a:pt x="228" y="24"/>
                  </a:lnTo>
                  <a:lnTo>
                    <a:pt x="228" y="25"/>
                  </a:lnTo>
                  <a:lnTo>
                    <a:pt x="229" y="28"/>
                  </a:lnTo>
                  <a:lnTo>
                    <a:pt x="229" y="30"/>
                  </a:lnTo>
                  <a:lnTo>
                    <a:pt x="229" y="31"/>
                  </a:lnTo>
                  <a:lnTo>
                    <a:pt x="230" y="32"/>
                  </a:lnTo>
                  <a:lnTo>
                    <a:pt x="231" y="34"/>
                  </a:lnTo>
                  <a:lnTo>
                    <a:pt x="231" y="35"/>
                  </a:lnTo>
                  <a:lnTo>
                    <a:pt x="232" y="39"/>
                  </a:lnTo>
                  <a:lnTo>
                    <a:pt x="232" y="40"/>
                  </a:lnTo>
                  <a:lnTo>
                    <a:pt x="233" y="41"/>
                  </a:lnTo>
                  <a:lnTo>
                    <a:pt x="233" y="42"/>
                  </a:lnTo>
                  <a:lnTo>
                    <a:pt x="235" y="43"/>
                  </a:lnTo>
                  <a:lnTo>
                    <a:pt x="236" y="44"/>
                  </a:lnTo>
                  <a:lnTo>
                    <a:pt x="238" y="47"/>
                  </a:lnTo>
                  <a:lnTo>
                    <a:pt x="240" y="49"/>
                  </a:lnTo>
                  <a:lnTo>
                    <a:pt x="244" y="51"/>
                  </a:lnTo>
                  <a:lnTo>
                    <a:pt x="246" y="52"/>
                  </a:lnTo>
                  <a:lnTo>
                    <a:pt x="247" y="52"/>
                  </a:lnTo>
                  <a:lnTo>
                    <a:pt x="247" y="51"/>
                  </a:lnTo>
                  <a:lnTo>
                    <a:pt x="247" y="50"/>
                  </a:lnTo>
                  <a:lnTo>
                    <a:pt x="248" y="45"/>
                  </a:lnTo>
                  <a:lnTo>
                    <a:pt x="248" y="44"/>
                  </a:lnTo>
                  <a:lnTo>
                    <a:pt x="249" y="43"/>
                  </a:lnTo>
                  <a:lnTo>
                    <a:pt x="249" y="40"/>
                  </a:lnTo>
                  <a:lnTo>
                    <a:pt x="250" y="39"/>
                  </a:lnTo>
                  <a:lnTo>
                    <a:pt x="250" y="38"/>
                  </a:lnTo>
                  <a:lnTo>
                    <a:pt x="252" y="36"/>
                  </a:lnTo>
                  <a:lnTo>
                    <a:pt x="252" y="35"/>
                  </a:lnTo>
                  <a:lnTo>
                    <a:pt x="252" y="34"/>
                  </a:lnTo>
                  <a:lnTo>
                    <a:pt x="253" y="30"/>
                  </a:lnTo>
                  <a:lnTo>
                    <a:pt x="254" y="28"/>
                  </a:lnTo>
                  <a:lnTo>
                    <a:pt x="254" y="27"/>
                  </a:lnTo>
                  <a:lnTo>
                    <a:pt x="255" y="23"/>
                  </a:lnTo>
                  <a:lnTo>
                    <a:pt x="256" y="22"/>
                  </a:lnTo>
                  <a:lnTo>
                    <a:pt x="256" y="20"/>
                  </a:lnTo>
                  <a:lnTo>
                    <a:pt x="257" y="18"/>
                  </a:lnTo>
                  <a:lnTo>
                    <a:pt x="258" y="15"/>
                  </a:lnTo>
                  <a:lnTo>
                    <a:pt x="259" y="13"/>
                  </a:lnTo>
                  <a:lnTo>
                    <a:pt x="259" y="11"/>
                  </a:lnTo>
                  <a:lnTo>
                    <a:pt x="261" y="9"/>
                  </a:lnTo>
                  <a:lnTo>
                    <a:pt x="262" y="8"/>
                  </a:lnTo>
                  <a:lnTo>
                    <a:pt x="263" y="7"/>
                  </a:lnTo>
                  <a:lnTo>
                    <a:pt x="263" y="6"/>
                  </a:lnTo>
                  <a:lnTo>
                    <a:pt x="264" y="5"/>
                  </a:lnTo>
                  <a:lnTo>
                    <a:pt x="265" y="5"/>
                  </a:lnTo>
                  <a:lnTo>
                    <a:pt x="265" y="3"/>
                  </a:lnTo>
                  <a:lnTo>
                    <a:pt x="266" y="2"/>
                  </a:lnTo>
                  <a:lnTo>
                    <a:pt x="266" y="1"/>
                  </a:lnTo>
                  <a:lnTo>
                    <a:pt x="267" y="1"/>
                  </a:lnTo>
                  <a:lnTo>
                    <a:pt x="269" y="1"/>
                  </a:lnTo>
                  <a:lnTo>
                    <a:pt x="270" y="1"/>
                  </a:lnTo>
                  <a:lnTo>
                    <a:pt x="271" y="1"/>
                  </a:lnTo>
                  <a:lnTo>
                    <a:pt x="272" y="2"/>
                  </a:lnTo>
                  <a:lnTo>
                    <a:pt x="272" y="3"/>
                  </a:lnTo>
                  <a:lnTo>
                    <a:pt x="273" y="3"/>
                  </a:lnTo>
                  <a:lnTo>
                    <a:pt x="273" y="5"/>
                  </a:lnTo>
                  <a:lnTo>
                    <a:pt x="273" y="7"/>
                  </a:lnTo>
                  <a:lnTo>
                    <a:pt x="273" y="10"/>
                  </a:lnTo>
                  <a:lnTo>
                    <a:pt x="273" y="15"/>
                  </a:lnTo>
                  <a:lnTo>
                    <a:pt x="274" y="20"/>
                  </a:lnTo>
                  <a:lnTo>
                    <a:pt x="279" y="27"/>
                  </a:lnTo>
                  <a:lnTo>
                    <a:pt x="287" y="34"/>
                  </a:lnTo>
                  <a:lnTo>
                    <a:pt x="291" y="38"/>
                  </a:lnTo>
                  <a:lnTo>
                    <a:pt x="292" y="38"/>
                  </a:lnTo>
                  <a:lnTo>
                    <a:pt x="296" y="39"/>
                  </a:lnTo>
                  <a:lnTo>
                    <a:pt x="299" y="39"/>
                  </a:lnTo>
                  <a:lnTo>
                    <a:pt x="305" y="39"/>
                  </a:lnTo>
                  <a:lnTo>
                    <a:pt x="308" y="40"/>
                  </a:lnTo>
                  <a:lnTo>
                    <a:pt x="311" y="39"/>
                  </a:lnTo>
                  <a:lnTo>
                    <a:pt x="314" y="38"/>
                  </a:lnTo>
                  <a:lnTo>
                    <a:pt x="318" y="34"/>
                  </a:lnTo>
                  <a:lnTo>
                    <a:pt x="322" y="32"/>
                  </a:lnTo>
                  <a:lnTo>
                    <a:pt x="325" y="32"/>
                  </a:lnTo>
                  <a:lnTo>
                    <a:pt x="327" y="32"/>
                  </a:lnTo>
                  <a:lnTo>
                    <a:pt x="330" y="32"/>
                  </a:lnTo>
                  <a:lnTo>
                    <a:pt x="330" y="33"/>
                  </a:lnTo>
                  <a:lnTo>
                    <a:pt x="331" y="34"/>
                  </a:lnTo>
                  <a:lnTo>
                    <a:pt x="332" y="35"/>
                  </a:lnTo>
                  <a:lnTo>
                    <a:pt x="333" y="35"/>
                  </a:lnTo>
                  <a:lnTo>
                    <a:pt x="334" y="36"/>
                  </a:lnTo>
                  <a:lnTo>
                    <a:pt x="335" y="36"/>
                  </a:lnTo>
                  <a:lnTo>
                    <a:pt x="336" y="34"/>
                  </a:lnTo>
                  <a:lnTo>
                    <a:pt x="338" y="34"/>
                  </a:lnTo>
                  <a:lnTo>
                    <a:pt x="339" y="34"/>
                  </a:lnTo>
                  <a:lnTo>
                    <a:pt x="340" y="34"/>
                  </a:lnTo>
                  <a:lnTo>
                    <a:pt x="341" y="34"/>
                  </a:lnTo>
                  <a:lnTo>
                    <a:pt x="341" y="35"/>
                  </a:lnTo>
                  <a:lnTo>
                    <a:pt x="342" y="35"/>
                  </a:lnTo>
                  <a:lnTo>
                    <a:pt x="343" y="35"/>
                  </a:lnTo>
                  <a:lnTo>
                    <a:pt x="344" y="35"/>
                  </a:lnTo>
                  <a:lnTo>
                    <a:pt x="345" y="36"/>
                  </a:lnTo>
                  <a:lnTo>
                    <a:pt x="347" y="38"/>
                  </a:lnTo>
                  <a:lnTo>
                    <a:pt x="348" y="38"/>
                  </a:lnTo>
                  <a:lnTo>
                    <a:pt x="349" y="38"/>
                  </a:lnTo>
                  <a:lnTo>
                    <a:pt x="350" y="39"/>
                  </a:lnTo>
                  <a:lnTo>
                    <a:pt x="351" y="39"/>
                  </a:lnTo>
                  <a:lnTo>
                    <a:pt x="353" y="40"/>
                  </a:lnTo>
                  <a:lnTo>
                    <a:pt x="354" y="40"/>
                  </a:lnTo>
                  <a:lnTo>
                    <a:pt x="358" y="40"/>
                  </a:lnTo>
                  <a:lnTo>
                    <a:pt x="360" y="40"/>
                  </a:lnTo>
                  <a:lnTo>
                    <a:pt x="360" y="39"/>
                  </a:lnTo>
                  <a:lnTo>
                    <a:pt x="361" y="36"/>
                  </a:lnTo>
                  <a:lnTo>
                    <a:pt x="362" y="34"/>
                  </a:lnTo>
                  <a:lnTo>
                    <a:pt x="364" y="33"/>
                  </a:lnTo>
                  <a:lnTo>
                    <a:pt x="366" y="30"/>
                  </a:lnTo>
                  <a:lnTo>
                    <a:pt x="367" y="27"/>
                  </a:lnTo>
                  <a:lnTo>
                    <a:pt x="367" y="25"/>
                  </a:lnTo>
                  <a:lnTo>
                    <a:pt x="368" y="22"/>
                  </a:lnTo>
                  <a:lnTo>
                    <a:pt x="369" y="20"/>
                  </a:lnTo>
                  <a:lnTo>
                    <a:pt x="370" y="19"/>
                  </a:lnTo>
                  <a:lnTo>
                    <a:pt x="373" y="18"/>
                  </a:lnTo>
                  <a:lnTo>
                    <a:pt x="374" y="18"/>
                  </a:lnTo>
                  <a:lnTo>
                    <a:pt x="374" y="17"/>
                  </a:lnTo>
                  <a:lnTo>
                    <a:pt x="375" y="17"/>
                  </a:lnTo>
                  <a:lnTo>
                    <a:pt x="376" y="16"/>
                  </a:lnTo>
                  <a:lnTo>
                    <a:pt x="377" y="16"/>
                  </a:lnTo>
                  <a:lnTo>
                    <a:pt x="377" y="15"/>
                  </a:lnTo>
                  <a:lnTo>
                    <a:pt x="378" y="15"/>
                  </a:lnTo>
                  <a:lnTo>
                    <a:pt x="378" y="14"/>
                  </a:lnTo>
                  <a:lnTo>
                    <a:pt x="379" y="13"/>
                  </a:lnTo>
                  <a:lnTo>
                    <a:pt x="381" y="11"/>
                  </a:lnTo>
                  <a:lnTo>
                    <a:pt x="381" y="10"/>
                  </a:lnTo>
                  <a:lnTo>
                    <a:pt x="382" y="10"/>
                  </a:lnTo>
                  <a:lnTo>
                    <a:pt x="382" y="9"/>
                  </a:lnTo>
                  <a:lnTo>
                    <a:pt x="383" y="8"/>
                  </a:lnTo>
                  <a:lnTo>
                    <a:pt x="384" y="8"/>
                  </a:lnTo>
                  <a:lnTo>
                    <a:pt x="384" y="7"/>
                  </a:lnTo>
                  <a:lnTo>
                    <a:pt x="385" y="7"/>
                  </a:lnTo>
                  <a:lnTo>
                    <a:pt x="385" y="6"/>
                  </a:lnTo>
                  <a:lnTo>
                    <a:pt x="386" y="6"/>
                  </a:lnTo>
                  <a:lnTo>
                    <a:pt x="387" y="6"/>
                  </a:lnTo>
                  <a:lnTo>
                    <a:pt x="388" y="5"/>
                  </a:lnTo>
                  <a:lnTo>
                    <a:pt x="390" y="5"/>
                  </a:lnTo>
                  <a:lnTo>
                    <a:pt x="390" y="3"/>
                  </a:lnTo>
                  <a:lnTo>
                    <a:pt x="391" y="2"/>
                  </a:lnTo>
                  <a:lnTo>
                    <a:pt x="392" y="1"/>
                  </a:lnTo>
                  <a:lnTo>
                    <a:pt x="393" y="0"/>
                  </a:lnTo>
                  <a:lnTo>
                    <a:pt x="394" y="0"/>
                  </a:lnTo>
                  <a:lnTo>
                    <a:pt x="395" y="0"/>
                  </a:lnTo>
                  <a:lnTo>
                    <a:pt x="396" y="0"/>
                  </a:lnTo>
                  <a:lnTo>
                    <a:pt x="397" y="0"/>
                  </a:lnTo>
                  <a:lnTo>
                    <a:pt x="399" y="0"/>
                  </a:lnTo>
                  <a:lnTo>
                    <a:pt x="400" y="0"/>
                  </a:lnTo>
                  <a:lnTo>
                    <a:pt x="401" y="0"/>
                  </a:lnTo>
                  <a:lnTo>
                    <a:pt x="402" y="1"/>
                  </a:lnTo>
                  <a:lnTo>
                    <a:pt x="403" y="2"/>
                  </a:lnTo>
                  <a:lnTo>
                    <a:pt x="404" y="3"/>
                  </a:lnTo>
                  <a:lnTo>
                    <a:pt x="404" y="5"/>
                  </a:lnTo>
                  <a:lnTo>
                    <a:pt x="405" y="5"/>
                  </a:lnTo>
                  <a:lnTo>
                    <a:pt x="405" y="6"/>
                  </a:lnTo>
                  <a:lnTo>
                    <a:pt x="407" y="6"/>
                  </a:lnTo>
                  <a:lnTo>
                    <a:pt x="407" y="7"/>
                  </a:lnTo>
                  <a:lnTo>
                    <a:pt x="407" y="8"/>
                  </a:lnTo>
                  <a:lnTo>
                    <a:pt x="408" y="9"/>
                  </a:lnTo>
                  <a:lnTo>
                    <a:pt x="408" y="10"/>
                  </a:lnTo>
                  <a:lnTo>
                    <a:pt x="408" y="11"/>
                  </a:lnTo>
                  <a:lnTo>
                    <a:pt x="408" y="13"/>
                  </a:lnTo>
                  <a:lnTo>
                    <a:pt x="409" y="14"/>
                  </a:lnTo>
                  <a:lnTo>
                    <a:pt x="409" y="13"/>
                  </a:lnTo>
                  <a:lnTo>
                    <a:pt x="410" y="13"/>
                  </a:lnTo>
                  <a:lnTo>
                    <a:pt x="411" y="13"/>
                  </a:lnTo>
                  <a:lnTo>
                    <a:pt x="412" y="14"/>
                  </a:lnTo>
                  <a:lnTo>
                    <a:pt x="413" y="14"/>
                  </a:lnTo>
                  <a:lnTo>
                    <a:pt x="413" y="15"/>
                  </a:lnTo>
                  <a:lnTo>
                    <a:pt x="413" y="16"/>
                  </a:lnTo>
                  <a:lnTo>
                    <a:pt x="414" y="16"/>
                  </a:lnTo>
                  <a:lnTo>
                    <a:pt x="414" y="17"/>
                  </a:lnTo>
                  <a:lnTo>
                    <a:pt x="414" y="18"/>
                  </a:lnTo>
                  <a:lnTo>
                    <a:pt x="416" y="19"/>
                  </a:lnTo>
                  <a:lnTo>
                    <a:pt x="416" y="20"/>
                  </a:lnTo>
                  <a:lnTo>
                    <a:pt x="417" y="20"/>
                  </a:lnTo>
                  <a:lnTo>
                    <a:pt x="416" y="18"/>
                  </a:lnTo>
                  <a:lnTo>
                    <a:pt x="416" y="17"/>
                  </a:lnTo>
                  <a:lnTo>
                    <a:pt x="416" y="16"/>
                  </a:lnTo>
                  <a:lnTo>
                    <a:pt x="416" y="14"/>
                  </a:lnTo>
                  <a:lnTo>
                    <a:pt x="416" y="13"/>
                  </a:lnTo>
                  <a:lnTo>
                    <a:pt x="416" y="11"/>
                  </a:lnTo>
                  <a:lnTo>
                    <a:pt x="417" y="11"/>
                  </a:lnTo>
                  <a:lnTo>
                    <a:pt x="417" y="13"/>
                  </a:lnTo>
                  <a:lnTo>
                    <a:pt x="418" y="13"/>
                  </a:lnTo>
                  <a:lnTo>
                    <a:pt x="419" y="13"/>
                  </a:lnTo>
                  <a:lnTo>
                    <a:pt x="419" y="14"/>
                  </a:lnTo>
                  <a:lnTo>
                    <a:pt x="420" y="14"/>
                  </a:lnTo>
                  <a:lnTo>
                    <a:pt x="421" y="15"/>
                  </a:lnTo>
                  <a:lnTo>
                    <a:pt x="421" y="16"/>
                  </a:lnTo>
                  <a:lnTo>
                    <a:pt x="422" y="15"/>
                  </a:lnTo>
                  <a:lnTo>
                    <a:pt x="422" y="14"/>
                  </a:lnTo>
                  <a:lnTo>
                    <a:pt x="422" y="13"/>
                  </a:lnTo>
                  <a:lnTo>
                    <a:pt x="424" y="13"/>
                  </a:lnTo>
                  <a:lnTo>
                    <a:pt x="424" y="11"/>
                  </a:lnTo>
                  <a:lnTo>
                    <a:pt x="425" y="11"/>
                  </a:lnTo>
                  <a:lnTo>
                    <a:pt x="425" y="13"/>
                  </a:lnTo>
                  <a:lnTo>
                    <a:pt x="426" y="13"/>
                  </a:lnTo>
                  <a:lnTo>
                    <a:pt x="426" y="14"/>
                  </a:lnTo>
                  <a:lnTo>
                    <a:pt x="427" y="14"/>
                  </a:lnTo>
                  <a:lnTo>
                    <a:pt x="427" y="15"/>
                  </a:lnTo>
                  <a:lnTo>
                    <a:pt x="427" y="16"/>
                  </a:lnTo>
                  <a:lnTo>
                    <a:pt x="427" y="15"/>
                  </a:lnTo>
                  <a:lnTo>
                    <a:pt x="427" y="14"/>
                  </a:lnTo>
                  <a:lnTo>
                    <a:pt x="428" y="14"/>
                  </a:lnTo>
                  <a:lnTo>
                    <a:pt x="428" y="13"/>
                  </a:lnTo>
                  <a:lnTo>
                    <a:pt x="429" y="13"/>
                  </a:lnTo>
                  <a:lnTo>
                    <a:pt x="429" y="11"/>
                  </a:lnTo>
                  <a:lnTo>
                    <a:pt x="429" y="10"/>
                  </a:lnTo>
                  <a:lnTo>
                    <a:pt x="430" y="9"/>
                  </a:lnTo>
                  <a:lnTo>
                    <a:pt x="430" y="8"/>
                  </a:lnTo>
                  <a:lnTo>
                    <a:pt x="431" y="8"/>
                  </a:lnTo>
                  <a:lnTo>
                    <a:pt x="433" y="8"/>
                  </a:lnTo>
                  <a:lnTo>
                    <a:pt x="434" y="8"/>
                  </a:lnTo>
                  <a:lnTo>
                    <a:pt x="434" y="9"/>
                  </a:lnTo>
                  <a:lnTo>
                    <a:pt x="435" y="9"/>
                  </a:lnTo>
                  <a:lnTo>
                    <a:pt x="435" y="10"/>
                  </a:lnTo>
                  <a:lnTo>
                    <a:pt x="435" y="11"/>
                  </a:lnTo>
                  <a:lnTo>
                    <a:pt x="435" y="13"/>
                  </a:lnTo>
                  <a:lnTo>
                    <a:pt x="436" y="13"/>
                  </a:lnTo>
                  <a:lnTo>
                    <a:pt x="436" y="14"/>
                  </a:lnTo>
                  <a:lnTo>
                    <a:pt x="437" y="14"/>
                  </a:lnTo>
                  <a:lnTo>
                    <a:pt x="438" y="14"/>
                  </a:lnTo>
                  <a:lnTo>
                    <a:pt x="439" y="14"/>
                  </a:lnTo>
                  <a:lnTo>
                    <a:pt x="440" y="14"/>
                  </a:lnTo>
                  <a:lnTo>
                    <a:pt x="440" y="15"/>
                  </a:lnTo>
                  <a:lnTo>
                    <a:pt x="442" y="16"/>
                  </a:lnTo>
                  <a:lnTo>
                    <a:pt x="442" y="17"/>
                  </a:lnTo>
                  <a:lnTo>
                    <a:pt x="440" y="19"/>
                  </a:lnTo>
                  <a:lnTo>
                    <a:pt x="439" y="19"/>
                  </a:lnTo>
                  <a:lnTo>
                    <a:pt x="440" y="20"/>
                  </a:lnTo>
                  <a:lnTo>
                    <a:pt x="442" y="20"/>
                  </a:lnTo>
                  <a:lnTo>
                    <a:pt x="442" y="22"/>
                  </a:lnTo>
                  <a:lnTo>
                    <a:pt x="442" y="23"/>
                  </a:lnTo>
                  <a:lnTo>
                    <a:pt x="443" y="23"/>
                  </a:lnTo>
                  <a:lnTo>
                    <a:pt x="443" y="24"/>
                  </a:lnTo>
                  <a:lnTo>
                    <a:pt x="444" y="25"/>
                  </a:lnTo>
                  <a:lnTo>
                    <a:pt x="445" y="26"/>
                  </a:lnTo>
                  <a:lnTo>
                    <a:pt x="446" y="27"/>
                  </a:lnTo>
                  <a:lnTo>
                    <a:pt x="446" y="28"/>
                  </a:lnTo>
                  <a:lnTo>
                    <a:pt x="446" y="30"/>
                  </a:lnTo>
                  <a:lnTo>
                    <a:pt x="446" y="31"/>
                  </a:lnTo>
                  <a:lnTo>
                    <a:pt x="447" y="32"/>
                  </a:lnTo>
                  <a:lnTo>
                    <a:pt x="448" y="32"/>
                  </a:lnTo>
                  <a:lnTo>
                    <a:pt x="450" y="32"/>
                  </a:lnTo>
                  <a:lnTo>
                    <a:pt x="451" y="32"/>
                  </a:lnTo>
                  <a:lnTo>
                    <a:pt x="452" y="32"/>
                  </a:lnTo>
                  <a:lnTo>
                    <a:pt x="453" y="32"/>
                  </a:lnTo>
                  <a:lnTo>
                    <a:pt x="454" y="33"/>
                  </a:lnTo>
                  <a:lnTo>
                    <a:pt x="455" y="33"/>
                  </a:lnTo>
                  <a:lnTo>
                    <a:pt x="456" y="33"/>
                  </a:lnTo>
                  <a:lnTo>
                    <a:pt x="457" y="33"/>
                  </a:lnTo>
                  <a:lnTo>
                    <a:pt x="457" y="34"/>
                  </a:lnTo>
                  <a:lnTo>
                    <a:pt x="459" y="34"/>
                  </a:lnTo>
                  <a:lnTo>
                    <a:pt x="460" y="34"/>
                  </a:lnTo>
                  <a:lnTo>
                    <a:pt x="462" y="34"/>
                  </a:lnTo>
                  <a:lnTo>
                    <a:pt x="463" y="35"/>
                  </a:lnTo>
                  <a:lnTo>
                    <a:pt x="464" y="35"/>
                  </a:lnTo>
                  <a:lnTo>
                    <a:pt x="465" y="35"/>
                  </a:lnTo>
                  <a:lnTo>
                    <a:pt x="466" y="35"/>
                  </a:lnTo>
                  <a:lnTo>
                    <a:pt x="468" y="36"/>
                  </a:lnTo>
                  <a:lnTo>
                    <a:pt x="469" y="36"/>
                  </a:lnTo>
                  <a:lnTo>
                    <a:pt x="470" y="36"/>
                  </a:lnTo>
                  <a:lnTo>
                    <a:pt x="470" y="38"/>
                  </a:lnTo>
                  <a:lnTo>
                    <a:pt x="471" y="38"/>
                  </a:lnTo>
                  <a:lnTo>
                    <a:pt x="471" y="39"/>
                  </a:lnTo>
                  <a:lnTo>
                    <a:pt x="472" y="39"/>
                  </a:lnTo>
                  <a:lnTo>
                    <a:pt x="473" y="40"/>
                  </a:lnTo>
                  <a:lnTo>
                    <a:pt x="476" y="41"/>
                  </a:lnTo>
                  <a:lnTo>
                    <a:pt x="476" y="42"/>
                  </a:lnTo>
                  <a:lnTo>
                    <a:pt x="477" y="42"/>
                  </a:lnTo>
                  <a:lnTo>
                    <a:pt x="479" y="43"/>
                  </a:lnTo>
                  <a:lnTo>
                    <a:pt x="479" y="44"/>
                  </a:lnTo>
                  <a:lnTo>
                    <a:pt x="480" y="44"/>
                  </a:lnTo>
                  <a:lnTo>
                    <a:pt x="481" y="45"/>
                  </a:lnTo>
                  <a:lnTo>
                    <a:pt x="482" y="47"/>
                  </a:lnTo>
                  <a:lnTo>
                    <a:pt x="483" y="47"/>
                  </a:lnTo>
                  <a:lnTo>
                    <a:pt x="483" y="48"/>
                  </a:lnTo>
                  <a:lnTo>
                    <a:pt x="485" y="48"/>
                  </a:lnTo>
                  <a:lnTo>
                    <a:pt x="486" y="48"/>
                  </a:lnTo>
                  <a:lnTo>
                    <a:pt x="486" y="49"/>
                  </a:lnTo>
                  <a:lnTo>
                    <a:pt x="487" y="49"/>
                  </a:lnTo>
                  <a:lnTo>
                    <a:pt x="487" y="50"/>
                  </a:lnTo>
                  <a:lnTo>
                    <a:pt x="488" y="50"/>
                  </a:lnTo>
                  <a:lnTo>
                    <a:pt x="487" y="50"/>
                  </a:lnTo>
                  <a:lnTo>
                    <a:pt x="487" y="51"/>
                  </a:lnTo>
                  <a:lnTo>
                    <a:pt x="486" y="52"/>
                  </a:lnTo>
                  <a:lnTo>
                    <a:pt x="486" y="53"/>
                  </a:lnTo>
                  <a:lnTo>
                    <a:pt x="485" y="53"/>
                  </a:lnTo>
                  <a:lnTo>
                    <a:pt x="483" y="55"/>
                  </a:lnTo>
                  <a:lnTo>
                    <a:pt x="483" y="56"/>
                  </a:lnTo>
                  <a:lnTo>
                    <a:pt x="487" y="56"/>
                  </a:lnTo>
                  <a:lnTo>
                    <a:pt x="489" y="56"/>
                  </a:lnTo>
                  <a:lnTo>
                    <a:pt x="491" y="57"/>
                  </a:lnTo>
                  <a:lnTo>
                    <a:pt x="495" y="57"/>
                  </a:lnTo>
                  <a:lnTo>
                    <a:pt x="496" y="57"/>
                  </a:lnTo>
                  <a:lnTo>
                    <a:pt x="499" y="58"/>
                  </a:lnTo>
                  <a:lnTo>
                    <a:pt x="502" y="58"/>
                  </a:lnTo>
                  <a:lnTo>
                    <a:pt x="505" y="59"/>
                  </a:lnTo>
                  <a:lnTo>
                    <a:pt x="509" y="61"/>
                  </a:lnTo>
                  <a:lnTo>
                    <a:pt x="511" y="61"/>
                  </a:lnTo>
                  <a:lnTo>
                    <a:pt x="513" y="62"/>
                  </a:lnTo>
                  <a:lnTo>
                    <a:pt x="515" y="64"/>
                  </a:lnTo>
                  <a:lnTo>
                    <a:pt x="517" y="66"/>
                  </a:lnTo>
                  <a:lnTo>
                    <a:pt x="522" y="67"/>
                  </a:lnTo>
                  <a:lnTo>
                    <a:pt x="523" y="68"/>
                  </a:lnTo>
                  <a:lnTo>
                    <a:pt x="524" y="68"/>
                  </a:lnTo>
                  <a:lnTo>
                    <a:pt x="524" y="69"/>
                  </a:lnTo>
                  <a:lnTo>
                    <a:pt x="526" y="70"/>
                  </a:lnTo>
                  <a:lnTo>
                    <a:pt x="528" y="70"/>
                  </a:lnTo>
                  <a:lnTo>
                    <a:pt x="529" y="72"/>
                  </a:lnTo>
                  <a:lnTo>
                    <a:pt x="530" y="72"/>
                  </a:lnTo>
                  <a:lnTo>
                    <a:pt x="531" y="73"/>
                  </a:lnTo>
                  <a:lnTo>
                    <a:pt x="532" y="74"/>
                  </a:lnTo>
                  <a:lnTo>
                    <a:pt x="533" y="74"/>
                  </a:lnTo>
                  <a:lnTo>
                    <a:pt x="536" y="75"/>
                  </a:lnTo>
                  <a:lnTo>
                    <a:pt x="537" y="75"/>
                  </a:lnTo>
                  <a:lnTo>
                    <a:pt x="539" y="76"/>
                  </a:lnTo>
                  <a:lnTo>
                    <a:pt x="540" y="76"/>
                  </a:lnTo>
                  <a:lnTo>
                    <a:pt x="541" y="76"/>
                  </a:lnTo>
                  <a:lnTo>
                    <a:pt x="543" y="76"/>
                  </a:lnTo>
                  <a:lnTo>
                    <a:pt x="545" y="76"/>
                  </a:lnTo>
                  <a:lnTo>
                    <a:pt x="546" y="76"/>
                  </a:lnTo>
                  <a:lnTo>
                    <a:pt x="547" y="76"/>
                  </a:lnTo>
                  <a:lnTo>
                    <a:pt x="548" y="76"/>
                  </a:lnTo>
                  <a:lnTo>
                    <a:pt x="549" y="76"/>
                  </a:lnTo>
                  <a:lnTo>
                    <a:pt x="551" y="76"/>
                  </a:lnTo>
                  <a:lnTo>
                    <a:pt x="552" y="75"/>
                  </a:lnTo>
                  <a:lnTo>
                    <a:pt x="555" y="75"/>
                  </a:lnTo>
                  <a:lnTo>
                    <a:pt x="558" y="74"/>
                  </a:lnTo>
                  <a:lnTo>
                    <a:pt x="562" y="73"/>
                  </a:lnTo>
                  <a:lnTo>
                    <a:pt x="564" y="72"/>
                  </a:lnTo>
                  <a:lnTo>
                    <a:pt x="566" y="70"/>
                  </a:lnTo>
                  <a:lnTo>
                    <a:pt x="568" y="70"/>
                  </a:lnTo>
                  <a:lnTo>
                    <a:pt x="569" y="69"/>
                  </a:lnTo>
                  <a:lnTo>
                    <a:pt x="572" y="69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36" name="Freeform 690">
              <a:extLst>
                <a:ext uri="{FF2B5EF4-FFF2-40B4-BE49-F238E27FC236}">
                  <a16:creationId xmlns:a16="http://schemas.microsoft.com/office/drawing/2014/main" id="{EAC39EA6-9F2A-3702-64DA-F3B828863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538" y="1138238"/>
              <a:ext cx="1141413" cy="1243013"/>
            </a:xfrm>
            <a:custGeom>
              <a:avLst/>
              <a:gdLst>
                <a:gd name="T0" fmla="*/ 258 w 719"/>
                <a:gd name="T1" fmla="*/ 71 h 783"/>
                <a:gd name="T2" fmla="*/ 352 w 719"/>
                <a:gd name="T3" fmla="*/ 116 h 783"/>
                <a:gd name="T4" fmla="*/ 530 w 719"/>
                <a:gd name="T5" fmla="*/ 206 h 783"/>
                <a:gd name="T6" fmla="*/ 585 w 719"/>
                <a:gd name="T7" fmla="*/ 250 h 783"/>
                <a:gd name="T8" fmla="*/ 611 w 719"/>
                <a:gd name="T9" fmla="*/ 287 h 783"/>
                <a:gd name="T10" fmla="*/ 671 w 719"/>
                <a:gd name="T11" fmla="*/ 374 h 783"/>
                <a:gd name="T12" fmla="*/ 699 w 719"/>
                <a:gd name="T13" fmla="*/ 419 h 783"/>
                <a:gd name="T14" fmla="*/ 694 w 719"/>
                <a:gd name="T15" fmla="*/ 429 h 783"/>
                <a:gd name="T16" fmla="*/ 690 w 719"/>
                <a:gd name="T17" fmla="*/ 438 h 783"/>
                <a:gd name="T18" fmla="*/ 701 w 719"/>
                <a:gd name="T19" fmla="*/ 456 h 783"/>
                <a:gd name="T20" fmla="*/ 711 w 719"/>
                <a:gd name="T21" fmla="*/ 471 h 783"/>
                <a:gd name="T22" fmla="*/ 706 w 719"/>
                <a:gd name="T23" fmla="*/ 487 h 783"/>
                <a:gd name="T24" fmla="*/ 716 w 719"/>
                <a:gd name="T25" fmla="*/ 506 h 783"/>
                <a:gd name="T26" fmla="*/ 688 w 719"/>
                <a:gd name="T27" fmla="*/ 530 h 783"/>
                <a:gd name="T28" fmla="*/ 659 w 719"/>
                <a:gd name="T29" fmla="*/ 555 h 783"/>
                <a:gd name="T30" fmla="*/ 610 w 719"/>
                <a:gd name="T31" fmla="*/ 582 h 783"/>
                <a:gd name="T32" fmla="*/ 560 w 719"/>
                <a:gd name="T33" fmla="*/ 608 h 783"/>
                <a:gd name="T34" fmla="*/ 526 w 719"/>
                <a:gd name="T35" fmla="*/ 636 h 783"/>
                <a:gd name="T36" fmla="*/ 494 w 719"/>
                <a:gd name="T37" fmla="*/ 663 h 783"/>
                <a:gd name="T38" fmla="*/ 485 w 719"/>
                <a:gd name="T39" fmla="*/ 715 h 783"/>
                <a:gd name="T40" fmla="*/ 460 w 719"/>
                <a:gd name="T41" fmla="*/ 736 h 783"/>
                <a:gd name="T42" fmla="*/ 423 w 719"/>
                <a:gd name="T43" fmla="*/ 749 h 783"/>
                <a:gd name="T44" fmla="*/ 369 w 719"/>
                <a:gd name="T45" fmla="*/ 752 h 783"/>
                <a:gd name="T46" fmla="*/ 330 w 719"/>
                <a:gd name="T47" fmla="*/ 752 h 783"/>
                <a:gd name="T48" fmla="*/ 305 w 719"/>
                <a:gd name="T49" fmla="*/ 782 h 783"/>
                <a:gd name="T50" fmla="*/ 287 w 719"/>
                <a:gd name="T51" fmla="*/ 775 h 783"/>
                <a:gd name="T52" fmla="*/ 270 w 719"/>
                <a:gd name="T53" fmla="*/ 772 h 783"/>
                <a:gd name="T54" fmla="*/ 257 w 719"/>
                <a:gd name="T55" fmla="*/ 779 h 783"/>
                <a:gd name="T56" fmla="*/ 240 w 719"/>
                <a:gd name="T57" fmla="*/ 770 h 783"/>
                <a:gd name="T58" fmla="*/ 220 w 719"/>
                <a:gd name="T59" fmla="*/ 771 h 783"/>
                <a:gd name="T60" fmla="*/ 201 w 719"/>
                <a:gd name="T61" fmla="*/ 766 h 783"/>
                <a:gd name="T62" fmla="*/ 198 w 719"/>
                <a:gd name="T63" fmla="*/ 742 h 783"/>
                <a:gd name="T64" fmla="*/ 169 w 719"/>
                <a:gd name="T65" fmla="*/ 715 h 783"/>
                <a:gd name="T66" fmla="*/ 177 w 719"/>
                <a:gd name="T67" fmla="*/ 685 h 783"/>
                <a:gd name="T68" fmla="*/ 198 w 719"/>
                <a:gd name="T69" fmla="*/ 658 h 783"/>
                <a:gd name="T70" fmla="*/ 185 w 719"/>
                <a:gd name="T71" fmla="*/ 638 h 783"/>
                <a:gd name="T72" fmla="*/ 153 w 719"/>
                <a:gd name="T73" fmla="*/ 663 h 783"/>
                <a:gd name="T74" fmla="*/ 145 w 719"/>
                <a:gd name="T75" fmla="*/ 643 h 783"/>
                <a:gd name="T76" fmla="*/ 174 w 719"/>
                <a:gd name="T77" fmla="*/ 604 h 783"/>
                <a:gd name="T78" fmla="*/ 165 w 719"/>
                <a:gd name="T79" fmla="*/ 558 h 783"/>
                <a:gd name="T80" fmla="*/ 145 w 719"/>
                <a:gd name="T81" fmla="*/ 543 h 783"/>
                <a:gd name="T82" fmla="*/ 112 w 719"/>
                <a:gd name="T83" fmla="*/ 537 h 783"/>
                <a:gd name="T84" fmla="*/ 87 w 719"/>
                <a:gd name="T85" fmla="*/ 529 h 783"/>
                <a:gd name="T86" fmla="*/ 93 w 719"/>
                <a:gd name="T87" fmla="*/ 461 h 783"/>
                <a:gd name="T88" fmla="*/ 73 w 719"/>
                <a:gd name="T89" fmla="*/ 422 h 783"/>
                <a:gd name="T90" fmla="*/ 44 w 719"/>
                <a:gd name="T91" fmla="*/ 416 h 783"/>
                <a:gd name="T92" fmla="*/ 12 w 719"/>
                <a:gd name="T93" fmla="*/ 385 h 783"/>
                <a:gd name="T94" fmla="*/ 3 w 719"/>
                <a:gd name="T95" fmla="*/ 371 h 783"/>
                <a:gd name="T96" fmla="*/ 23 w 719"/>
                <a:gd name="T97" fmla="*/ 352 h 783"/>
                <a:gd name="T98" fmla="*/ 49 w 719"/>
                <a:gd name="T99" fmla="*/ 322 h 783"/>
                <a:gd name="T100" fmla="*/ 64 w 719"/>
                <a:gd name="T101" fmla="*/ 287 h 783"/>
                <a:gd name="T102" fmla="*/ 66 w 719"/>
                <a:gd name="T103" fmla="*/ 261 h 783"/>
                <a:gd name="T104" fmla="*/ 77 w 719"/>
                <a:gd name="T105" fmla="*/ 240 h 783"/>
                <a:gd name="T106" fmla="*/ 70 w 719"/>
                <a:gd name="T107" fmla="*/ 210 h 783"/>
                <a:gd name="T108" fmla="*/ 69 w 719"/>
                <a:gd name="T109" fmla="*/ 181 h 783"/>
                <a:gd name="T110" fmla="*/ 81 w 719"/>
                <a:gd name="T111" fmla="*/ 156 h 783"/>
                <a:gd name="T112" fmla="*/ 95 w 719"/>
                <a:gd name="T113" fmla="*/ 130 h 783"/>
                <a:gd name="T114" fmla="*/ 100 w 719"/>
                <a:gd name="T115" fmla="*/ 100 h 783"/>
                <a:gd name="T116" fmla="*/ 101 w 719"/>
                <a:gd name="T117" fmla="*/ 51 h 783"/>
                <a:gd name="T118" fmla="*/ 92 w 719"/>
                <a:gd name="T119" fmla="*/ 26 h 783"/>
                <a:gd name="T120" fmla="*/ 96 w 719"/>
                <a:gd name="T121" fmla="*/ 6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19" h="783">
                  <a:moveTo>
                    <a:pt x="125" y="11"/>
                  </a:moveTo>
                  <a:lnTo>
                    <a:pt x="145" y="20"/>
                  </a:lnTo>
                  <a:lnTo>
                    <a:pt x="154" y="25"/>
                  </a:lnTo>
                  <a:lnTo>
                    <a:pt x="163" y="28"/>
                  </a:lnTo>
                  <a:lnTo>
                    <a:pt x="179" y="36"/>
                  </a:lnTo>
                  <a:lnTo>
                    <a:pt x="184" y="37"/>
                  </a:lnTo>
                  <a:lnTo>
                    <a:pt x="194" y="42"/>
                  </a:lnTo>
                  <a:lnTo>
                    <a:pt x="198" y="44"/>
                  </a:lnTo>
                  <a:lnTo>
                    <a:pt x="203" y="46"/>
                  </a:lnTo>
                  <a:lnTo>
                    <a:pt x="229" y="58"/>
                  </a:lnTo>
                  <a:lnTo>
                    <a:pt x="230" y="58"/>
                  </a:lnTo>
                  <a:lnTo>
                    <a:pt x="230" y="59"/>
                  </a:lnTo>
                  <a:lnTo>
                    <a:pt x="231" y="59"/>
                  </a:lnTo>
                  <a:lnTo>
                    <a:pt x="241" y="63"/>
                  </a:lnTo>
                  <a:lnTo>
                    <a:pt x="249" y="67"/>
                  </a:lnTo>
                  <a:lnTo>
                    <a:pt x="250" y="67"/>
                  </a:lnTo>
                  <a:lnTo>
                    <a:pt x="253" y="69"/>
                  </a:lnTo>
                  <a:lnTo>
                    <a:pt x="258" y="71"/>
                  </a:lnTo>
                  <a:lnTo>
                    <a:pt x="263" y="74"/>
                  </a:lnTo>
                  <a:lnTo>
                    <a:pt x="272" y="77"/>
                  </a:lnTo>
                  <a:lnTo>
                    <a:pt x="275" y="78"/>
                  </a:lnTo>
                  <a:lnTo>
                    <a:pt x="280" y="80"/>
                  </a:lnTo>
                  <a:lnTo>
                    <a:pt x="281" y="80"/>
                  </a:lnTo>
                  <a:lnTo>
                    <a:pt x="283" y="81"/>
                  </a:lnTo>
                  <a:lnTo>
                    <a:pt x="283" y="83"/>
                  </a:lnTo>
                  <a:lnTo>
                    <a:pt x="287" y="84"/>
                  </a:lnTo>
                  <a:lnTo>
                    <a:pt x="289" y="85"/>
                  </a:lnTo>
                  <a:lnTo>
                    <a:pt x="307" y="93"/>
                  </a:lnTo>
                  <a:lnTo>
                    <a:pt x="311" y="95"/>
                  </a:lnTo>
                  <a:lnTo>
                    <a:pt x="316" y="97"/>
                  </a:lnTo>
                  <a:lnTo>
                    <a:pt x="322" y="100"/>
                  </a:lnTo>
                  <a:lnTo>
                    <a:pt x="344" y="111"/>
                  </a:lnTo>
                  <a:lnTo>
                    <a:pt x="345" y="112"/>
                  </a:lnTo>
                  <a:lnTo>
                    <a:pt x="348" y="112"/>
                  </a:lnTo>
                  <a:lnTo>
                    <a:pt x="350" y="114"/>
                  </a:lnTo>
                  <a:lnTo>
                    <a:pt x="352" y="116"/>
                  </a:lnTo>
                  <a:lnTo>
                    <a:pt x="367" y="122"/>
                  </a:lnTo>
                  <a:lnTo>
                    <a:pt x="368" y="123"/>
                  </a:lnTo>
                  <a:lnTo>
                    <a:pt x="386" y="133"/>
                  </a:lnTo>
                  <a:lnTo>
                    <a:pt x="388" y="134"/>
                  </a:lnTo>
                  <a:lnTo>
                    <a:pt x="411" y="145"/>
                  </a:lnTo>
                  <a:lnTo>
                    <a:pt x="437" y="159"/>
                  </a:lnTo>
                  <a:lnTo>
                    <a:pt x="462" y="172"/>
                  </a:lnTo>
                  <a:lnTo>
                    <a:pt x="470" y="176"/>
                  </a:lnTo>
                  <a:lnTo>
                    <a:pt x="471" y="177"/>
                  </a:lnTo>
                  <a:lnTo>
                    <a:pt x="482" y="183"/>
                  </a:lnTo>
                  <a:lnTo>
                    <a:pt x="487" y="185"/>
                  </a:lnTo>
                  <a:lnTo>
                    <a:pt x="491" y="187"/>
                  </a:lnTo>
                  <a:lnTo>
                    <a:pt x="495" y="188"/>
                  </a:lnTo>
                  <a:lnTo>
                    <a:pt x="497" y="189"/>
                  </a:lnTo>
                  <a:lnTo>
                    <a:pt x="504" y="193"/>
                  </a:lnTo>
                  <a:lnTo>
                    <a:pt x="511" y="197"/>
                  </a:lnTo>
                  <a:lnTo>
                    <a:pt x="523" y="203"/>
                  </a:lnTo>
                  <a:lnTo>
                    <a:pt x="530" y="206"/>
                  </a:lnTo>
                  <a:lnTo>
                    <a:pt x="534" y="210"/>
                  </a:lnTo>
                  <a:lnTo>
                    <a:pt x="539" y="212"/>
                  </a:lnTo>
                  <a:lnTo>
                    <a:pt x="550" y="217"/>
                  </a:lnTo>
                  <a:lnTo>
                    <a:pt x="555" y="220"/>
                  </a:lnTo>
                  <a:lnTo>
                    <a:pt x="556" y="220"/>
                  </a:lnTo>
                  <a:lnTo>
                    <a:pt x="558" y="221"/>
                  </a:lnTo>
                  <a:lnTo>
                    <a:pt x="567" y="226"/>
                  </a:lnTo>
                  <a:lnTo>
                    <a:pt x="569" y="227"/>
                  </a:lnTo>
                  <a:lnTo>
                    <a:pt x="572" y="230"/>
                  </a:lnTo>
                  <a:lnTo>
                    <a:pt x="573" y="231"/>
                  </a:lnTo>
                  <a:lnTo>
                    <a:pt x="574" y="233"/>
                  </a:lnTo>
                  <a:lnTo>
                    <a:pt x="574" y="234"/>
                  </a:lnTo>
                  <a:lnTo>
                    <a:pt x="577" y="239"/>
                  </a:lnTo>
                  <a:lnTo>
                    <a:pt x="578" y="240"/>
                  </a:lnTo>
                  <a:lnTo>
                    <a:pt x="580" y="240"/>
                  </a:lnTo>
                  <a:lnTo>
                    <a:pt x="582" y="244"/>
                  </a:lnTo>
                  <a:lnTo>
                    <a:pt x="582" y="245"/>
                  </a:lnTo>
                  <a:lnTo>
                    <a:pt x="585" y="250"/>
                  </a:lnTo>
                  <a:lnTo>
                    <a:pt x="585" y="251"/>
                  </a:lnTo>
                  <a:lnTo>
                    <a:pt x="586" y="252"/>
                  </a:lnTo>
                  <a:lnTo>
                    <a:pt x="587" y="253"/>
                  </a:lnTo>
                  <a:lnTo>
                    <a:pt x="587" y="254"/>
                  </a:lnTo>
                  <a:lnTo>
                    <a:pt x="589" y="254"/>
                  </a:lnTo>
                  <a:lnTo>
                    <a:pt x="590" y="256"/>
                  </a:lnTo>
                  <a:lnTo>
                    <a:pt x="591" y="259"/>
                  </a:lnTo>
                  <a:lnTo>
                    <a:pt x="599" y="269"/>
                  </a:lnTo>
                  <a:lnTo>
                    <a:pt x="600" y="271"/>
                  </a:lnTo>
                  <a:lnTo>
                    <a:pt x="604" y="278"/>
                  </a:lnTo>
                  <a:lnTo>
                    <a:pt x="606" y="279"/>
                  </a:lnTo>
                  <a:lnTo>
                    <a:pt x="606" y="280"/>
                  </a:lnTo>
                  <a:lnTo>
                    <a:pt x="607" y="281"/>
                  </a:lnTo>
                  <a:lnTo>
                    <a:pt x="608" y="281"/>
                  </a:lnTo>
                  <a:lnTo>
                    <a:pt x="609" y="284"/>
                  </a:lnTo>
                  <a:lnTo>
                    <a:pt x="609" y="285"/>
                  </a:lnTo>
                  <a:lnTo>
                    <a:pt x="610" y="286"/>
                  </a:lnTo>
                  <a:lnTo>
                    <a:pt x="611" y="287"/>
                  </a:lnTo>
                  <a:lnTo>
                    <a:pt x="611" y="288"/>
                  </a:lnTo>
                  <a:lnTo>
                    <a:pt x="612" y="289"/>
                  </a:lnTo>
                  <a:lnTo>
                    <a:pt x="613" y="292"/>
                  </a:lnTo>
                  <a:lnTo>
                    <a:pt x="615" y="293"/>
                  </a:lnTo>
                  <a:lnTo>
                    <a:pt x="616" y="294"/>
                  </a:lnTo>
                  <a:lnTo>
                    <a:pt x="617" y="296"/>
                  </a:lnTo>
                  <a:lnTo>
                    <a:pt x="618" y="297"/>
                  </a:lnTo>
                  <a:lnTo>
                    <a:pt x="621" y="302"/>
                  </a:lnTo>
                  <a:lnTo>
                    <a:pt x="621" y="303"/>
                  </a:lnTo>
                  <a:lnTo>
                    <a:pt x="623" y="303"/>
                  </a:lnTo>
                  <a:lnTo>
                    <a:pt x="625" y="306"/>
                  </a:lnTo>
                  <a:lnTo>
                    <a:pt x="630" y="315"/>
                  </a:lnTo>
                  <a:lnTo>
                    <a:pt x="636" y="323"/>
                  </a:lnTo>
                  <a:lnTo>
                    <a:pt x="637" y="326"/>
                  </a:lnTo>
                  <a:lnTo>
                    <a:pt x="659" y="357"/>
                  </a:lnTo>
                  <a:lnTo>
                    <a:pt x="664" y="364"/>
                  </a:lnTo>
                  <a:lnTo>
                    <a:pt x="667" y="368"/>
                  </a:lnTo>
                  <a:lnTo>
                    <a:pt x="671" y="374"/>
                  </a:lnTo>
                  <a:lnTo>
                    <a:pt x="688" y="399"/>
                  </a:lnTo>
                  <a:lnTo>
                    <a:pt x="690" y="403"/>
                  </a:lnTo>
                  <a:lnTo>
                    <a:pt x="693" y="404"/>
                  </a:lnTo>
                  <a:lnTo>
                    <a:pt x="699" y="405"/>
                  </a:lnTo>
                  <a:lnTo>
                    <a:pt x="699" y="406"/>
                  </a:lnTo>
                  <a:lnTo>
                    <a:pt x="699" y="407"/>
                  </a:lnTo>
                  <a:lnTo>
                    <a:pt x="698" y="407"/>
                  </a:lnTo>
                  <a:lnTo>
                    <a:pt x="698" y="409"/>
                  </a:lnTo>
                  <a:lnTo>
                    <a:pt x="698" y="410"/>
                  </a:lnTo>
                  <a:lnTo>
                    <a:pt x="698" y="411"/>
                  </a:lnTo>
                  <a:lnTo>
                    <a:pt x="698" y="412"/>
                  </a:lnTo>
                  <a:lnTo>
                    <a:pt x="698" y="413"/>
                  </a:lnTo>
                  <a:lnTo>
                    <a:pt x="698" y="414"/>
                  </a:lnTo>
                  <a:lnTo>
                    <a:pt x="698" y="415"/>
                  </a:lnTo>
                  <a:lnTo>
                    <a:pt x="698" y="416"/>
                  </a:lnTo>
                  <a:lnTo>
                    <a:pt x="698" y="418"/>
                  </a:lnTo>
                  <a:lnTo>
                    <a:pt x="698" y="419"/>
                  </a:lnTo>
                  <a:lnTo>
                    <a:pt x="699" y="419"/>
                  </a:lnTo>
                  <a:lnTo>
                    <a:pt x="701" y="419"/>
                  </a:lnTo>
                  <a:lnTo>
                    <a:pt x="702" y="419"/>
                  </a:lnTo>
                  <a:lnTo>
                    <a:pt x="703" y="419"/>
                  </a:lnTo>
                  <a:lnTo>
                    <a:pt x="703" y="420"/>
                  </a:lnTo>
                  <a:lnTo>
                    <a:pt x="704" y="420"/>
                  </a:lnTo>
                  <a:lnTo>
                    <a:pt x="704" y="421"/>
                  </a:lnTo>
                  <a:lnTo>
                    <a:pt x="703" y="422"/>
                  </a:lnTo>
                  <a:lnTo>
                    <a:pt x="703" y="423"/>
                  </a:lnTo>
                  <a:lnTo>
                    <a:pt x="702" y="423"/>
                  </a:lnTo>
                  <a:lnTo>
                    <a:pt x="702" y="424"/>
                  </a:lnTo>
                  <a:lnTo>
                    <a:pt x="701" y="424"/>
                  </a:lnTo>
                  <a:lnTo>
                    <a:pt x="699" y="426"/>
                  </a:lnTo>
                  <a:lnTo>
                    <a:pt x="698" y="426"/>
                  </a:lnTo>
                  <a:lnTo>
                    <a:pt x="697" y="427"/>
                  </a:lnTo>
                  <a:lnTo>
                    <a:pt x="696" y="428"/>
                  </a:lnTo>
                  <a:lnTo>
                    <a:pt x="695" y="428"/>
                  </a:lnTo>
                  <a:lnTo>
                    <a:pt x="695" y="429"/>
                  </a:lnTo>
                  <a:lnTo>
                    <a:pt x="694" y="429"/>
                  </a:lnTo>
                  <a:lnTo>
                    <a:pt x="693" y="429"/>
                  </a:lnTo>
                  <a:lnTo>
                    <a:pt x="693" y="430"/>
                  </a:lnTo>
                  <a:lnTo>
                    <a:pt x="692" y="430"/>
                  </a:lnTo>
                  <a:lnTo>
                    <a:pt x="690" y="430"/>
                  </a:lnTo>
                  <a:lnTo>
                    <a:pt x="689" y="431"/>
                  </a:lnTo>
                  <a:lnTo>
                    <a:pt x="688" y="431"/>
                  </a:lnTo>
                  <a:lnTo>
                    <a:pt x="687" y="432"/>
                  </a:lnTo>
                  <a:lnTo>
                    <a:pt x="686" y="434"/>
                  </a:lnTo>
                  <a:lnTo>
                    <a:pt x="685" y="434"/>
                  </a:lnTo>
                  <a:lnTo>
                    <a:pt x="685" y="435"/>
                  </a:lnTo>
                  <a:lnTo>
                    <a:pt x="685" y="436"/>
                  </a:lnTo>
                  <a:lnTo>
                    <a:pt x="686" y="436"/>
                  </a:lnTo>
                  <a:lnTo>
                    <a:pt x="686" y="437"/>
                  </a:lnTo>
                  <a:lnTo>
                    <a:pt x="686" y="438"/>
                  </a:lnTo>
                  <a:lnTo>
                    <a:pt x="687" y="438"/>
                  </a:lnTo>
                  <a:lnTo>
                    <a:pt x="688" y="438"/>
                  </a:lnTo>
                  <a:lnTo>
                    <a:pt x="689" y="438"/>
                  </a:lnTo>
                  <a:lnTo>
                    <a:pt x="690" y="438"/>
                  </a:lnTo>
                  <a:lnTo>
                    <a:pt x="692" y="438"/>
                  </a:lnTo>
                  <a:lnTo>
                    <a:pt x="692" y="439"/>
                  </a:lnTo>
                  <a:lnTo>
                    <a:pt x="693" y="440"/>
                  </a:lnTo>
                  <a:lnTo>
                    <a:pt x="694" y="443"/>
                  </a:lnTo>
                  <a:lnTo>
                    <a:pt x="694" y="444"/>
                  </a:lnTo>
                  <a:lnTo>
                    <a:pt x="695" y="445"/>
                  </a:lnTo>
                  <a:lnTo>
                    <a:pt x="695" y="446"/>
                  </a:lnTo>
                  <a:lnTo>
                    <a:pt x="695" y="447"/>
                  </a:lnTo>
                  <a:lnTo>
                    <a:pt x="696" y="448"/>
                  </a:lnTo>
                  <a:lnTo>
                    <a:pt x="696" y="449"/>
                  </a:lnTo>
                  <a:lnTo>
                    <a:pt x="696" y="451"/>
                  </a:lnTo>
                  <a:lnTo>
                    <a:pt x="696" y="452"/>
                  </a:lnTo>
                  <a:lnTo>
                    <a:pt x="696" y="453"/>
                  </a:lnTo>
                  <a:lnTo>
                    <a:pt x="697" y="453"/>
                  </a:lnTo>
                  <a:lnTo>
                    <a:pt x="698" y="455"/>
                  </a:lnTo>
                  <a:lnTo>
                    <a:pt x="698" y="456"/>
                  </a:lnTo>
                  <a:lnTo>
                    <a:pt x="699" y="456"/>
                  </a:lnTo>
                  <a:lnTo>
                    <a:pt x="701" y="456"/>
                  </a:lnTo>
                  <a:lnTo>
                    <a:pt x="701" y="457"/>
                  </a:lnTo>
                  <a:lnTo>
                    <a:pt x="702" y="457"/>
                  </a:lnTo>
                  <a:lnTo>
                    <a:pt x="703" y="457"/>
                  </a:lnTo>
                  <a:lnTo>
                    <a:pt x="704" y="457"/>
                  </a:lnTo>
                  <a:lnTo>
                    <a:pt x="705" y="457"/>
                  </a:lnTo>
                  <a:lnTo>
                    <a:pt x="706" y="459"/>
                  </a:lnTo>
                  <a:lnTo>
                    <a:pt x="706" y="460"/>
                  </a:lnTo>
                  <a:lnTo>
                    <a:pt x="707" y="460"/>
                  </a:lnTo>
                  <a:lnTo>
                    <a:pt x="707" y="461"/>
                  </a:lnTo>
                  <a:lnTo>
                    <a:pt x="707" y="462"/>
                  </a:lnTo>
                  <a:lnTo>
                    <a:pt x="709" y="462"/>
                  </a:lnTo>
                  <a:lnTo>
                    <a:pt x="709" y="463"/>
                  </a:lnTo>
                  <a:lnTo>
                    <a:pt x="709" y="464"/>
                  </a:lnTo>
                  <a:lnTo>
                    <a:pt x="709" y="465"/>
                  </a:lnTo>
                  <a:lnTo>
                    <a:pt x="709" y="466"/>
                  </a:lnTo>
                  <a:lnTo>
                    <a:pt x="710" y="466"/>
                  </a:lnTo>
                  <a:lnTo>
                    <a:pt x="710" y="468"/>
                  </a:lnTo>
                  <a:lnTo>
                    <a:pt x="711" y="471"/>
                  </a:lnTo>
                  <a:lnTo>
                    <a:pt x="711" y="472"/>
                  </a:lnTo>
                  <a:lnTo>
                    <a:pt x="711" y="473"/>
                  </a:lnTo>
                  <a:lnTo>
                    <a:pt x="712" y="473"/>
                  </a:lnTo>
                  <a:lnTo>
                    <a:pt x="712" y="474"/>
                  </a:lnTo>
                  <a:lnTo>
                    <a:pt x="711" y="474"/>
                  </a:lnTo>
                  <a:lnTo>
                    <a:pt x="711" y="476"/>
                  </a:lnTo>
                  <a:lnTo>
                    <a:pt x="710" y="476"/>
                  </a:lnTo>
                  <a:lnTo>
                    <a:pt x="710" y="477"/>
                  </a:lnTo>
                  <a:lnTo>
                    <a:pt x="709" y="478"/>
                  </a:lnTo>
                  <a:lnTo>
                    <a:pt x="707" y="479"/>
                  </a:lnTo>
                  <a:lnTo>
                    <a:pt x="707" y="480"/>
                  </a:lnTo>
                  <a:lnTo>
                    <a:pt x="706" y="481"/>
                  </a:lnTo>
                  <a:lnTo>
                    <a:pt x="706" y="482"/>
                  </a:lnTo>
                  <a:lnTo>
                    <a:pt x="706" y="484"/>
                  </a:lnTo>
                  <a:lnTo>
                    <a:pt x="705" y="484"/>
                  </a:lnTo>
                  <a:lnTo>
                    <a:pt x="705" y="485"/>
                  </a:lnTo>
                  <a:lnTo>
                    <a:pt x="706" y="486"/>
                  </a:lnTo>
                  <a:lnTo>
                    <a:pt x="706" y="487"/>
                  </a:lnTo>
                  <a:lnTo>
                    <a:pt x="707" y="487"/>
                  </a:lnTo>
                  <a:lnTo>
                    <a:pt x="709" y="488"/>
                  </a:lnTo>
                  <a:lnTo>
                    <a:pt x="710" y="489"/>
                  </a:lnTo>
                  <a:lnTo>
                    <a:pt x="710" y="490"/>
                  </a:lnTo>
                  <a:lnTo>
                    <a:pt x="710" y="491"/>
                  </a:lnTo>
                  <a:lnTo>
                    <a:pt x="710" y="493"/>
                  </a:lnTo>
                  <a:lnTo>
                    <a:pt x="710" y="494"/>
                  </a:lnTo>
                  <a:lnTo>
                    <a:pt x="709" y="494"/>
                  </a:lnTo>
                  <a:lnTo>
                    <a:pt x="709" y="495"/>
                  </a:lnTo>
                  <a:lnTo>
                    <a:pt x="709" y="496"/>
                  </a:lnTo>
                  <a:lnTo>
                    <a:pt x="709" y="497"/>
                  </a:lnTo>
                  <a:lnTo>
                    <a:pt x="710" y="498"/>
                  </a:lnTo>
                  <a:lnTo>
                    <a:pt x="710" y="501"/>
                  </a:lnTo>
                  <a:lnTo>
                    <a:pt x="711" y="502"/>
                  </a:lnTo>
                  <a:lnTo>
                    <a:pt x="712" y="504"/>
                  </a:lnTo>
                  <a:lnTo>
                    <a:pt x="713" y="505"/>
                  </a:lnTo>
                  <a:lnTo>
                    <a:pt x="715" y="506"/>
                  </a:lnTo>
                  <a:lnTo>
                    <a:pt x="716" y="506"/>
                  </a:lnTo>
                  <a:lnTo>
                    <a:pt x="718" y="506"/>
                  </a:lnTo>
                  <a:lnTo>
                    <a:pt x="719" y="507"/>
                  </a:lnTo>
                  <a:lnTo>
                    <a:pt x="719" y="508"/>
                  </a:lnTo>
                  <a:lnTo>
                    <a:pt x="719" y="510"/>
                  </a:lnTo>
                  <a:lnTo>
                    <a:pt x="716" y="508"/>
                  </a:lnTo>
                  <a:lnTo>
                    <a:pt x="713" y="508"/>
                  </a:lnTo>
                  <a:lnTo>
                    <a:pt x="711" y="508"/>
                  </a:lnTo>
                  <a:lnTo>
                    <a:pt x="710" y="508"/>
                  </a:lnTo>
                  <a:lnTo>
                    <a:pt x="709" y="508"/>
                  </a:lnTo>
                  <a:lnTo>
                    <a:pt x="707" y="510"/>
                  </a:lnTo>
                  <a:lnTo>
                    <a:pt x="704" y="513"/>
                  </a:lnTo>
                  <a:lnTo>
                    <a:pt x="703" y="513"/>
                  </a:lnTo>
                  <a:lnTo>
                    <a:pt x="699" y="518"/>
                  </a:lnTo>
                  <a:lnTo>
                    <a:pt x="697" y="519"/>
                  </a:lnTo>
                  <a:lnTo>
                    <a:pt x="696" y="520"/>
                  </a:lnTo>
                  <a:lnTo>
                    <a:pt x="695" y="522"/>
                  </a:lnTo>
                  <a:lnTo>
                    <a:pt x="692" y="526"/>
                  </a:lnTo>
                  <a:lnTo>
                    <a:pt x="688" y="530"/>
                  </a:lnTo>
                  <a:lnTo>
                    <a:pt x="687" y="531"/>
                  </a:lnTo>
                  <a:lnTo>
                    <a:pt x="687" y="532"/>
                  </a:lnTo>
                  <a:lnTo>
                    <a:pt x="684" y="537"/>
                  </a:lnTo>
                  <a:lnTo>
                    <a:pt x="683" y="538"/>
                  </a:lnTo>
                  <a:lnTo>
                    <a:pt x="681" y="539"/>
                  </a:lnTo>
                  <a:lnTo>
                    <a:pt x="680" y="540"/>
                  </a:lnTo>
                  <a:lnTo>
                    <a:pt x="679" y="541"/>
                  </a:lnTo>
                  <a:lnTo>
                    <a:pt x="678" y="543"/>
                  </a:lnTo>
                  <a:lnTo>
                    <a:pt x="677" y="544"/>
                  </a:lnTo>
                  <a:lnTo>
                    <a:pt x="676" y="545"/>
                  </a:lnTo>
                  <a:lnTo>
                    <a:pt x="675" y="545"/>
                  </a:lnTo>
                  <a:lnTo>
                    <a:pt x="672" y="546"/>
                  </a:lnTo>
                  <a:lnTo>
                    <a:pt x="671" y="546"/>
                  </a:lnTo>
                  <a:lnTo>
                    <a:pt x="668" y="548"/>
                  </a:lnTo>
                  <a:lnTo>
                    <a:pt x="666" y="549"/>
                  </a:lnTo>
                  <a:lnTo>
                    <a:pt x="662" y="552"/>
                  </a:lnTo>
                  <a:lnTo>
                    <a:pt x="660" y="553"/>
                  </a:lnTo>
                  <a:lnTo>
                    <a:pt x="659" y="555"/>
                  </a:lnTo>
                  <a:lnTo>
                    <a:pt x="658" y="555"/>
                  </a:lnTo>
                  <a:lnTo>
                    <a:pt x="655" y="557"/>
                  </a:lnTo>
                  <a:lnTo>
                    <a:pt x="649" y="566"/>
                  </a:lnTo>
                  <a:lnTo>
                    <a:pt x="646" y="568"/>
                  </a:lnTo>
                  <a:lnTo>
                    <a:pt x="645" y="569"/>
                  </a:lnTo>
                  <a:lnTo>
                    <a:pt x="644" y="570"/>
                  </a:lnTo>
                  <a:lnTo>
                    <a:pt x="643" y="571"/>
                  </a:lnTo>
                  <a:lnTo>
                    <a:pt x="640" y="572"/>
                  </a:lnTo>
                  <a:lnTo>
                    <a:pt x="638" y="573"/>
                  </a:lnTo>
                  <a:lnTo>
                    <a:pt x="636" y="574"/>
                  </a:lnTo>
                  <a:lnTo>
                    <a:pt x="634" y="575"/>
                  </a:lnTo>
                  <a:lnTo>
                    <a:pt x="633" y="575"/>
                  </a:lnTo>
                  <a:lnTo>
                    <a:pt x="630" y="577"/>
                  </a:lnTo>
                  <a:lnTo>
                    <a:pt x="624" y="579"/>
                  </a:lnTo>
                  <a:lnTo>
                    <a:pt x="621" y="579"/>
                  </a:lnTo>
                  <a:lnTo>
                    <a:pt x="620" y="580"/>
                  </a:lnTo>
                  <a:lnTo>
                    <a:pt x="618" y="580"/>
                  </a:lnTo>
                  <a:lnTo>
                    <a:pt x="610" y="582"/>
                  </a:lnTo>
                  <a:lnTo>
                    <a:pt x="607" y="583"/>
                  </a:lnTo>
                  <a:lnTo>
                    <a:pt x="603" y="585"/>
                  </a:lnTo>
                  <a:lnTo>
                    <a:pt x="601" y="586"/>
                  </a:lnTo>
                  <a:lnTo>
                    <a:pt x="594" y="587"/>
                  </a:lnTo>
                  <a:lnTo>
                    <a:pt x="592" y="587"/>
                  </a:lnTo>
                  <a:lnTo>
                    <a:pt x="582" y="590"/>
                  </a:lnTo>
                  <a:lnTo>
                    <a:pt x="575" y="593"/>
                  </a:lnTo>
                  <a:lnTo>
                    <a:pt x="573" y="594"/>
                  </a:lnTo>
                  <a:lnTo>
                    <a:pt x="573" y="595"/>
                  </a:lnTo>
                  <a:lnTo>
                    <a:pt x="572" y="595"/>
                  </a:lnTo>
                  <a:lnTo>
                    <a:pt x="572" y="596"/>
                  </a:lnTo>
                  <a:lnTo>
                    <a:pt x="570" y="596"/>
                  </a:lnTo>
                  <a:lnTo>
                    <a:pt x="569" y="597"/>
                  </a:lnTo>
                  <a:lnTo>
                    <a:pt x="566" y="602"/>
                  </a:lnTo>
                  <a:lnTo>
                    <a:pt x="565" y="605"/>
                  </a:lnTo>
                  <a:lnTo>
                    <a:pt x="564" y="605"/>
                  </a:lnTo>
                  <a:lnTo>
                    <a:pt x="561" y="607"/>
                  </a:lnTo>
                  <a:lnTo>
                    <a:pt x="560" y="608"/>
                  </a:lnTo>
                  <a:lnTo>
                    <a:pt x="558" y="611"/>
                  </a:lnTo>
                  <a:lnTo>
                    <a:pt x="556" y="612"/>
                  </a:lnTo>
                  <a:lnTo>
                    <a:pt x="556" y="613"/>
                  </a:lnTo>
                  <a:lnTo>
                    <a:pt x="554" y="613"/>
                  </a:lnTo>
                  <a:lnTo>
                    <a:pt x="554" y="614"/>
                  </a:lnTo>
                  <a:lnTo>
                    <a:pt x="551" y="615"/>
                  </a:lnTo>
                  <a:lnTo>
                    <a:pt x="547" y="620"/>
                  </a:lnTo>
                  <a:lnTo>
                    <a:pt x="546" y="621"/>
                  </a:lnTo>
                  <a:lnTo>
                    <a:pt x="543" y="622"/>
                  </a:lnTo>
                  <a:lnTo>
                    <a:pt x="541" y="624"/>
                  </a:lnTo>
                  <a:lnTo>
                    <a:pt x="540" y="625"/>
                  </a:lnTo>
                  <a:lnTo>
                    <a:pt x="538" y="627"/>
                  </a:lnTo>
                  <a:lnTo>
                    <a:pt x="535" y="629"/>
                  </a:lnTo>
                  <a:lnTo>
                    <a:pt x="534" y="629"/>
                  </a:lnTo>
                  <a:lnTo>
                    <a:pt x="534" y="630"/>
                  </a:lnTo>
                  <a:lnTo>
                    <a:pt x="532" y="631"/>
                  </a:lnTo>
                  <a:lnTo>
                    <a:pt x="530" y="633"/>
                  </a:lnTo>
                  <a:lnTo>
                    <a:pt x="526" y="636"/>
                  </a:lnTo>
                  <a:lnTo>
                    <a:pt x="525" y="637"/>
                  </a:lnTo>
                  <a:lnTo>
                    <a:pt x="524" y="638"/>
                  </a:lnTo>
                  <a:lnTo>
                    <a:pt x="523" y="639"/>
                  </a:lnTo>
                  <a:lnTo>
                    <a:pt x="520" y="644"/>
                  </a:lnTo>
                  <a:lnTo>
                    <a:pt x="518" y="644"/>
                  </a:lnTo>
                  <a:lnTo>
                    <a:pt x="512" y="649"/>
                  </a:lnTo>
                  <a:lnTo>
                    <a:pt x="511" y="650"/>
                  </a:lnTo>
                  <a:lnTo>
                    <a:pt x="508" y="652"/>
                  </a:lnTo>
                  <a:lnTo>
                    <a:pt x="507" y="653"/>
                  </a:lnTo>
                  <a:lnTo>
                    <a:pt x="506" y="653"/>
                  </a:lnTo>
                  <a:lnTo>
                    <a:pt x="505" y="654"/>
                  </a:lnTo>
                  <a:lnTo>
                    <a:pt x="503" y="656"/>
                  </a:lnTo>
                  <a:lnTo>
                    <a:pt x="500" y="657"/>
                  </a:lnTo>
                  <a:lnTo>
                    <a:pt x="499" y="658"/>
                  </a:lnTo>
                  <a:lnTo>
                    <a:pt x="498" y="658"/>
                  </a:lnTo>
                  <a:lnTo>
                    <a:pt x="497" y="660"/>
                  </a:lnTo>
                  <a:lnTo>
                    <a:pt x="496" y="661"/>
                  </a:lnTo>
                  <a:lnTo>
                    <a:pt x="494" y="663"/>
                  </a:lnTo>
                  <a:lnTo>
                    <a:pt x="492" y="664"/>
                  </a:lnTo>
                  <a:lnTo>
                    <a:pt x="490" y="665"/>
                  </a:lnTo>
                  <a:lnTo>
                    <a:pt x="489" y="666"/>
                  </a:lnTo>
                  <a:lnTo>
                    <a:pt x="486" y="670"/>
                  </a:lnTo>
                  <a:lnTo>
                    <a:pt x="485" y="671"/>
                  </a:lnTo>
                  <a:lnTo>
                    <a:pt x="485" y="673"/>
                  </a:lnTo>
                  <a:lnTo>
                    <a:pt x="485" y="675"/>
                  </a:lnTo>
                  <a:lnTo>
                    <a:pt x="485" y="677"/>
                  </a:lnTo>
                  <a:lnTo>
                    <a:pt x="483" y="688"/>
                  </a:lnTo>
                  <a:lnTo>
                    <a:pt x="483" y="691"/>
                  </a:lnTo>
                  <a:lnTo>
                    <a:pt x="483" y="696"/>
                  </a:lnTo>
                  <a:lnTo>
                    <a:pt x="483" y="698"/>
                  </a:lnTo>
                  <a:lnTo>
                    <a:pt x="483" y="707"/>
                  </a:lnTo>
                  <a:lnTo>
                    <a:pt x="483" y="711"/>
                  </a:lnTo>
                  <a:lnTo>
                    <a:pt x="483" y="712"/>
                  </a:lnTo>
                  <a:lnTo>
                    <a:pt x="483" y="713"/>
                  </a:lnTo>
                  <a:lnTo>
                    <a:pt x="485" y="714"/>
                  </a:lnTo>
                  <a:lnTo>
                    <a:pt x="485" y="715"/>
                  </a:lnTo>
                  <a:lnTo>
                    <a:pt x="486" y="715"/>
                  </a:lnTo>
                  <a:lnTo>
                    <a:pt x="486" y="716"/>
                  </a:lnTo>
                  <a:lnTo>
                    <a:pt x="487" y="717"/>
                  </a:lnTo>
                  <a:lnTo>
                    <a:pt x="488" y="719"/>
                  </a:lnTo>
                  <a:lnTo>
                    <a:pt x="488" y="720"/>
                  </a:lnTo>
                  <a:lnTo>
                    <a:pt x="489" y="720"/>
                  </a:lnTo>
                  <a:lnTo>
                    <a:pt x="486" y="722"/>
                  </a:lnTo>
                  <a:lnTo>
                    <a:pt x="485" y="722"/>
                  </a:lnTo>
                  <a:lnTo>
                    <a:pt x="481" y="724"/>
                  </a:lnTo>
                  <a:lnTo>
                    <a:pt x="477" y="727"/>
                  </a:lnTo>
                  <a:lnTo>
                    <a:pt x="473" y="728"/>
                  </a:lnTo>
                  <a:lnTo>
                    <a:pt x="470" y="730"/>
                  </a:lnTo>
                  <a:lnTo>
                    <a:pt x="468" y="731"/>
                  </a:lnTo>
                  <a:lnTo>
                    <a:pt x="464" y="733"/>
                  </a:lnTo>
                  <a:lnTo>
                    <a:pt x="463" y="734"/>
                  </a:lnTo>
                  <a:lnTo>
                    <a:pt x="462" y="734"/>
                  </a:lnTo>
                  <a:lnTo>
                    <a:pt x="461" y="734"/>
                  </a:lnTo>
                  <a:lnTo>
                    <a:pt x="460" y="736"/>
                  </a:lnTo>
                  <a:lnTo>
                    <a:pt x="456" y="737"/>
                  </a:lnTo>
                  <a:lnTo>
                    <a:pt x="455" y="737"/>
                  </a:lnTo>
                  <a:lnTo>
                    <a:pt x="454" y="738"/>
                  </a:lnTo>
                  <a:lnTo>
                    <a:pt x="453" y="738"/>
                  </a:lnTo>
                  <a:lnTo>
                    <a:pt x="451" y="739"/>
                  </a:lnTo>
                  <a:lnTo>
                    <a:pt x="449" y="740"/>
                  </a:lnTo>
                  <a:lnTo>
                    <a:pt x="448" y="740"/>
                  </a:lnTo>
                  <a:lnTo>
                    <a:pt x="447" y="741"/>
                  </a:lnTo>
                  <a:lnTo>
                    <a:pt x="446" y="742"/>
                  </a:lnTo>
                  <a:lnTo>
                    <a:pt x="445" y="742"/>
                  </a:lnTo>
                  <a:lnTo>
                    <a:pt x="442" y="746"/>
                  </a:lnTo>
                  <a:lnTo>
                    <a:pt x="440" y="746"/>
                  </a:lnTo>
                  <a:lnTo>
                    <a:pt x="439" y="747"/>
                  </a:lnTo>
                  <a:lnTo>
                    <a:pt x="437" y="747"/>
                  </a:lnTo>
                  <a:lnTo>
                    <a:pt x="435" y="748"/>
                  </a:lnTo>
                  <a:lnTo>
                    <a:pt x="430" y="748"/>
                  </a:lnTo>
                  <a:lnTo>
                    <a:pt x="427" y="749"/>
                  </a:lnTo>
                  <a:lnTo>
                    <a:pt x="423" y="749"/>
                  </a:lnTo>
                  <a:lnTo>
                    <a:pt x="421" y="750"/>
                  </a:lnTo>
                  <a:lnTo>
                    <a:pt x="418" y="750"/>
                  </a:lnTo>
                  <a:lnTo>
                    <a:pt x="417" y="750"/>
                  </a:lnTo>
                  <a:lnTo>
                    <a:pt x="411" y="752"/>
                  </a:lnTo>
                  <a:lnTo>
                    <a:pt x="409" y="752"/>
                  </a:lnTo>
                  <a:lnTo>
                    <a:pt x="405" y="752"/>
                  </a:lnTo>
                  <a:lnTo>
                    <a:pt x="402" y="752"/>
                  </a:lnTo>
                  <a:lnTo>
                    <a:pt x="397" y="752"/>
                  </a:lnTo>
                  <a:lnTo>
                    <a:pt x="395" y="752"/>
                  </a:lnTo>
                  <a:lnTo>
                    <a:pt x="394" y="752"/>
                  </a:lnTo>
                  <a:lnTo>
                    <a:pt x="392" y="752"/>
                  </a:lnTo>
                  <a:lnTo>
                    <a:pt x="391" y="752"/>
                  </a:lnTo>
                  <a:lnTo>
                    <a:pt x="386" y="750"/>
                  </a:lnTo>
                  <a:lnTo>
                    <a:pt x="377" y="750"/>
                  </a:lnTo>
                  <a:lnTo>
                    <a:pt x="376" y="750"/>
                  </a:lnTo>
                  <a:lnTo>
                    <a:pt x="374" y="750"/>
                  </a:lnTo>
                  <a:lnTo>
                    <a:pt x="372" y="750"/>
                  </a:lnTo>
                  <a:lnTo>
                    <a:pt x="369" y="752"/>
                  </a:lnTo>
                  <a:lnTo>
                    <a:pt x="368" y="752"/>
                  </a:lnTo>
                  <a:lnTo>
                    <a:pt x="366" y="752"/>
                  </a:lnTo>
                  <a:lnTo>
                    <a:pt x="365" y="752"/>
                  </a:lnTo>
                  <a:lnTo>
                    <a:pt x="363" y="752"/>
                  </a:lnTo>
                  <a:lnTo>
                    <a:pt x="362" y="752"/>
                  </a:lnTo>
                  <a:lnTo>
                    <a:pt x="359" y="752"/>
                  </a:lnTo>
                  <a:lnTo>
                    <a:pt x="354" y="752"/>
                  </a:lnTo>
                  <a:lnTo>
                    <a:pt x="352" y="752"/>
                  </a:lnTo>
                  <a:lnTo>
                    <a:pt x="349" y="752"/>
                  </a:lnTo>
                  <a:lnTo>
                    <a:pt x="346" y="752"/>
                  </a:lnTo>
                  <a:lnTo>
                    <a:pt x="344" y="752"/>
                  </a:lnTo>
                  <a:lnTo>
                    <a:pt x="340" y="752"/>
                  </a:lnTo>
                  <a:lnTo>
                    <a:pt x="339" y="750"/>
                  </a:lnTo>
                  <a:lnTo>
                    <a:pt x="336" y="750"/>
                  </a:lnTo>
                  <a:lnTo>
                    <a:pt x="334" y="750"/>
                  </a:lnTo>
                  <a:lnTo>
                    <a:pt x="333" y="750"/>
                  </a:lnTo>
                  <a:lnTo>
                    <a:pt x="332" y="752"/>
                  </a:lnTo>
                  <a:lnTo>
                    <a:pt x="330" y="752"/>
                  </a:lnTo>
                  <a:lnTo>
                    <a:pt x="328" y="753"/>
                  </a:lnTo>
                  <a:lnTo>
                    <a:pt x="326" y="754"/>
                  </a:lnTo>
                  <a:lnTo>
                    <a:pt x="322" y="756"/>
                  </a:lnTo>
                  <a:lnTo>
                    <a:pt x="320" y="757"/>
                  </a:lnTo>
                  <a:lnTo>
                    <a:pt x="318" y="759"/>
                  </a:lnTo>
                  <a:lnTo>
                    <a:pt x="317" y="762"/>
                  </a:lnTo>
                  <a:lnTo>
                    <a:pt x="317" y="763"/>
                  </a:lnTo>
                  <a:lnTo>
                    <a:pt x="315" y="766"/>
                  </a:lnTo>
                  <a:lnTo>
                    <a:pt x="314" y="767"/>
                  </a:lnTo>
                  <a:lnTo>
                    <a:pt x="314" y="769"/>
                  </a:lnTo>
                  <a:lnTo>
                    <a:pt x="313" y="771"/>
                  </a:lnTo>
                  <a:lnTo>
                    <a:pt x="311" y="773"/>
                  </a:lnTo>
                  <a:lnTo>
                    <a:pt x="309" y="778"/>
                  </a:lnTo>
                  <a:lnTo>
                    <a:pt x="308" y="780"/>
                  </a:lnTo>
                  <a:lnTo>
                    <a:pt x="307" y="780"/>
                  </a:lnTo>
                  <a:lnTo>
                    <a:pt x="307" y="781"/>
                  </a:lnTo>
                  <a:lnTo>
                    <a:pt x="306" y="782"/>
                  </a:lnTo>
                  <a:lnTo>
                    <a:pt x="305" y="782"/>
                  </a:lnTo>
                  <a:lnTo>
                    <a:pt x="303" y="782"/>
                  </a:lnTo>
                  <a:lnTo>
                    <a:pt x="302" y="782"/>
                  </a:lnTo>
                  <a:lnTo>
                    <a:pt x="302" y="783"/>
                  </a:lnTo>
                  <a:lnTo>
                    <a:pt x="301" y="783"/>
                  </a:lnTo>
                  <a:lnTo>
                    <a:pt x="300" y="783"/>
                  </a:lnTo>
                  <a:lnTo>
                    <a:pt x="299" y="782"/>
                  </a:lnTo>
                  <a:lnTo>
                    <a:pt x="298" y="781"/>
                  </a:lnTo>
                  <a:lnTo>
                    <a:pt x="298" y="780"/>
                  </a:lnTo>
                  <a:lnTo>
                    <a:pt x="298" y="779"/>
                  </a:lnTo>
                  <a:lnTo>
                    <a:pt x="297" y="779"/>
                  </a:lnTo>
                  <a:lnTo>
                    <a:pt x="296" y="778"/>
                  </a:lnTo>
                  <a:lnTo>
                    <a:pt x="294" y="778"/>
                  </a:lnTo>
                  <a:lnTo>
                    <a:pt x="293" y="777"/>
                  </a:lnTo>
                  <a:lnTo>
                    <a:pt x="292" y="777"/>
                  </a:lnTo>
                  <a:lnTo>
                    <a:pt x="291" y="777"/>
                  </a:lnTo>
                  <a:lnTo>
                    <a:pt x="290" y="777"/>
                  </a:lnTo>
                  <a:lnTo>
                    <a:pt x="288" y="775"/>
                  </a:lnTo>
                  <a:lnTo>
                    <a:pt x="287" y="775"/>
                  </a:lnTo>
                  <a:lnTo>
                    <a:pt x="285" y="775"/>
                  </a:lnTo>
                  <a:lnTo>
                    <a:pt x="284" y="775"/>
                  </a:lnTo>
                  <a:lnTo>
                    <a:pt x="283" y="775"/>
                  </a:lnTo>
                  <a:lnTo>
                    <a:pt x="282" y="775"/>
                  </a:lnTo>
                  <a:lnTo>
                    <a:pt x="281" y="775"/>
                  </a:lnTo>
                  <a:lnTo>
                    <a:pt x="281" y="774"/>
                  </a:lnTo>
                  <a:lnTo>
                    <a:pt x="280" y="774"/>
                  </a:lnTo>
                  <a:lnTo>
                    <a:pt x="279" y="774"/>
                  </a:lnTo>
                  <a:lnTo>
                    <a:pt x="277" y="774"/>
                  </a:lnTo>
                  <a:lnTo>
                    <a:pt x="277" y="773"/>
                  </a:lnTo>
                  <a:lnTo>
                    <a:pt x="276" y="773"/>
                  </a:lnTo>
                  <a:lnTo>
                    <a:pt x="275" y="773"/>
                  </a:lnTo>
                  <a:lnTo>
                    <a:pt x="275" y="772"/>
                  </a:lnTo>
                  <a:lnTo>
                    <a:pt x="274" y="772"/>
                  </a:lnTo>
                  <a:lnTo>
                    <a:pt x="273" y="772"/>
                  </a:lnTo>
                  <a:lnTo>
                    <a:pt x="272" y="772"/>
                  </a:lnTo>
                  <a:lnTo>
                    <a:pt x="271" y="772"/>
                  </a:lnTo>
                  <a:lnTo>
                    <a:pt x="270" y="772"/>
                  </a:lnTo>
                  <a:lnTo>
                    <a:pt x="268" y="772"/>
                  </a:lnTo>
                  <a:lnTo>
                    <a:pt x="268" y="773"/>
                  </a:lnTo>
                  <a:lnTo>
                    <a:pt x="267" y="773"/>
                  </a:lnTo>
                  <a:lnTo>
                    <a:pt x="267" y="774"/>
                  </a:lnTo>
                  <a:lnTo>
                    <a:pt x="266" y="774"/>
                  </a:lnTo>
                  <a:lnTo>
                    <a:pt x="266" y="775"/>
                  </a:lnTo>
                  <a:lnTo>
                    <a:pt x="265" y="777"/>
                  </a:lnTo>
                  <a:lnTo>
                    <a:pt x="265" y="778"/>
                  </a:lnTo>
                  <a:lnTo>
                    <a:pt x="265" y="779"/>
                  </a:lnTo>
                  <a:lnTo>
                    <a:pt x="264" y="780"/>
                  </a:lnTo>
                  <a:lnTo>
                    <a:pt x="264" y="781"/>
                  </a:lnTo>
                  <a:lnTo>
                    <a:pt x="263" y="781"/>
                  </a:lnTo>
                  <a:lnTo>
                    <a:pt x="262" y="781"/>
                  </a:lnTo>
                  <a:lnTo>
                    <a:pt x="260" y="781"/>
                  </a:lnTo>
                  <a:lnTo>
                    <a:pt x="259" y="781"/>
                  </a:lnTo>
                  <a:lnTo>
                    <a:pt x="259" y="780"/>
                  </a:lnTo>
                  <a:lnTo>
                    <a:pt x="258" y="780"/>
                  </a:lnTo>
                  <a:lnTo>
                    <a:pt x="257" y="779"/>
                  </a:lnTo>
                  <a:lnTo>
                    <a:pt x="256" y="779"/>
                  </a:lnTo>
                  <a:lnTo>
                    <a:pt x="255" y="778"/>
                  </a:lnTo>
                  <a:lnTo>
                    <a:pt x="254" y="777"/>
                  </a:lnTo>
                  <a:lnTo>
                    <a:pt x="253" y="777"/>
                  </a:lnTo>
                  <a:lnTo>
                    <a:pt x="253" y="775"/>
                  </a:lnTo>
                  <a:lnTo>
                    <a:pt x="251" y="775"/>
                  </a:lnTo>
                  <a:lnTo>
                    <a:pt x="250" y="775"/>
                  </a:lnTo>
                  <a:lnTo>
                    <a:pt x="249" y="775"/>
                  </a:lnTo>
                  <a:lnTo>
                    <a:pt x="248" y="775"/>
                  </a:lnTo>
                  <a:lnTo>
                    <a:pt x="247" y="775"/>
                  </a:lnTo>
                  <a:lnTo>
                    <a:pt x="246" y="775"/>
                  </a:lnTo>
                  <a:lnTo>
                    <a:pt x="245" y="774"/>
                  </a:lnTo>
                  <a:lnTo>
                    <a:pt x="245" y="773"/>
                  </a:lnTo>
                  <a:lnTo>
                    <a:pt x="244" y="773"/>
                  </a:lnTo>
                  <a:lnTo>
                    <a:pt x="244" y="772"/>
                  </a:lnTo>
                  <a:lnTo>
                    <a:pt x="242" y="772"/>
                  </a:lnTo>
                  <a:lnTo>
                    <a:pt x="241" y="771"/>
                  </a:lnTo>
                  <a:lnTo>
                    <a:pt x="240" y="770"/>
                  </a:lnTo>
                  <a:lnTo>
                    <a:pt x="239" y="769"/>
                  </a:lnTo>
                  <a:lnTo>
                    <a:pt x="237" y="769"/>
                  </a:lnTo>
                  <a:lnTo>
                    <a:pt x="236" y="769"/>
                  </a:lnTo>
                  <a:lnTo>
                    <a:pt x="234" y="770"/>
                  </a:lnTo>
                  <a:lnTo>
                    <a:pt x="233" y="771"/>
                  </a:lnTo>
                  <a:lnTo>
                    <a:pt x="233" y="772"/>
                  </a:lnTo>
                  <a:lnTo>
                    <a:pt x="232" y="772"/>
                  </a:lnTo>
                  <a:lnTo>
                    <a:pt x="232" y="773"/>
                  </a:lnTo>
                  <a:lnTo>
                    <a:pt x="231" y="773"/>
                  </a:lnTo>
                  <a:lnTo>
                    <a:pt x="229" y="773"/>
                  </a:lnTo>
                  <a:lnTo>
                    <a:pt x="228" y="773"/>
                  </a:lnTo>
                  <a:lnTo>
                    <a:pt x="227" y="773"/>
                  </a:lnTo>
                  <a:lnTo>
                    <a:pt x="225" y="772"/>
                  </a:lnTo>
                  <a:lnTo>
                    <a:pt x="224" y="772"/>
                  </a:lnTo>
                  <a:lnTo>
                    <a:pt x="223" y="772"/>
                  </a:lnTo>
                  <a:lnTo>
                    <a:pt x="222" y="771"/>
                  </a:lnTo>
                  <a:lnTo>
                    <a:pt x="221" y="771"/>
                  </a:lnTo>
                  <a:lnTo>
                    <a:pt x="220" y="771"/>
                  </a:lnTo>
                  <a:lnTo>
                    <a:pt x="219" y="771"/>
                  </a:lnTo>
                  <a:lnTo>
                    <a:pt x="216" y="772"/>
                  </a:lnTo>
                  <a:lnTo>
                    <a:pt x="215" y="772"/>
                  </a:lnTo>
                  <a:lnTo>
                    <a:pt x="214" y="771"/>
                  </a:lnTo>
                  <a:lnTo>
                    <a:pt x="213" y="771"/>
                  </a:lnTo>
                  <a:lnTo>
                    <a:pt x="212" y="771"/>
                  </a:lnTo>
                  <a:lnTo>
                    <a:pt x="211" y="771"/>
                  </a:lnTo>
                  <a:lnTo>
                    <a:pt x="210" y="771"/>
                  </a:lnTo>
                  <a:lnTo>
                    <a:pt x="208" y="771"/>
                  </a:lnTo>
                  <a:lnTo>
                    <a:pt x="208" y="770"/>
                  </a:lnTo>
                  <a:lnTo>
                    <a:pt x="207" y="770"/>
                  </a:lnTo>
                  <a:lnTo>
                    <a:pt x="206" y="770"/>
                  </a:lnTo>
                  <a:lnTo>
                    <a:pt x="205" y="769"/>
                  </a:lnTo>
                  <a:lnTo>
                    <a:pt x="204" y="767"/>
                  </a:lnTo>
                  <a:lnTo>
                    <a:pt x="203" y="767"/>
                  </a:lnTo>
                  <a:lnTo>
                    <a:pt x="203" y="766"/>
                  </a:lnTo>
                  <a:lnTo>
                    <a:pt x="202" y="766"/>
                  </a:lnTo>
                  <a:lnTo>
                    <a:pt x="201" y="766"/>
                  </a:lnTo>
                  <a:lnTo>
                    <a:pt x="199" y="767"/>
                  </a:lnTo>
                  <a:lnTo>
                    <a:pt x="198" y="767"/>
                  </a:lnTo>
                  <a:lnTo>
                    <a:pt x="197" y="767"/>
                  </a:lnTo>
                  <a:lnTo>
                    <a:pt x="196" y="767"/>
                  </a:lnTo>
                  <a:lnTo>
                    <a:pt x="195" y="767"/>
                  </a:lnTo>
                  <a:lnTo>
                    <a:pt x="195" y="769"/>
                  </a:lnTo>
                  <a:lnTo>
                    <a:pt x="194" y="769"/>
                  </a:lnTo>
                  <a:lnTo>
                    <a:pt x="193" y="769"/>
                  </a:lnTo>
                  <a:lnTo>
                    <a:pt x="191" y="770"/>
                  </a:lnTo>
                  <a:lnTo>
                    <a:pt x="191" y="769"/>
                  </a:lnTo>
                  <a:lnTo>
                    <a:pt x="191" y="766"/>
                  </a:lnTo>
                  <a:lnTo>
                    <a:pt x="193" y="764"/>
                  </a:lnTo>
                  <a:lnTo>
                    <a:pt x="195" y="762"/>
                  </a:lnTo>
                  <a:lnTo>
                    <a:pt x="197" y="757"/>
                  </a:lnTo>
                  <a:lnTo>
                    <a:pt x="197" y="756"/>
                  </a:lnTo>
                  <a:lnTo>
                    <a:pt x="197" y="752"/>
                  </a:lnTo>
                  <a:lnTo>
                    <a:pt x="197" y="747"/>
                  </a:lnTo>
                  <a:lnTo>
                    <a:pt x="198" y="742"/>
                  </a:lnTo>
                  <a:lnTo>
                    <a:pt x="198" y="740"/>
                  </a:lnTo>
                  <a:lnTo>
                    <a:pt x="198" y="739"/>
                  </a:lnTo>
                  <a:lnTo>
                    <a:pt x="197" y="737"/>
                  </a:lnTo>
                  <a:lnTo>
                    <a:pt x="196" y="736"/>
                  </a:lnTo>
                  <a:lnTo>
                    <a:pt x="195" y="736"/>
                  </a:lnTo>
                  <a:lnTo>
                    <a:pt x="191" y="733"/>
                  </a:lnTo>
                  <a:lnTo>
                    <a:pt x="189" y="732"/>
                  </a:lnTo>
                  <a:lnTo>
                    <a:pt x="187" y="731"/>
                  </a:lnTo>
                  <a:lnTo>
                    <a:pt x="186" y="731"/>
                  </a:lnTo>
                  <a:lnTo>
                    <a:pt x="182" y="729"/>
                  </a:lnTo>
                  <a:lnTo>
                    <a:pt x="181" y="728"/>
                  </a:lnTo>
                  <a:lnTo>
                    <a:pt x="179" y="727"/>
                  </a:lnTo>
                  <a:lnTo>
                    <a:pt x="178" y="727"/>
                  </a:lnTo>
                  <a:lnTo>
                    <a:pt x="171" y="720"/>
                  </a:lnTo>
                  <a:lnTo>
                    <a:pt x="171" y="719"/>
                  </a:lnTo>
                  <a:lnTo>
                    <a:pt x="170" y="717"/>
                  </a:lnTo>
                  <a:lnTo>
                    <a:pt x="170" y="716"/>
                  </a:lnTo>
                  <a:lnTo>
                    <a:pt x="169" y="715"/>
                  </a:lnTo>
                  <a:lnTo>
                    <a:pt x="169" y="714"/>
                  </a:lnTo>
                  <a:lnTo>
                    <a:pt x="168" y="714"/>
                  </a:lnTo>
                  <a:lnTo>
                    <a:pt x="168" y="713"/>
                  </a:lnTo>
                  <a:lnTo>
                    <a:pt x="167" y="712"/>
                  </a:lnTo>
                  <a:lnTo>
                    <a:pt x="165" y="710"/>
                  </a:lnTo>
                  <a:lnTo>
                    <a:pt x="165" y="708"/>
                  </a:lnTo>
                  <a:lnTo>
                    <a:pt x="165" y="706"/>
                  </a:lnTo>
                  <a:lnTo>
                    <a:pt x="165" y="704"/>
                  </a:lnTo>
                  <a:lnTo>
                    <a:pt x="165" y="703"/>
                  </a:lnTo>
                  <a:lnTo>
                    <a:pt x="167" y="702"/>
                  </a:lnTo>
                  <a:lnTo>
                    <a:pt x="167" y="699"/>
                  </a:lnTo>
                  <a:lnTo>
                    <a:pt x="168" y="698"/>
                  </a:lnTo>
                  <a:lnTo>
                    <a:pt x="171" y="694"/>
                  </a:lnTo>
                  <a:lnTo>
                    <a:pt x="172" y="692"/>
                  </a:lnTo>
                  <a:lnTo>
                    <a:pt x="172" y="690"/>
                  </a:lnTo>
                  <a:lnTo>
                    <a:pt x="173" y="688"/>
                  </a:lnTo>
                  <a:lnTo>
                    <a:pt x="177" y="686"/>
                  </a:lnTo>
                  <a:lnTo>
                    <a:pt x="177" y="685"/>
                  </a:lnTo>
                  <a:lnTo>
                    <a:pt x="177" y="683"/>
                  </a:lnTo>
                  <a:lnTo>
                    <a:pt x="178" y="683"/>
                  </a:lnTo>
                  <a:lnTo>
                    <a:pt x="178" y="682"/>
                  </a:lnTo>
                  <a:lnTo>
                    <a:pt x="179" y="681"/>
                  </a:lnTo>
                  <a:lnTo>
                    <a:pt x="181" y="679"/>
                  </a:lnTo>
                  <a:lnTo>
                    <a:pt x="182" y="678"/>
                  </a:lnTo>
                  <a:lnTo>
                    <a:pt x="187" y="677"/>
                  </a:lnTo>
                  <a:lnTo>
                    <a:pt x="188" y="674"/>
                  </a:lnTo>
                  <a:lnTo>
                    <a:pt x="193" y="670"/>
                  </a:lnTo>
                  <a:lnTo>
                    <a:pt x="193" y="669"/>
                  </a:lnTo>
                  <a:lnTo>
                    <a:pt x="194" y="666"/>
                  </a:lnTo>
                  <a:lnTo>
                    <a:pt x="194" y="665"/>
                  </a:lnTo>
                  <a:lnTo>
                    <a:pt x="195" y="664"/>
                  </a:lnTo>
                  <a:lnTo>
                    <a:pt x="195" y="663"/>
                  </a:lnTo>
                  <a:lnTo>
                    <a:pt x="195" y="662"/>
                  </a:lnTo>
                  <a:lnTo>
                    <a:pt x="196" y="661"/>
                  </a:lnTo>
                  <a:lnTo>
                    <a:pt x="197" y="658"/>
                  </a:lnTo>
                  <a:lnTo>
                    <a:pt x="198" y="658"/>
                  </a:lnTo>
                  <a:lnTo>
                    <a:pt x="199" y="658"/>
                  </a:lnTo>
                  <a:lnTo>
                    <a:pt x="201" y="656"/>
                  </a:lnTo>
                  <a:lnTo>
                    <a:pt x="201" y="654"/>
                  </a:lnTo>
                  <a:lnTo>
                    <a:pt x="201" y="653"/>
                  </a:lnTo>
                  <a:lnTo>
                    <a:pt x="199" y="652"/>
                  </a:lnTo>
                  <a:lnTo>
                    <a:pt x="198" y="650"/>
                  </a:lnTo>
                  <a:lnTo>
                    <a:pt x="196" y="649"/>
                  </a:lnTo>
                  <a:lnTo>
                    <a:pt x="195" y="647"/>
                  </a:lnTo>
                  <a:lnTo>
                    <a:pt x="194" y="647"/>
                  </a:lnTo>
                  <a:lnTo>
                    <a:pt x="194" y="646"/>
                  </a:lnTo>
                  <a:lnTo>
                    <a:pt x="193" y="645"/>
                  </a:lnTo>
                  <a:lnTo>
                    <a:pt x="191" y="644"/>
                  </a:lnTo>
                  <a:lnTo>
                    <a:pt x="190" y="643"/>
                  </a:lnTo>
                  <a:lnTo>
                    <a:pt x="189" y="641"/>
                  </a:lnTo>
                  <a:lnTo>
                    <a:pt x="189" y="640"/>
                  </a:lnTo>
                  <a:lnTo>
                    <a:pt x="187" y="639"/>
                  </a:lnTo>
                  <a:lnTo>
                    <a:pt x="186" y="638"/>
                  </a:lnTo>
                  <a:lnTo>
                    <a:pt x="185" y="638"/>
                  </a:lnTo>
                  <a:lnTo>
                    <a:pt x="181" y="639"/>
                  </a:lnTo>
                  <a:lnTo>
                    <a:pt x="180" y="640"/>
                  </a:lnTo>
                  <a:lnTo>
                    <a:pt x="179" y="641"/>
                  </a:lnTo>
                  <a:lnTo>
                    <a:pt x="177" y="644"/>
                  </a:lnTo>
                  <a:lnTo>
                    <a:pt x="176" y="645"/>
                  </a:lnTo>
                  <a:lnTo>
                    <a:pt x="176" y="646"/>
                  </a:lnTo>
                  <a:lnTo>
                    <a:pt x="173" y="649"/>
                  </a:lnTo>
                  <a:lnTo>
                    <a:pt x="173" y="652"/>
                  </a:lnTo>
                  <a:lnTo>
                    <a:pt x="172" y="658"/>
                  </a:lnTo>
                  <a:lnTo>
                    <a:pt x="171" y="661"/>
                  </a:lnTo>
                  <a:lnTo>
                    <a:pt x="170" y="662"/>
                  </a:lnTo>
                  <a:lnTo>
                    <a:pt x="169" y="664"/>
                  </a:lnTo>
                  <a:lnTo>
                    <a:pt x="167" y="664"/>
                  </a:lnTo>
                  <a:lnTo>
                    <a:pt x="164" y="665"/>
                  </a:lnTo>
                  <a:lnTo>
                    <a:pt x="158" y="665"/>
                  </a:lnTo>
                  <a:lnTo>
                    <a:pt x="156" y="664"/>
                  </a:lnTo>
                  <a:lnTo>
                    <a:pt x="154" y="664"/>
                  </a:lnTo>
                  <a:lnTo>
                    <a:pt x="153" y="663"/>
                  </a:lnTo>
                  <a:lnTo>
                    <a:pt x="152" y="663"/>
                  </a:lnTo>
                  <a:lnTo>
                    <a:pt x="151" y="662"/>
                  </a:lnTo>
                  <a:lnTo>
                    <a:pt x="150" y="662"/>
                  </a:lnTo>
                  <a:lnTo>
                    <a:pt x="148" y="662"/>
                  </a:lnTo>
                  <a:lnTo>
                    <a:pt x="148" y="661"/>
                  </a:lnTo>
                  <a:lnTo>
                    <a:pt x="146" y="661"/>
                  </a:lnTo>
                  <a:lnTo>
                    <a:pt x="145" y="658"/>
                  </a:lnTo>
                  <a:lnTo>
                    <a:pt x="144" y="656"/>
                  </a:lnTo>
                  <a:lnTo>
                    <a:pt x="143" y="655"/>
                  </a:lnTo>
                  <a:lnTo>
                    <a:pt x="143" y="654"/>
                  </a:lnTo>
                  <a:lnTo>
                    <a:pt x="143" y="653"/>
                  </a:lnTo>
                  <a:lnTo>
                    <a:pt x="143" y="652"/>
                  </a:lnTo>
                  <a:lnTo>
                    <a:pt x="143" y="650"/>
                  </a:lnTo>
                  <a:lnTo>
                    <a:pt x="144" y="649"/>
                  </a:lnTo>
                  <a:lnTo>
                    <a:pt x="144" y="648"/>
                  </a:lnTo>
                  <a:lnTo>
                    <a:pt x="144" y="647"/>
                  </a:lnTo>
                  <a:lnTo>
                    <a:pt x="144" y="646"/>
                  </a:lnTo>
                  <a:lnTo>
                    <a:pt x="145" y="643"/>
                  </a:lnTo>
                  <a:lnTo>
                    <a:pt x="146" y="641"/>
                  </a:lnTo>
                  <a:lnTo>
                    <a:pt x="147" y="639"/>
                  </a:lnTo>
                  <a:lnTo>
                    <a:pt x="151" y="633"/>
                  </a:lnTo>
                  <a:lnTo>
                    <a:pt x="156" y="629"/>
                  </a:lnTo>
                  <a:lnTo>
                    <a:pt x="158" y="628"/>
                  </a:lnTo>
                  <a:lnTo>
                    <a:pt x="161" y="625"/>
                  </a:lnTo>
                  <a:lnTo>
                    <a:pt x="162" y="624"/>
                  </a:lnTo>
                  <a:lnTo>
                    <a:pt x="163" y="624"/>
                  </a:lnTo>
                  <a:lnTo>
                    <a:pt x="164" y="623"/>
                  </a:lnTo>
                  <a:lnTo>
                    <a:pt x="169" y="621"/>
                  </a:lnTo>
                  <a:lnTo>
                    <a:pt x="170" y="620"/>
                  </a:lnTo>
                  <a:lnTo>
                    <a:pt x="171" y="619"/>
                  </a:lnTo>
                  <a:lnTo>
                    <a:pt x="172" y="616"/>
                  </a:lnTo>
                  <a:lnTo>
                    <a:pt x="172" y="611"/>
                  </a:lnTo>
                  <a:lnTo>
                    <a:pt x="173" y="608"/>
                  </a:lnTo>
                  <a:lnTo>
                    <a:pt x="173" y="607"/>
                  </a:lnTo>
                  <a:lnTo>
                    <a:pt x="173" y="605"/>
                  </a:lnTo>
                  <a:lnTo>
                    <a:pt x="174" y="604"/>
                  </a:lnTo>
                  <a:lnTo>
                    <a:pt x="174" y="599"/>
                  </a:lnTo>
                  <a:lnTo>
                    <a:pt x="172" y="593"/>
                  </a:lnTo>
                  <a:lnTo>
                    <a:pt x="172" y="591"/>
                  </a:lnTo>
                  <a:lnTo>
                    <a:pt x="172" y="590"/>
                  </a:lnTo>
                  <a:lnTo>
                    <a:pt x="170" y="586"/>
                  </a:lnTo>
                  <a:lnTo>
                    <a:pt x="169" y="582"/>
                  </a:lnTo>
                  <a:lnTo>
                    <a:pt x="169" y="581"/>
                  </a:lnTo>
                  <a:lnTo>
                    <a:pt x="168" y="580"/>
                  </a:lnTo>
                  <a:lnTo>
                    <a:pt x="167" y="577"/>
                  </a:lnTo>
                  <a:lnTo>
                    <a:pt x="167" y="574"/>
                  </a:lnTo>
                  <a:lnTo>
                    <a:pt x="165" y="573"/>
                  </a:lnTo>
                  <a:lnTo>
                    <a:pt x="165" y="572"/>
                  </a:lnTo>
                  <a:lnTo>
                    <a:pt x="165" y="571"/>
                  </a:lnTo>
                  <a:lnTo>
                    <a:pt x="165" y="564"/>
                  </a:lnTo>
                  <a:lnTo>
                    <a:pt x="165" y="561"/>
                  </a:lnTo>
                  <a:lnTo>
                    <a:pt x="167" y="560"/>
                  </a:lnTo>
                  <a:lnTo>
                    <a:pt x="167" y="558"/>
                  </a:lnTo>
                  <a:lnTo>
                    <a:pt x="165" y="558"/>
                  </a:lnTo>
                  <a:lnTo>
                    <a:pt x="167" y="558"/>
                  </a:lnTo>
                  <a:lnTo>
                    <a:pt x="167" y="557"/>
                  </a:lnTo>
                  <a:lnTo>
                    <a:pt x="167" y="553"/>
                  </a:lnTo>
                  <a:lnTo>
                    <a:pt x="165" y="551"/>
                  </a:lnTo>
                  <a:lnTo>
                    <a:pt x="162" y="547"/>
                  </a:lnTo>
                  <a:lnTo>
                    <a:pt x="156" y="543"/>
                  </a:lnTo>
                  <a:lnTo>
                    <a:pt x="155" y="538"/>
                  </a:lnTo>
                  <a:lnTo>
                    <a:pt x="154" y="536"/>
                  </a:lnTo>
                  <a:lnTo>
                    <a:pt x="154" y="532"/>
                  </a:lnTo>
                  <a:lnTo>
                    <a:pt x="153" y="531"/>
                  </a:lnTo>
                  <a:lnTo>
                    <a:pt x="151" y="531"/>
                  </a:lnTo>
                  <a:lnTo>
                    <a:pt x="150" y="531"/>
                  </a:lnTo>
                  <a:lnTo>
                    <a:pt x="147" y="533"/>
                  </a:lnTo>
                  <a:lnTo>
                    <a:pt x="147" y="535"/>
                  </a:lnTo>
                  <a:lnTo>
                    <a:pt x="146" y="537"/>
                  </a:lnTo>
                  <a:lnTo>
                    <a:pt x="146" y="539"/>
                  </a:lnTo>
                  <a:lnTo>
                    <a:pt x="145" y="541"/>
                  </a:lnTo>
                  <a:lnTo>
                    <a:pt x="145" y="543"/>
                  </a:lnTo>
                  <a:lnTo>
                    <a:pt x="142" y="546"/>
                  </a:lnTo>
                  <a:lnTo>
                    <a:pt x="141" y="547"/>
                  </a:lnTo>
                  <a:lnTo>
                    <a:pt x="138" y="548"/>
                  </a:lnTo>
                  <a:lnTo>
                    <a:pt x="136" y="548"/>
                  </a:lnTo>
                  <a:lnTo>
                    <a:pt x="134" y="547"/>
                  </a:lnTo>
                  <a:lnTo>
                    <a:pt x="133" y="548"/>
                  </a:lnTo>
                  <a:lnTo>
                    <a:pt x="132" y="547"/>
                  </a:lnTo>
                  <a:lnTo>
                    <a:pt x="130" y="547"/>
                  </a:lnTo>
                  <a:lnTo>
                    <a:pt x="127" y="546"/>
                  </a:lnTo>
                  <a:lnTo>
                    <a:pt x="126" y="546"/>
                  </a:lnTo>
                  <a:lnTo>
                    <a:pt x="124" y="545"/>
                  </a:lnTo>
                  <a:lnTo>
                    <a:pt x="121" y="545"/>
                  </a:lnTo>
                  <a:lnTo>
                    <a:pt x="118" y="541"/>
                  </a:lnTo>
                  <a:lnTo>
                    <a:pt x="117" y="540"/>
                  </a:lnTo>
                  <a:lnTo>
                    <a:pt x="116" y="540"/>
                  </a:lnTo>
                  <a:lnTo>
                    <a:pt x="116" y="539"/>
                  </a:lnTo>
                  <a:lnTo>
                    <a:pt x="113" y="537"/>
                  </a:lnTo>
                  <a:lnTo>
                    <a:pt x="112" y="537"/>
                  </a:lnTo>
                  <a:lnTo>
                    <a:pt x="109" y="536"/>
                  </a:lnTo>
                  <a:lnTo>
                    <a:pt x="107" y="535"/>
                  </a:lnTo>
                  <a:lnTo>
                    <a:pt x="102" y="535"/>
                  </a:lnTo>
                  <a:lnTo>
                    <a:pt x="101" y="535"/>
                  </a:lnTo>
                  <a:lnTo>
                    <a:pt x="98" y="535"/>
                  </a:lnTo>
                  <a:lnTo>
                    <a:pt x="98" y="533"/>
                  </a:lnTo>
                  <a:lnTo>
                    <a:pt x="96" y="533"/>
                  </a:lnTo>
                  <a:lnTo>
                    <a:pt x="95" y="533"/>
                  </a:lnTo>
                  <a:lnTo>
                    <a:pt x="95" y="532"/>
                  </a:lnTo>
                  <a:lnTo>
                    <a:pt x="94" y="532"/>
                  </a:lnTo>
                  <a:lnTo>
                    <a:pt x="93" y="532"/>
                  </a:lnTo>
                  <a:lnTo>
                    <a:pt x="93" y="531"/>
                  </a:lnTo>
                  <a:lnTo>
                    <a:pt x="92" y="531"/>
                  </a:lnTo>
                  <a:lnTo>
                    <a:pt x="91" y="531"/>
                  </a:lnTo>
                  <a:lnTo>
                    <a:pt x="90" y="530"/>
                  </a:lnTo>
                  <a:lnTo>
                    <a:pt x="89" y="530"/>
                  </a:lnTo>
                  <a:lnTo>
                    <a:pt x="89" y="529"/>
                  </a:lnTo>
                  <a:lnTo>
                    <a:pt x="87" y="529"/>
                  </a:lnTo>
                  <a:lnTo>
                    <a:pt x="86" y="529"/>
                  </a:lnTo>
                  <a:lnTo>
                    <a:pt x="84" y="528"/>
                  </a:lnTo>
                  <a:lnTo>
                    <a:pt x="83" y="528"/>
                  </a:lnTo>
                  <a:lnTo>
                    <a:pt x="82" y="527"/>
                  </a:lnTo>
                  <a:lnTo>
                    <a:pt x="81" y="526"/>
                  </a:lnTo>
                  <a:lnTo>
                    <a:pt x="79" y="523"/>
                  </a:lnTo>
                  <a:lnTo>
                    <a:pt x="78" y="521"/>
                  </a:lnTo>
                  <a:lnTo>
                    <a:pt x="77" y="520"/>
                  </a:lnTo>
                  <a:lnTo>
                    <a:pt x="76" y="518"/>
                  </a:lnTo>
                  <a:lnTo>
                    <a:pt x="75" y="514"/>
                  </a:lnTo>
                  <a:lnTo>
                    <a:pt x="76" y="511"/>
                  </a:lnTo>
                  <a:lnTo>
                    <a:pt x="76" y="504"/>
                  </a:lnTo>
                  <a:lnTo>
                    <a:pt x="76" y="499"/>
                  </a:lnTo>
                  <a:lnTo>
                    <a:pt x="86" y="482"/>
                  </a:lnTo>
                  <a:lnTo>
                    <a:pt x="90" y="477"/>
                  </a:lnTo>
                  <a:lnTo>
                    <a:pt x="91" y="472"/>
                  </a:lnTo>
                  <a:lnTo>
                    <a:pt x="92" y="469"/>
                  </a:lnTo>
                  <a:lnTo>
                    <a:pt x="93" y="461"/>
                  </a:lnTo>
                  <a:lnTo>
                    <a:pt x="94" y="457"/>
                  </a:lnTo>
                  <a:lnTo>
                    <a:pt x="94" y="456"/>
                  </a:lnTo>
                  <a:lnTo>
                    <a:pt x="98" y="451"/>
                  </a:lnTo>
                  <a:lnTo>
                    <a:pt x="99" y="448"/>
                  </a:lnTo>
                  <a:lnTo>
                    <a:pt x="99" y="446"/>
                  </a:lnTo>
                  <a:lnTo>
                    <a:pt x="98" y="444"/>
                  </a:lnTo>
                  <a:lnTo>
                    <a:pt x="98" y="441"/>
                  </a:lnTo>
                  <a:lnTo>
                    <a:pt x="96" y="441"/>
                  </a:lnTo>
                  <a:lnTo>
                    <a:pt x="95" y="440"/>
                  </a:lnTo>
                  <a:lnTo>
                    <a:pt x="94" y="439"/>
                  </a:lnTo>
                  <a:lnTo>
                    <a:pt x="93" y="438"/>
                  </a:lnTo>
                  <a:lnTo>
                    <a:pt x="87" y="434"/>
                  </a:lnTo>
                  <a:lnTo>
                    <a:pt x="83" y="430"/>
                  </a:lnTo>
                  <a:lnTo>
                    <a:pt x="81" y="428"/>
                  </a:lnTo>
                  <a:lnTo>
                    <a:pt x="78" y="427"/>
                  </a:lnTo>
                  <a:lnTo>
                    <a:pt x="76" y="424"/>
                  </a:lnTo>
                  <a:lnTo>
                    <a:pt x="76" y="423"/>
                  </a:lnTo>
                  <a:lnTo>
                    <a:pt x="73" y="422"/>
                  </a:lnTo>
                  <a:lnTo>
                    <a:pt x="73" y="421"/>
                  </a:lnTo>
                  <a:lnTo>
                    <a:pt x="72" y="421"/>
                  </a:lnTo>
                  <a:lnTo>
                    <a:pt x="70" y="420"/>
                  </a:lnTo>
                  <a:lnTo>
                    <a:pt x="69" y="420"/>
                  </a:lnTo>
                  <a:lnTo>
                    <a:pt x="69" y="419"/>
                  </a:lnTo>
                  <a:lnTo>
                    <a:pt x="68" y="419"/>
                  </a:lnTo>
                  <a:lnTo>
                    <a:pt x="66" y="418"/>
                  </a:lnTo>
                  <a:lnTo>
                    <a:pt x="59" y="415"/>
                  </a:lnTo>
                  <a:lnTo>
                    <a:pt x="58" y="415"/>
                  </a:lnTo>
                  <a:lnTo>
                    <a:pt x="57" y="415"/>
                  </a:lnTo>
                  <a:lnTo>
                    <a:pt x="53" y="415"/>
                  </a:lnTo>
                  <a:lnTo>
                    <a:pt x="51" y="415"/>
                  </a:lnTo>
                  <a:lnTo>
                    <a:pt x="50" y="416"/>
                  </a:lnTo>
                  <a:lnTo>
                    <a:pt x="49" y="416"/>
                  </a:lnTo>
                  <a:lnTo>
                    <a:pt x="48" y="416"/>
                  </a:lnTo>
                  <a:lnTo>
                    <a:pt x="47" y="416"/>
                  </a:lnTo>
                  <a:lnTo>
                    <a:pt x="46" y="416"/>
                  </a:lnTo>
                  <a:lnTo>
                    <a:pt x="44" y="416"/>
                  </a:lnTo>
                  <a:lnTo>
                    <a:pt x="43" y="416"/>
                  </a:lnTo>
                  <a:lnTo>
                    <a:pt x="42" y="415"/>
                  </a:lnTo>
                  <a:lnTo>
                    <a:pt x="41" y="414"/>
                  </a:lnTo>
                  <a:lnTo>
                    <a:pt x="39" y="412"/>
                  </a:lnTo>
                  <a:lnTo>
                    <a:pt x="39" y="411"/>
                  </a:lnTo>
                  <a:lnTo>
                    <a:pt x="33" y="405"/>
                  </a:lnTo>
                  <a:lnTo>
                    <a:pt x="31" y="403"/>
                  </a:lnTo>
                  <a:lnTo>
                    <a:pt x="29" y="402"/>
                  </a:lnTo>
                  <a:lnTo>
                    <a:pt x="29" y="401"/>
                  </a:lnTo>
                  <a:lnTo>
                    <a:pt x="27" y="401"/>
                  </a:lnTo>
                  <a:lnTo>
                    <a:pt x="26" y="401"/>
                  </a:lnTo>
                  <a:lnTo>
                    <a:pt x="26" y="399"/>
                  </a:lnTo>
                  <a:lnTo>
                    <a:pt x="25" y="398"/>
                  </a:lnTo>
                  <a:lnTo>
                    <a:pt x="21" y="393"/>
                  </a:lnTo>
                  <a:lnTo>
                    <a:pt x="16" y="388"/>
                  </a:lnTo>
                  <a:lnTo>
                    <a:pt x="14" y="387"/>
                  </a:lnTo>
                  <a:lnTo>
                    <a:pt x="13" y="386"/>
                  </a:lnTo>
                  <a:lnTo>
                    <a:pt x="12" y="385"/>
                  </a:lnTo>
                  <a:lnTo>
                    <a:pt x="10" y="385"/>
                  </a:lnTo>
                  <a:lnTo>
                    <a:pt x="9" y="384"/>
                  </a:lnTo>
                  <a:lnTo>
                    <a:pt x="7" y="384"/>
                  </a:lnTo>
                  <a:lnTo>
                    <a:pt x="6" y="384"/>
                  </a:lnTo>
                  <a:lnTo>
                    <a:pt x="5" y="384"/>
                  </a:lnTo>
                  <a:lnTo>
                    <a:pt x="4" y="384"/>
                  </a:lnTo>
                  <a:lnTo>
                    <a:pt x="3" y="384"/>
                  </a:lnTo>
                  <a:lnTo>
                    <a:pt x="1" y="384"/>
                  </a:lnTo>
                  <a:lnTo>
                    <a:pt x="0" y="382"/>
                  </a:lnTo>
                  <a:lnTo>
                    <a:pt x="0" y="381"/>
                  </a:lnTo>
                  <a:lnTo>
                    <a:pt x="0" y="380"/>
                  </a:lnTo>
                  <a:lnTo>
                    <a:pt x="0" y="379"/>
                  </a:lnTo>
                  <a:lnTo>
                    <a:pt x="0" y="378"/>
                  </a:lnTo>
                  <a:lnTo>
                    <a:pt x="0" y="377"/>
                  </a:lnTo>
                  <a:lnTo>
                    <a:pt x="0" y="376"/>
                  </a:lnTo>
                  <a:lnTo>
                    <a:pt x="1" y="376"/>
                  </a:lnTo>
                  <a:lnTo>
                    <a:pt x="1" y="373"/>
                  </a:lnTo>
                  <a:lnTo>
                    <a:pt x="3" y="371"/>
                  </a:lnTo>
                  <a:lnTo>
                    <a:pt x="5" y="367"/>
                  </a:lnTo>
                  <a:lnTo>
                    <a:pt x="6" y="365"/>
                  </a:lnTo>
                  <a:lnTo>
                    <a:pt x="6" y="364"/>
                  </a:lnTo>
                  <a:lnTo>
                    <a:pt x="7" y="363"/>
                  </a:lnTo>
                  <a:lnTo>
                    <a:pt x="7" y="362"/>
                  </a:lnTo>
                  <a:lnTo>
                    <a:pt x="8" y="362"/>
                  </a:lnTo>
                  <a:lnTo>
                    <a:pt x="9" y="362"/>
                  </a:lnTo>
                  <a:lnTo>
                    <a:pt x="9" y="361"/>
                  </a:lnTo>
                  <a:lnTo>
                    <a:pt x="10" y="361"/>
                  </a:lnTo>
                  <a:lnTo>
                    <a:pt x="12" y="360"/>
                  </a:lnTo>
                  <a:lnTo>
                    <a:pt x="15" y="359"/>
                  </a:lnTo>
                  <a:lnTo>
                    <a:pt x="16" y="359"/>
                  </a:lnTo>
                  <a:lnTo>
                    <a:pt x="17" y="357"/>
                  </a:lnTo>
                  <a:lnTo>
                    <a:pt x="18" y="357"/>
                  </a:lnTo>
                  <a:lnTo>
                    <a:pt x="19" y="356"/>
                  </a:lnTo>
                  <a:lnTo>
                    <a:pt x="21" y="355"/>
                  </a:lnTo>
                  <a:lnTo>
                    <a:pt x="23" y="353"/>
                  </a:lnTo>
                  <a:lnTo>
                    <a:pt x="23" y="352"/>
                  </a:lnTo>
                  <a:lnTo>
                    <a:pt x="24" y="351"/>
                  </a:lnTo>
                  <a:lnTo>
                    <a:pt x="25" y="349"/>
                  </a:lnTo>
                  <a:lnTo>
                    <a:pt x="26" y="348"/>
                  </a:lnTo>
                  <a:lnTo>
                    <a:pt x="27" y="346"/>
                  </a:lnTo>
                  <a:lnTo>
                    <a:pt x="31" y="343"/>
                  </a:lnTo>
                  <a:lnTo>
                    <a:pt x="32" y="343"/>
                  </a:lnTo>
                  <a:lnTo>
                    <a:pt x="32" y="342"/>
                  </a:lnTo>
                  <a:lnTo>
                    <a:pt x="33" y="340"/>
                  </a:lnTo>
                  <a:lnTo>
                    <a:pt x="36" y="338"/>
                  </a:lnTo>
                  <a:lnTo>
                    <a:pt x="39" y="336"/>
                  </a:lnTo>
                  <a:lnTo>
                    <a:pt x="40" y="334"/>
                  </a:lnTo>
                  <a:lnTo>
                    <a:pt x="42" y="331"/>
                  </a:lnTo>
                  <a:lnTo>
                    <a:pt x="44" y="330"/>
                  </a:lnTo>
                  <a:lnTo>
                    <a:pt x="46" y="329"/>
                  </a:lnTo>
                  <a:lnTo>
                    <a:pt x="46" y="328"/>
                  </a:lnTo>
                  <a:lnTo>
                    <a:pt x="48" y="324"/>
                  </a:lnTo>
                  <a:lnTo>
                    <a:pt x="49" y="323"/>
                  </a:lnTo>
                  <a:lnTo>
                    <a:pt x="49" y="322"/>
                  </a:lnTo>
                  <a:lnTo>
                    <a:pt x="50" y="321"/>
                  </a:lnTo>
                  <a:lnTo>
                    <a:pt x="52" y="315"/>
                  </a:lnTo>
                  <a:lnTo>
                    <a:pt x="53" y="312"/>
                  </a:lnTo>
                  <a:lnTo>
                    <a:pt x="55" y="310"/>
                  </a:lnTo>
                  <a:lnTo>
                    <a:pt x="56" y="309"/>
                  </a:lnTo>
                  <a:lnTo>
                    <a:pt x="57" y="306"/>
                  </a:lnTo>
                  <a:lnTo>
                    <a:pt x="57" y="305"/>
                  </a:lnTo>
                  <a:lnTo>
                    <a:pt x="58" y="303"/>
                  </a:lnTo>
                  <a:lnTo>
                    <a:pt x="59" y="301"/>
                  </a:lnTo>
                  <a:lnTo>
                    <a:pt x="60" y="301"/>
                  </a:lnTo>
                  <a:lnTo>
                    <a:pt x="60" y="298"/>
                  </a:lnTo>
                  <a:lnTo>
                    <a:pt x="61" y="297"/>
                  </a:lnTo>
                  <a:lnTo>
                    <a:pt x="61" y="296"/>
                  </a:lnTo>
                  <a:lnTo>
                    <a:pt x="62" y="295"/>
                  </a:lnTo>
                  <a:lnTo>
                    <a:pt x="62" y="294"/>
                  </a:lnTo>
                  <a:lnTo>
                    <a:pt x="62" y="293"/>
                  </a:lnTo>
                  <a:lnTo>
                    <a:pt x="62" y="292"/>
                  </a:lnTo>
                  <a:lnTo>
                    <a:pt x="64" y="287"/>
                  </a:lnTo>
                  <a:lnTo>
                    <a:pt x="64" y="282"/>
                  </a:lnTo>
                  <a:lnTo>
                    <a:pt x="65" y="281"/>
                  </a:lnTo>
                  <a:lnTo>
                    <a:pt x="65" y="277"/>
                  </a:lnTo>
                  <a:lnTo>
                    <a:pt x="65" y="276"/>
                  </a:lnTo>
                  <a:lnTo>
                    <a:pt x="65" y="275"/>
                  </a:lnTo>
                  <a:lnTo>
                    <a:pt x="66" y="273"/>
                  </a:lnTo>
                  <a:lnTo>
                    <a:pt x="66" y="272"/>
                  </a:lnTo>
                  <a:lnTo>
                    <a:pt x="65" y="271"/>
                  </a:lnTo>
                  <a:lnTo>
                    <a:pt x="65" y="270"/>
                  </a:lnTo>
                  <a:lnTo>
                    <a:pt x="65" y="269"/>
                  </a:lnTo>
                  <a:lnTo>
                    <a:pt x="65" y="268"/>
                  </a:lnTo>
                  <a:lnTo>
                    <a:pt x="65" y="267"/>
                  </a:lnTo>
                  <a:lnTo>
                    <a:pt x="65" y="265"/>
                  </a:lnTo>
                  <a:lnTo>
                    <a:pt x="65" y="264"/>
                  </a:lnTo>
                  <a:lnTo>
                    <a:pt x="65" y="263"/>
                  </a:lnTo>
                  <a:lnTo>
                    <a:pt x="65" y="262"/>
                  </a:lnTo>
                  <a:lnTo>
                    <a:pt x="66" y="262"/>
                  </a:lnTo>
                  <a:lnTo>
                    <a:pt x="66" y="261"/>
                  </a:lnTo>
                  <a:lnTo>
                    <a:pt x="66" y="260"/>
                  </a:lnTo>
                  <a:lnTo>
                    <a:pt x="67" y="259"/>
                  </a:lnTo>
                  <a:lnTo>
                    <a:pt x="67" y="257"/>
                  </a:lnTo>
                  <a:lnTo>
                    <a:pt x="68" y="256"/>
                  </a:lnTo>
                  <a:lnTo>
                    <a:pt x="68" y="255"/>
                  </a:lnTo>
                  <a:lnTo>
                    <a:pt x="69" y="254"/>
                  </a:lnTo>
                  <a:lnTo>
                    <a:pt x="69" y="253"/>
                  </a:lnTo>
                  <a:lnTo>
                    <a:pt x="70" y="252"/>
                  </a:lnTo>
                  <a:lnTo>
                    <a:pt x="73" y="252"/>
                  </a:lnTo>
                  <a:lnTo>
                    <a:pt x="73" y="251"/>
                  </a:lnTo>
                  <a:lnTo>
                    <a:pt x="74" y="251"/>
                  </a:lnTo>
                  <a:lnTo>
                    <a:pt x="77" y="250"/>
                  </a:lnTo>
                  <a:lnTo>
                    <a:pt x="78" y="248"/>
                  </a:lnTo>
                  <a:lnTo>
                    <a:pt x="79" y="248"/>
                  </a:lnTo>
                  <a:lnTo>
                    <a:pt x="79" y="246"/>
                  </a:lnTo>
                  <a:lnTo>
                    <a:pt x="78" y="245"/>
                  </a:lnTo>
                  <a:lnTo>
                    <a:pt x="78" y="242"/>
                  </a:lnTo>
                  <a:lnTo>
                    <a:pt x="77" y="240"/>
                  </a:lnTo>
                  <a:lnTo>
                    <a:pt x="77" y="239"/>
                  </a:lnTo>
                  <a:lnTo>
                    <a:pt x="76" y="236"/>
                  </a:lnTo>
                  <a:lnTo>
                    <a:pt x="76" y="235"/>
                  </a:lnTo>
                  <a:lnTo>
                    <a:pt x="74" y="233"/>
                  </a:lnTo>
                  <a:lnTo>
                    <a:pt x="74" y="230"/>
                  </a:lnTo>
                  <a:lnTo>
                    <a:pt x="73" y="228"/>
                  </a:lnTo>
                  <a:lnTo>
                    <a:pt x="73" y="226"/>
                  </a:lnTo>
                  <a:lnTo>
                    <a:pt x="72" y="225"/>
                  </a:lnTo>
                  <a:lnTo>
                    <a:pt x="72" y="222"/>
                  </a:lnTo>
                  <a:lnTo>
                    <a:pt x="72" y="221"/>
                  </a:lnTo>
                  <a:lnTo>
                    <a:pt x="72" y="220"/>
                  </a:lnTo>
                  <a:lnTo>
                    <a:pt x="72" y="219"/>
                  </a:lnTo>
                  <a:lnTo>
                    <a:pt x="72" y="215"/>
                  </a:lnTo>
                  <a:lnTo>
                    <a:pt x="72" y="214"/>
                  </a:lnTo>
                  <a:lnTo>
                    <a:pt x="72" y="213"/>
                  </a:lnTo>
                  <a:lnTo>
                    <a:pt x="72" y="212"/>
                  </a:lnTo>
                  <a:lnTo>
                    <a:pt x="70" y="212"/>
                  </a:lnTo>
                  <a:lnTo>
                    <a:pt x="70" y="210"/>
                  </a:lnTo>
                  <a:lnTo>
                    <a:pt x="70" y="209"/>
                  </a:lnTo>
                  <a:lnTo>
                    <a:pt x="69" y="208"/>
                  </a:lnTo>
                  <a:lnTo>
                    <a:pt x="69" y="206"/>
                  </a:lnTo>
                  <a:lnTo>
                    <a:pt x="69" y="205"/>
                  </a:lnTo>
                  <a:lnTo>
                    <a:pt x="68" y="205"/>
                  </a:lnTo>
                  <a:lnTo>
                    <a:pt x="68" y="204"/>
                  </a:lnTo>
                  <a:lnTo>
                    <a:pt x="68" y="203"/>
                  </a:lnTo>
                  <a:lnTo>
                    <a:pt x="68" y="201"/>
                  </a:lnTo>
                  <a:lnTo>
                    <a:pt x="69" y="198"/>
                  </a:lnTo>
                  <a:lnTo>
                    <a:pt x="69" y="195"/>
                  </a:lnTo>
                  <a:lnTo>
                    <a:pt x="69" y="194"/>
                  </a:lnTo>
                  <a:lnTo>
                    <a:pt x="69" y="193"/>
                  </a:lnTo>
                  <a:lnTo>
                    <a:pt x="69" y="192"/>
                  </a:lnTo>
                  <a:lnTo>
                    <a:pt x="69" y="190"/>
                  </a:lnTo>
                  <a:lnTo>
                    <a:pt x="69" y="187"/>
                  </a:lnTo>
                  <a:lnTo>
                    <a:pt x="69" y="186"/>
                  </a:lnTo>
                  <a:lnTo>
                    <a:pt x="69" y="185"/>
                  </a:lnTo>
                  <a:lnTo>
                    <a:pt x="69" y="181"/>
                  </a:lnTo>
                  <a:lnTo>
                    <a:pt x="69" y="180"/>
                  </a:lnTo>
                  <a:lnTo>
                    <a:pt x="69" y="179"/>
                  </a:lnTo>
                  <a:lnTo>
                    <a:pt x="70" y="178"/>
                  </a:lnTo>
                  <a:lnTo>
                    <a:pt x="70" y="175"/>
                  </a:lnTo>
                  <a:lnTo>
                    <a:pt x="72" y="173"/>
                  </a:lnTo>
                  <a:lnTo>
                    <a:pt x="72" y="171"/>
                  </a:lnTo>
                  <a:lnTo>
                    <a:pt x="73" y="171"/>
                  </a:lnTo>
                  <a:lnTo>
                    <a:pt x="73" y="170"/>
                  </a:lnTo>
                  <a:lnTo>
                    <a:pt x="74" y="169"/>
                  </a:lnTo>
                  <a:lnTo>
                    <a:pt x="74" y="168"/>
                  </a:lnTo>
                  <a:lnTo>
                    <a:pt x="76" y="165"/>
                  </a:lnTo>
                  <a:lnTo>
                    <a:pt x="77" y="164"/>
                  </a:lnTo>
                  <a:lnTo>
                    <a:pt x="78" y="163"/>
                  </a:lnTo>
                  <a:lnTo>
                    <a:pt x="78" y="162"/>
                  </a:lnTo>
                  <a:lnTo>
                    <a:pt x="78" y="161"/>
                  </a:lnTo>
                  <a:lnTo>
                    <a:pt x="79" y="160"/>
                  </a:lnTo>
                  <a:lnTo>
                    <a:pt x="79" y="159"/>
                  </a:lnTo>
                  <a:lnTo>
                    <a:pt x="81" y="156"/>
                  </a:lnTo>
                  <a:lnTo>
                    <a:pt x="81" y="154"/>
                  </a:lnTo>
                  <a:lnTo>
                    <a:pt x="81" y="153"/>
                  </a:lnTo>
                  <a:lnTo>
                    <a:pt x="82" y="152"/>
                  </a:lnTo>
                  <a:lnTo>
                    <a:pt x="82" y="151"/>
                  </a:lnTo>
                  <a:lnTo>
                    <a:pt x="83" y="150"/>
                  </a:lnTo>
                  <a:lnTo>
                    <a:pt x="84" y="148"/>
                  </a:lnTo>
                  <a:lnTo>
                    <a:pt x="84" y="147"/>
                  </a:lnTo>
                  <a:lnTo>
                    <a:pt x="86" y="146"/>
                  </a:lnTo>
                  <a:lnTo>
                    <a:pt x="86" y="145"/>
                  </a:lnTo>
                  <a:lnTo>
                    <a:pt x="87" y="145"/>
                  </a:lnTo>
                  <a:lnTo>
                    <a:pt x="89" y="143"/>
                  </a:lnTo>
                  <a:lnTo>
                    <a:pt x="89" y="142"/>
                  </a:lnTo>
                  <a:lnTo>
                    <a:pt x="91" y="139"/>
                  </a:lnTo>
                  <a:lnTo>
                    <a:pt x="93" y="135"/>
                  </a:lnTo>
                  <a:lnTo>
                    <a:pt x="94" y="134"/>
                  </a:lnTo>
                  <a:lnTo>
                    <a:pt x="94" y="133"/>
                  </a:lnTo>
                  <a:lnTo>
                    <a:pt x="95" y="131"/>
                  </a:lnTo>
                  <a:lnTo>
                    <a:pt x="95" y="130"/>
                  </a:lnTo>
                  <a:lnTo>
                    <a:pt x="96" y="127"/>
                  </a:lnTo>
                  <a:lnTo>
                    <a:pt x="98" y="126"/>
                  </a:lnTo>
                  <a:lnTo>
                    <a:pt x="98" y="125"/>
                  </a:lnTo>
                  <a:lnTo>
                    <a:pt x="98" y="123"/>
                  </a:lnTo>
                  <a:lnTo>
                    <a:pt x="98" y="122"/>
                  </a:lnTo>
                  <a:lnTo>
                    <a:pt x="98" y="120"/>
                  </a:lnTo>
                  <a:lnTo>
                    <a:pt x="99" y="118"/>
                  </a:lnTo>
                  <a:lnTo>
                    <a:pt x="99" y="117"/>
                  </a:lnTo>
                  <a:lnTo>
                    <a:pt x="99" y="114"/>
                  </a:lnTo>
                  <a:lnTo>
                    <a:pt x="99" y="113"/>
                  </a:lnTo>
                  <a:lnTo>
                    <a:pt x="99" y="111"/>
                  </a:lnTo>
                  <a:lnTo>
                    <a:pt x="100" y="109"/>
                  </a:lnTo>
                  <a:lnTo>
                    <a:pt x="100" y="108"/>
                  </a:lnTo>
                  <a:lnTo>
                    <a:pt x="100" y="106"/>
                  </a:lnTo>
                  <a:lnTo>
                    <a:pt x="100" y="105"/>
                  </a:lnTo>
                  <a:lnTo>
                    <a:pt x="100" y="104"/>
                  </a:lnTo>
                  <a:lnTo>
                    <a:pt x="100" y="102"/>
                  </a:lnTo>
                  <a:lnTo>
                    <a:pt x="100" y="100"/>
                  </a:lnTo>
                  <a:lnTo>
                    <a:pt x="100" y="97"/>
                  </a:lnTo>
                  <a:lnTo>
                    <a:pt x="101" y="96"/>
                  </a:lnTo>
                  <a:lnTo>
                    <a:pt x="101" y="91"/>
                  </a:lnTo>
                  <a:lnTo>
                    <a:pt x="101" y="89"/>
                  </a:lnTo>
                  <a:lnTo>
                    <a:pt x="101" y="72"/>
                  </a:lnTo>
                  <a:lnTo>
                    <a:pt x="101" y="68"/>
                  </a:lnTo>
                  <a:lnTo>
                    <a:pt x="101" y="64"/>
                  </a:lnTo>
                  <a:lnTo>
                    <a:pt x="101" y="63"/>
                  </a:lnTo>
                  <a:lnTo>
                    <a:pt x="101" y="62"/>
                  </a:lnTo>
                  <a:lnTo>
                    <a:pt x="100" y="62"/>
                  </a:lnTo>
                  <a:lnTo>
                    <a:pt x="100" y="61"/>
                  </a:lnTo>
                  <a:lnTo>
                    <a:pt x="99" y="61"/>
                  </a:lnTo>
                  <a:lnTo>
                    <a:pt x="99" y="60"/>
                  </a:lnTo>
                  <a:lnTo>
                    <a:pt x="99" y="59"/>
                  </a:lnTo>
                  <a:lnTo>
                    <a:pt x="99" y="58"/>
                  </a:lnTo>
                  <a:lnTo>
                    <a:pt x="100" y="56"/>
                  </a:lnTo>
                  <a:lnTo>
                    <a:pt x="101" y="52"/>
                  </a:lnTo>
                  <a:lnTo>
                    <a:pt x="101" y="51"/>
                  </a:lnTo>
                  <a:lnTo>
                    <a:pt x="101" y="50"/>
                  </a:lnTo>
                  <a:lnTo>
                    <a:pt x="101" y="49"/>
                  </a:lnTo>
                  <a:lnTo>
                    <a:pt x="101" y="47"/>
                  </a:lnTo>
                  <a:lnTo>
                    <a:pt x="101" y="46"/>
                  </a:lnTo>
                  <a:lnTo>
                    <a:pt x="100" y="45"/>
                  </a:lnTo>
                  <a:lnTo>
                    <a:pt x="100" y="44"/>
                  </a:lnTo>
                  <a:lnTo>
                    <a:pt x="98" y="42"/>
                  </a:lnTo>
                  <a:lnTo>
                    <a:pt x="95" y="39"/>
                  </a:lnTo>
                  <a:lnTo>
                    <a:pt x="95" y="38"/>
                  </a:lnTo>
                  <a:lnTo>
                    <a:pt x="94" y="37"/>
                  </a:lnTo>
                  <a:lnTo>
                    <a:pt x="94" y="36"/>
                  </a:lnTo>
                  <a:lnTo>
                    <a:pt x="94" y="35"/>
                  </a:lnTo>
                  <a:lnTo>
                    <a:pt x="93" y="34"/>
                  </a:lnTo>
                  <a:lnTo>
                    <a:pt x="93" y="33"/>
                  </a:lnTo>
                  <a:lnTo>
                    <a:pt x="93" y="31"/>
                  </a:lnTo>
                  <a:lnTo>
                    <a:pt x="93" y="30"/>
                  </a:lnTo>
                  <a:lnTo>
                    <a:pt x="92" y="29"/>
                  </a:lnTo>
                  <a:lnTo>
                    <a:pt x="92" y="26"/>
                  </a:lnTo>
                  <a:lnTo>
                    <a:pt x="92" y="25"/>
                  </a:lnTo>
                  <a:lnTo>
                    <a:pt x="92" y="24"/>
                  </a:lnTo>
                  <a:lnTo>
                    <a:pt x="92" y="22"/>
                  </a:lnTo>
                  <a:lnTo>
                    <a:pt x="92" y="21"/>
                  </a:lnTo>
                  <a:lnTo>
                    <a:pt x="92" y="20"/>
                  </a:lnTo>
                  <a:lnTo>
                    <a:pt x="92" y="19"/>
                  </a:lnTo>
                  <a:lnTo>
                    <a:pt x="92" y="18"/>
                  </a:lnTo>
                  <a:lnTo>
                    <a:pt x="92" y="17"/>
                  </a:lnTo>
                  <a:lnTo>
                    <a:pt x="92" y="16"/>
                  </a:lnTo>
                  <a:lnTo>
                    <a:pt x="92" y="14"/>
                  </a:lnTo>
                  <a:lnTo>
                    <a:pt x="93" y="14"/>
                  </a:lnTo>
                  <a:lnTo>
                    <a:pt x="93" y="13"/>
                  </a:lnTo>
                  <a:lnTo>
                    <a:pt x="94" y="12"/>
                  </a:lnTo>
                  <a:lnTo>
                    <a:pt x="94" y="11"/>
                  </a:lnTo>
                  <a:lnTo>
                    <a:pt x="95" y="11"/>
                  </a:lnTo>
                  <a:lnTo>
                    <a:pt x="96" y="9"/>
                  </a:lnTo>
                  <a:lnTo>
                    <a:pt x="96" y="8"/>
                  </a:lnTo>
                  <a:lnTo>
                    <a:pt x="96" y="6"/>
                  </a:lnTo>
                  <a:lnTo>
                    <a:pt x="98" y="6"/>
                  </a:lnTo>
                  <a:lnTo>
                    <a:pt x="98" y="5"/>
                  </a:lnTo>
                  <a:lnTo>
                    <a:pt x="98" y="4"/>
                  </a:lnTo>
                  <a:lnTo>
                    <a:pt x="98" y="2"/>
                  </a:lnTo>
                  <a:lnTo>
                    <a:pt x="98" y="1"/>
                  </a:lnTo>
                  <a:lnTo>
                    <a:pt x="98" y="0"/>
                  </a:lnTo>
                  <a:lnTo>
                    <a:pt x="100" y="1"/>
                  </a:lnTo>
                  <a:lnTo>
                    <a:pt x="102" y="1"/>
                  </a:lnTo>
                  <a:lnTo>
                    <a:pt x="111" y="5"/>
                  </a:lnTo>
                  <a:lnTo>
                    <a:pt x="113" y="6"/>
                  </a:lnTo>
                  <a:lnTo>
                    <a:pt x="115" y="6"/>
                  </a:lnTo>
                  <a:lnTo>
                    <a:pt x="116" y="8"/>
                  </a:lnTo>
                  <a:lnTo>
                    <a:pt x="119" y="9"/>
                  </a:lnTo>
                  <a:lnTo>
                    <a:pt x="121" y="10"/>
                  </a:lnTo>
                  <a:lnTo>
                    <a:pt x="125" y="11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37" name="Freeform 693">
              <a:extLst>
                <a:ext uri="{FF2B5EF4-FFF2-40B4-BE49-F238E27FC236}">
                  <a16:creationId xmlns:a16="http://schemas.microsoft.com/office/drawing/2014/main" id="{8F101E38-BEDD-0C0A-DF9D-AC9E75D78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213" y="2282825"/>
              <a:ext cx="1057275" cy="1382713"/>
            </a:xfrm>
            <a:custGeom>
              <a:avLst/>
              <a:gdLst>
                <a:gd name="T0" fmla="*/ 404 w 666"/>
                <a:gd name="T1" fmla="*/ 386 h 871"/>
                <a:gd name="T2" fmla="*/ 414 w 666"/>
                <a:gd name="T3" fmla="*/ 434 h 871"/>
                <a:gd name="T4" fmla="*/ 421 w 666"/>
                <a:gd name="T5" fmla="*/ 466 h 871"/>
                <a:gd name="T6" fmla="*/ 416 w 666"/>
                <a:gd name="T7" fmla="*/ 515 h 871"/>
                <a:gd name="T8" fmla="*/ 443 w 666"/>
                <a:gd name="T9" fmla="*/ 503 h 871"/>
                <a:gd name="T10" fmla="*/ 473 w 666"/>
                <a:gd name="T11" fmla="*/ 497 h 871"/>
                <a:gd name="T12" fmla="*/ 475 w 666"/>
                <a:gd name="T13" fmla="*/ 528 h 871"/>
                <a:gd name="T14" fmla="*/ 497 w 666"/>
                <a:gd name="T15" fmla="*/ 540 h 871"/>
                <a:gd name="T16" fmla="*/ 509 w 666"/>
                <a:gd name="T17" fmla="*/ 555 h 871"/>
                <a:gd name="T18" fmla="*/ 524 w 666"/>
                <a:gd name="T19" fmla="*/ 571 h 871"/>
                <a:gd name="T20" fmla="*/ 562 w 666"/>
                <a:gd name="T21" fmla="*/ 586 h 871"/>
                <a:gd name="T22" fmla="*/ 611 w 666"/>
                <a:gd name="T23" fmla="*/ 603 h 871"/>
                <a:gd name="T24" fmla="*/ 652 w 666"/>
                <a:gd name="T25" fmla="*/ 593 h 871"/>
                <a:gd name="T26" fmla="*/ 665 w 666"/>
                <a:gd name="T27" fmla="*/ 628 h 871"/>
                <a:gd name="T28" fmla="*/ 659 w 666"/>
                <a:gd name="T29" fmla="*/ 664 h 871"/>
                <a:gd name="T30" fmla="*/ 628 w 666"/>
                <a:gd name="T31" fmla="*/ 688 h 871"/>
                <a:gd name="T32" fmla="*/ 609 w 666"/>
                <a:gd name="T33" fmla="*/ 729 h 871"/>
                <a:gd name="T34" fmla="*/ 583 w 666"/>
                <a:gd name="T35" fmla="*/ 752 h 871"/>
                <a:gd name="T36" fmla="*/ 568 w 666"/>
                <a:gd name="T37" fmla="*/ 760 h 871"/>
                <a:gd name="T38" fmla="*/ 566 w 666"/>
                <a:gd name="T39" fmla="*/ 788 h 871"/>
                <a:gd name="T40" fmla="*/ 561 w 666"/>
                <a:gd name="T41" fmla="*/ 814 h 871"/>
                <a:gd name="T42" fmla="*/ 552 w 666"/>
                <a:gd name="T43" fmla="*/ 849 h 871"/>
                <a:gd name="T44" fmla="*/ 533 w 666"/>
                <a:gd name="T45" fmla="*/ 865 h 871"/>
                <a:gd name="T46" fmla="*/ 495 w 666"/>
                <a:gd name="T47" fmla="*/ 869 h 871"/>
                <a:gd name="T48" fmla="*/ 463 w 666"/>
                <a:gd name="T49" fmla="*/ 853 h 871"/>
                <a:gd name="T50" fmla="*/ 454 w 666"/>
                <a:gd name="T51" fmla="*/ 814 h 871"/>
                <a:gd name="T52" fmla="*/ 455 w 666"/>
                <a:gd name="T53" fmla="*/ 772 h 871"/>
                <a:gd name="T54" fmla="*/ 439 w 666"/>
                <a:gd name="T55" fmla="*/ 728 h 871"/>
                <a:gd name="T56" fmla="*/ 401 w 666"/>
                <a:gd name="T57" fmla="*/ 732 h 871"/>
                <a:gd name="T58" fmla="*/ 293 w 666"/>
                <a:gd name="T59" fmla="*/ 798 h 871"/>
                <a:gd name="T60" fmla="*/ 276 w 666"/>
                <a:gd name="T61" fmla="*/ 779 h 871"/>
                <a:gd name="T62" fmla="*/ 262 w 666"/>
                <a:gd name="T63" fmla="*/ 756 h 871"/>
                <a:gd name="T64" fmla="*/ 249 w 666"/>
                <a:gd name="T65" fmla="*/ 694 h 871"/>
                <a:gd name="T66" fmla="*/ 241 w 666"/>
                <a:gd name="T67" fmla="*/ 653 h 871"/>
                <a:gd name="T68" fmla="*/ 215 w 666"/>
                <a:gd name="T69" fmla="*/ 640 h 871"/>
                <a:gd name="T70" fmla="*/ 202 w 666"/>
                <a:gd name="T71" fmla="*/ 661 h 871"/>
                <a:gd name="T72" fmla="*/ 184 w 666"/>
                <a:gd name="T73" fmla="*/ 670 h 871"/>
                <a:gd name="T74" fmla="*/ 161 w 666"/>
                <a:gd name="T75" fmla="*/ 679 h 871"/>
                <a:gd name="T76" fmla="*/ 133 w 666"/>
                <a:gd name="T77" fmla="*/ 677 h 871"/>
                <a:gd name="T78" fmla="*/ 114 w 666"/>
                <a:gd name="T79" fmla="*/ 677 h 871"/>
                <a:gd name="T80" fmla="*/ 90 w 666"/>
                <a:gd name="T81" fmla="*/ 672 h 871"/>
                <a:gd name="T82" fmla="*/ 65 w 666"/>
                <a:gd name="T83" fmla="*/ 669 h 871"/>
                <a:gd name="T84" fmla="*/ 42 w 666"/>
                <a:gd name="T85" fmla="*/ 681 h 871"/>
                <a:gd name="T86" fmla="*/ 21 w 666"/>
                <a:gd name="T87" fmla="*/ 693 h 871"/>
                <a:gd name="T88" fmla="*/ 1 w 666"/>
                <a:gd name="T89" fmla="*/ 697 h 871"/>
                <a:gd name="T90" fmla="*/ 28 w 666"/>
                <a:gd name="T91" fmla="*/ 602 h 871"/>
                <a:gd name="T92" fmla="*/ 60 w 666"/>
                <a:gd name="T93" fmla="*/ 492 h 871"/>
                <a:gd name="T94" fmla="*/ 82 w 666"/>
                <a:gd name="T95" fmla="*/ 395 h 871"/>
                <a:gd name="T96" fmla="*/ 108 w 666"/>
                <a:gd name="T97" fmla="*/ 308 h 871"/>
                <a:gd name="T98" fmla="*/ 132 w 666"/>
                <a:gd name="T99" fmla="*/ 242 h 871"/>
                <a:gd name="T100" fmla="*/ 149 w 666"/>
                <a:gd name="T101" fmla="*/ 188 h 871"/>
                <a:gd name="T102" fmla="*/ 162 w 666"/>
                <a:gd name="T103" fmla="*/ 150 h 871"/>
                <a:gd name="T104" fmla="*/ 174 w 666"/>
                <a:gd name="T105" fmla="*/ 107 h 871"/>
                <a:gd name="T106" fmla="*/ 183 w 666"/>
                <a:gd name="T107" fmla="*/ 19 h 871"/>
                <a:gd name="T108" fmla="*/ 241 w 666"/>
                <a:gd name="T109" fmla="*/ 13 h 871"/>
                <a:gd name="T110" fmla="*/ 236 w 666"/>
                <a:gd name="T111" fmla="*/ 73 h 871"/>
                <a:gd name="T112" fmla="*/ 279 w 666"/>
                <a:gd name="T113" fmla="*/ 113 h 871"/>
                <a:gd name="T114" fmla="*/ 299 w 666"/>
                <a:gd name="T115" fmla="*/ 173 h 871"/>
                <a:gd name="T116" fmla="*/ 310 w 666"/>
                <a:gd name="T117" fmla="*/ 211 h 871"/>
                <a:gd name="T118" fmla="*/ 316 w 666"/>
                <a:gd name="T119" fmla="*/ 264 h 871"/>
                <a:gd name="T120" fmla="*/ 337 w 666"/>
                <a:gd name="T121" fmla="*/ 327 h 871"/>
                <a:gd name="T122" fmla="*/ 371 w 666"/>
                <a:gd name="T123" fmla="*/ 361 h 871"/>
                <a:gd name="T124" fmla="*/ 405 w 666"/>
                <a:gd name="T125" fmla="*/ 352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66" h="871">
                  <a:moveTo>
                    <a:pt x="405" y="352"/>
                  </a:moveTo>
                  <a:lnTo>
                    <a:pt x="404" y="353"/>
                  </a:lnTo>
                  <a:lnTo>
                    <a:pt x="405" y="355"/>
                  </a:lnTo>
                  <a:lnTo>
                    <a:pt x="405" y="356"/>
                  </a:lnTo>
                  <a:lnTo>
                    <a:pt x="405" y="359"/>
                  </a:lnTo>
                  <a:lnTo>
                    <a:pt x="405" y="360"/>
                  </a:lnTo>
                  <a:lnTo>
                    <a:pt x="405" y="362"/>
                  </a:lnTo>
                  <a:lnTo>
                    <a:pt x="405" y="363"/>
                  </a:lnTo>
                  <a:lnTo>
                    <a:pt x="405" y="364"/>
                  </a:lnTo>
                  <a:lnTo>
                    <a:pt x="405" y="366"/>
                  </a:lnTo>
                  <a:lnTo>
                    <a:pt x="405" y="367"/>
                  </a:lnTo>
                  <a:lnTo>
                    <a:pt x="405" y="368"/>
                  </a:lnTo>
                  <a:lnTo>
                    <a:pt x="405" y="369"/>
                  </a:lnTo>
                  <a:lnTo>
                    <a:pt x="405" y="371"/>
                  </a:lnTo>
                  <a:lnTo>
                    <a:pt x="405" y="374"/>
                  </a:lnTo>
                  <a:lnTo>
                    <a:pt x="405" y="376"/>
                  </a:lnTo>
                  <a:lnTo>
                    <a:pt x="405" y="377"/>
                  </a:lnTo>
                  <a:lnTo>
                    <a:pt x="405" y="378"/>
                  </a:lnTo>
                  <a:lnTo>
                    <a:pt x="405" y="379"/>
                  </a:lnTo>
                  <a:lnTo>
                    <a:pt x="404" y="380"/>
                  </a:lnTo>
                  <a:lnTo>
                    <a:pt x="404" y="381"/>
                  </a:lnTo>
                  <a:lnTo>
                    <a:pt x="404" y="383"/>
                  </a:lnTo>
                  <a:lnTo>
                    <a:pt x="404" y="384"/>
                  </a:lnTo>
                  <a:lnTo>
                    <a:pt x="404" y="385"/>
                  </a:lnTo>
                  <a:lnTo>
                    <a:pt x="404" y="386"/>
                  </a:lnTo>
                  <a:lnTo>
                    <a:pt x="404" y="387"/>
                  </a:lnTo>
                  <a:lnTo>
                    <a:pt x="403" y="388"/>
                  </a:lnTo>
                  <a:lnTo>
                    <a:pt x="403" y="391"/>
                  </a:lnTo>
                  <a:lnTo>
                    <a:pt x="401" y="392"/>
                  </a:lnTo>
                  <a:lnTo>
                    <a:pt x="401" y="394"/>
                  </a:lnTo>
                  <a:lnTo>
                    <a:pt x="400" y="394"/>
                  </a:lnTo>
                  <a:lnTo>
                    <a:pt x="400" y="395"/>
                  </a:lnTo>
                  <a:lnTo>
                    <a:pt x="400" y="396"/>
                  </a:lnTo>
                  <a:lnTo>
                    <a:pt x="400" y="397"/>
                  </a:lnTo>
                  <a:lnTo>
                    <a:pt x="399" y="399"/>
                  </a:lnTo>
                  <a:lnTo>
                    <a:pt x="399" y="400"/>
                  </a:lnTo>
                  <a:lnTo>
                    <a:pt x="399" y="401"/>
                  </a:lnTo>
                  <a:lnTo>
                    <a:pt x="399" y="403"/>
                  </a:lnTo>
                  <a:lnTo>
                    <a:pt x="399" y="404"/>
                  </a:lnTo>
                  <a:lnTo>
                    <a:pt x="398" y="404"/>
                  </a:lnTo>
                  <a:lnTo>
                    <a:pt x="401" y="411"/>
                  </a:lnTo>
                  <a:lnTo>
                    <a:pt x="403" y="411"/>
                  </a:lnTo>
                  <a:lnTo>
                    <a:pt x="403" y="412"/>
                  </a:lnTo>
                  <a:lnTo>
                    <a:pt x="405" y="417"/>
                  </a:lnTo>
                  <a:lnTo>
                    <a:pt x="406" y="418"/>
                  </a:lnTo>
                  <a:lnTo>
                    <a:pt x="406" y="419"/>
                  </a:lnTo>
                  <a:lnTo>
                    <a:pt x="407" y="421"/>
                  </a:lnTo>
                  <a:lnTo>
                    <a:pt x="409" y="425"/>
                  </a:lnTo>
                  <a:lnTo>
                    <a:pt x="411" y="428"/>
                  </a:lnTo>
                  <a:lnTo>
                    <a:pt x="414" y="434"/>
                  </a:lnTo>
                  <a:lnTo>
                    <a:pt x="415" y="435"/>
                  </a:lnTo>
                  <a:lnTo>
                    <a:pt x="416" y="436"/>
                  </a:lnTo>
                  <a:lnTo>
                    <a:pt x="416" y="438"/>
                  </a:lnTo>
                  <a:lnTo>
                    <a:pt x="417" y="439"/>
                  </a:lnTo>
                  <a:lnTo>
                    <a:pt x="417" y="441"/>
                  </a:lnTo>
                  <a:lnTo>
                    <a:pt x="418" y="441"/>
                  </a:lnTo>
                  <a:lnTo>
                    <a:pt x="418" y="442"/>
                  </a:lnTo>
                  <a:lnTo>
                    <a:pt x="420" y="443"/>
                  </a:lnTo>
                  <a:lnTo>
                    <a:pt x="420" y="444"/>
                  </a:lnTo>
                  <a:lnTo>
                    <a:pt x="420" y="445"/>
                  </a:lnTo>
                  <a:lnTo>
                    <a:pt x="420" y="446"/>
                  </a:lnTo>
                  <a:lnTo>
                    <a:pt x="421" y="447"/>
                  </a:lnTo>
                  <a:lnTo>
                    <a:pt x="421" y="448"/>
                  </a:lnTo>
                  <a:lnTo>
                    <a:pt x="421" y="450"/>
                  </a:lnTo>
                  <a:lnTo>
                    <a:pt x="421" y="451"/>
                  </a:lnTo>
                  <a:lnTo>
                    <a:pt x="422" y="453"/>
                  </a:lnTo>
                  <a:lnTo>
                    <a:pt x="422" y="454"/>
                  </a:lnTo>
                  <a:lnTo>
                    <a:pt x="422" y="455"/>
                  </a:lnTo>
                  <a:lnTo>
                    <a:pt x="422" y="456"/>
                  </a:lnTo>
                  <a:lnTo>
                    <a:pt x="422" y="458"/>
                  </a:lnTo>
                  <a:lnTo>
                    <a:pt x="422" y="459"/>
                  </a:lnTo>
                  <a:lnTo>
                    <a:pt x="421" y="461"/>
                  </a:lnTo>
                  <a:lnTo>
                    <a:pt x="421" y="462"/>
                  </a:lnTo>
                  <a:lnTo>
                    <a:pt x="421" y="463"/>
                  </a:lnTo>
                  <a:lnTo>
                    <a:pt x="421" y="466"/>
                  </a:lnTo>
                  <a:lnTo>
                    <a:pt x="418" y="475"/>
                  </a:lnTo>
                  <a:lnTo>
                    <a:pt x="417" y="478"/>
                  </a:lnTo>
                  <a:lnTo>
                    <a:pt x="417" y="479"/>
                  </a:lnTo>
                  <a:lnTo>
                    <a:pt x="417" y="480"/>
                  </a:lnTo>
                  <a:lnTo>
                    <a:pt x="416" y="484"/>
                  </a:lnTo>
                  <a:lnTo>
                    <a:pt x="416" y="485"/>
                  </a:lnTo>
                  <a:lnTo>
                    <a:pt x="416" y="486"/>
                  </a:lnTo>
                  <a:lnTo>
                    <a:pt x="415" y="487"/>
                  </a:lnTo>
                  <a:lnTo>
                    <a:pt x="415" y="489"/>
                  </a:lnTo>
                  <a:lnTo>
                    <a:pt x="414" y="494"/>
                  </a:lnTo>
                  <a:lnTo>
                    <a:pt x="414" y="496"/>
                  </a:lnTo>
                  <a:lnTo>
                    <a:pt x="413" y="498"/>
                  </a:lnTo>
                  <a:lnTo>
                    <a:pt x="412" y="503"/>
                  </a:lnTo>
                  <a:lnTo>
                    <a:pt x="412" y="506"/>
                  </a:lnTo>
                  <a:lnTo>
                    <a:pt x="411" y="510"/>
                  </a:lnTo>
                  <a:lnTo>
                    <a:pt x="409" y="515"/>
                  </a:lnTo>
                  <a:lnTo>
                    <a:pt x="408" y="518"/>
                  </a:lnTo>
                  <a:lnTo>
                    <a:pt x="408" y="519"/>
                  </a:lnTo>
                  <a:lnTo>
                    <a:pt x="407" y="522"/>
                  </a:lnTo>
                  <a:lnTo>
                    <a:pt x="408" y="521"/>
                  </a:lnTo>
                  <a:lnTo>
                    <a:pt x="409" y="521"/>
                  </a:lnTo>
                  <a:lnTo>
                    <a:pt x="413" y="518"/>
                  </a:lnTo>
                  <a:lnTo>
                    <a:pt x="415" y="518"/>
                  </a:lnTo>
                  <a:lnTo>
                    <a:pt x="415" y="517"/>
                  </a:lnTo>
                  <a:lnTo>
                    <a:pt x="416" y="515"/>
                  </a:lnTo>
                  <a:lnTo>
                    <a:pt x="417" y="515"/>
                  </a:lnTo>
                  <a:lnTo>
                    <a:pt x="418" y="514"/>
                  </a:lnTo>
                  <a:lnTo>
                    <a:pt x="420" y="513"/>
                  </a:lnTo>
                  <a:lnTo>
                    <a:pt x="421" y="513"/>
                  </a:lnTo>
                  <a:lnTo>
                    <a:pt x="421" y="512"/>
                  </a:lnTo>
                  <a:lnTo>
                    <a:pt x="422" y="512"/>
                  </a:lnTo>
                  <a:lnTo>
                    <a:pt x="424" y="510"/>
                  </a:lnTo>
                  <a:lnTo>
                    <a:pt x="425" y="510"/>
                  </a:lnTo>
                  <a:lnTo>
                    <a:pt x="426" y="509"/>
                  </a:lnTo>
                  <a:lnTo>
                    <a:pt x="428" y="509"/>
                  </a:lnTo>
                  <a:lnTo>
                    <a:pt x="429" y="509"/>
                  </a:lnTo>
                  <a:lnTo>
                    <a:pt x="430" y="509"/>
                  </a:lnTo>
                  <a:lnTo>
                    <a:pt x="431" y="509"/>
                  </a:lnTo>
                  <a:lnTo>
                    <a:pt x="432" y="509"/>
                  </a:lnTo>
                  <a:lnTo>
                    <a:pt x="433" y="509"/>
                  </a:lnTo>
                  <a:lnTo>
                    <a:pt x="434" y="508"/>
                  </a:lnTo>
                  <a:lnTo>
                    <a:pt x="435" y="508"/>
                  </a:lnTo>
                  <a:lnTo>
                    <a:pt x="437" y="506"/>
                  </a:lnTo>
                  <a:lnTo>
                    <a:pt x="438" y="505"/>
                  </a:lnTo>
                  <a:lnTo>
                    <a:pt x="439" y="504"/>
                  </a:lnTo>
                  <a:lnTo>
                    <a:pt x="440" y="504"/>
                  </a:lnTo>
                  <a:lnTo>
                    <a:pt x="440" y="503"/>
                  </a:lnTo>
                  <a:lnTo>
                    <a:pt x="441" y="503"/>
                  </a:lnTo>
                  <a:lnTo>
                    <a:pt x="442" y="503"/>
                  </a:lnTo>
                  <a:lnTo>
                    <a:pt x="443" y="503"/>
                  </a:lnTo>
                  <a:lnTo>
                    <a:pt x="444" y="503"/>
                  </a:lnTo>
                  <a:lnTo>
                    <a:pt x="446" y="503"/>
                  </a:lnTo>
                  <a:lnTo>
                    <a:pt x="447" y="503"/>
                  </a:lnTo>
                  <a:lnTo>
                    <a:pt x="450" y="503"/>
                  </a:lnTo>
                  <a:lnTo>
                    <a:pt x="451" y="503"/>
                  </a:lnTo>
                  <a:lnTo>
                    <a:pt x="452" y="503"/>
                  </a:lnTo>
                  <a:lnTo>
                    <a:pt x="454" y="503"/>
                  </a:lnTo>
                  <a:lnTo>
                    <a:pt x="454" y="502"/>
                  </a:lnTo>
                  <a:lnTo>
                    <a:pt x="455" y="502"/>
                  </a:lnTo>
                  <a:lnTo>
                    <a:pt x="456" y="502"/>
                  </a:lnTo>
                  <a:lnTo>
                    <a:pt x="457" y="502"/>
                  </a:lnTo>
                  <a:lnTo>
                    <a:pt x="458" y="502"/>
                  </a:lnTo>
                  <a:lnTo>
                    <a:pt x="459" y="502"/>
                  </a:lnTo>
                  <a:lnTo>
                    <a:pt x="460" y="502"/>
                  </a:lnTo>
                  <a:lnTo>
                    <a:pt x="461" y="501"/>
                  </a:lnTo>
                  <a:lnTo>
                    <a:pt x="463" y="501"/>
                  </a:lnTo>
                  <a:lnTo>
                    <a:pt x="464" y="501"/>
                  </a:lnTo>
                  <a:lnTo>
                    <a:pt x="465" y="501"/>
                  </a:lnTo>
                  <a:lnTo>
                    <a:pt x="466" y="501"/>
                  </a:lnTo>
                  <a:lnTo>
                    <a:pt x="466" y="500"/>
                  </a:lnTo>
                  <a:lnTo>
                    <a:pt x="468" y="500"/>
                  </a:lnTo>
                  <a:lnTo>
                    <a:pt x="469" y="498"/>
                  </a:lnTo>
                  <a:lnTo>
                    <a:pt x="471" y="498"/>
                  </a:lnTo>
                  <a:lnTo>
                    <a:pt x="472" y="497"/>
                  </a:lnTo>
                  <a:lnTo>
                    <a:pt x="473" y="497"/>
                  </a:lnTo>
                  <a:lnTo>
                    <a:pt x="474" y="497"/>
                  </a:lnTo>
                  <a:lnTo>
                    <a:pt x="475" y="497"/>
                  </a:lnTo>
                  <a:lnTo>
                    <a:pt x="475" y="498"/>
                  </a:lnTo>
                  <a:lnTo>
                    <a:pt x="475" y="500"/>
                  </a:lnTo>
                  <a:lnTo>
                    <a:pt x="475" y="501"/>
                  </a:lnTo>
                  <a:lnTo>
                    <a:pt x="475" y="502"/>
                  </a:lnTo>
                  <a:lnTo>
                    <a:pt x="475" y="503"/>
                  </a:lnTo>
                  <a:lnTo>
                    <a:pt x="475" y="504"/>
                  </a:lnTo>
                  <a:lnTo>
                    <a:pt x="475" y="505"/>
                  </a:lnTo>
                  <a:lnTo>
                    <a:pt x="474" y="508"/>
                  </a:lnTo>
                  <a:lnTo>
                    <a:pt x="474" y="509"/>
                  </a:lnTo>
                  <a:lnTo>
                    <a:pt x="474" y="511"/>
                  </a:lnTo>
                  <a:lnTo>
                    <a:pt x="473" y="513"/>
                  </a:lnTo>
                  <a:lnTo>
                    <a:pt x="473" y="514"/>
                  </a:lnTo>
                  <a:lnTo>
                    <a:pt x="473" y="515"/>
                  </a:lnTo>
                  <a:lnTo>
                    <a:pt x="473" y="517"/>
                  </a:lnTo>
                  <a:lnTo>
                    <a:pt x="473" y="518"/>
                  </a:lnTo>
                  <a:lnTo>
                    <a:pt x="473" y="520"/>
                  </a:lnTo>
                  <a:lnTo>
                    <a:pt x="473" y="522"/>
                  </a:lnTo>
                  <a:lnTo>
                    <a:pt x="473" y="523"/>
                  </a:lnTo>
                  <a:lnTo>
                    <a:pt x="473" y="526"/>
                  </a:lnTo>
                  <a:lnTo>
                    <a:pt x="473" y="527"/>
                  </a:lnTo>
                  <a:lnTo>
                    <a:pt x="473" y="528"/>
                  </a:lnTo>
                  <a:lnTo>
                    <a:pt x="474" y="528"/>
                  </a:lnTo>
                  <a:lnTo>
                    <a:pt x="475" y="528"/>
                  </a:lnTo>
                  <a:lnTo>
                    <a:pt x="475" y="529"/>
                  </a:lnTo>
                  <a:lnTo>
                    <a:pt x="476" y="529"/>
                  </a:lnTo>
                  <a:lnTo>
                    <a:pt x="477" y="529"/>
                  </a:lnTo>
                  <a:lnTo>
                    <a:pt x="478" y="530"/>
                  </a:lnTo>
                  <a:lnTo>
                    <a:pt x="480" y="530"/>
                  </a:lnTo>
                  <a:lnTo>
                    <a:pt x="481" y="530"/>
                  </a:lnTo>
                  <a:lnTo>
                    <a:pt x="482" y="530"/>
                  </a:lnTo>
                  <a:lnTo>
                    <a:pt x="482" y="531"/>
                  </a:lnTo>
                  <a:lnTo>
                    <a:pt x="484" y="533"/>
                  </a:lnTo>
                  <a:lnTo>
                    <a:pt x="485" y="533"/>
                  </a:lnTo>
                  <a:lnTo>
                    <a:pt x="485" y="534"/>
                  </a:lnTo>
                  <a:lnTo>
                    <a:pt x="486" y="534"/>
                  </a:lnTo>
                  <a:lnTo>
                    <a:pt x="486" y="535"/>
                  </a:lnTo>
                  <a:lnTo>
                    <a:pt x="487" y="536"/>
                  </a:lnTo>
                  <a:lnTo>
                    <a:pt x="487" y="537"/>
                  </a:lnTo>
                  <a:lnTo>
                    <a:pt x="489" y="537"/>
                  </a:lnTo>
                  <a:lnTo>
                    <a:pt x="490" y="537"/>
                  </a:lnTo>
                  <a:lnTo>
                    <a:pt x="491" y="538"/>
                  </a:lnTo>
                  <a:lnTo>
                    <a:pt x="492" y="538"/>
                  </a:lnTo>
                  <a:lnTo>
                    <a:pt x="492" y="539"/>
                  </a:lnTo>
                  <a:lnTo>
                    <a:pt x="493" y="539"/>
                  </a:lnTo>
                  <a:lnTo>
                    <a:pt x="494" y="540"/>
                  </a:lnTo>
                  <a:lnTo>
                    <a:pt x="495" y="540"/>
                  </a:lnTo>
                  <a:lnTo>
                    <a:pt x="495" y="542"/>
                  </a:lnTo>
                  <a:lnTo>
                    <a:pt x="497" y="540"/>
                  </a:lnTo>
                  <a:lnTo>
                    <a:pt x="498" y="540"/>
                  </a:lnTo>
                  <a:lnTo>
                    <a:pt x="498" y="542"/>
                  </a:lnTo>
                  <a:lnTo>
                    <a:pt x="499" y="542"/>
                  </a:lnTo>
                  <a:lnTo>
                    <a:pt x="500" y="542"/>
                  </a:lnTo>
                  <a:lnTo>
                    <a:pt x="500" y="543"/>
                  </a:lnTo>
                  <a:lnTo>
                    <a:pt x="501" y="544"/>
                  </a:lnTo>
                  <a:lnTo>
                    <a:pt x="501" y="545"/>
                  </a:lnTo>
                  <a:lnTo>
                    <a:pt x="501" y="546"/>
                  </a:lnTo>
                  <a:lnTo>
                    <a:pt x="501" y="547"/>
                  </a:lnTo>
                  <a:lnTo>
                    <a:pt x="502" y="547"/>
                  </a:lnTo>
                  <a:lnTo>
                    <a:pt x="502" y="546"/>
                  </a:lnTo>
                  <a:lnTo>
                    <a:pt x="503" y="546"/>
                  </a:lnTo>
                  <a:lnTo>
                    <a:pt x="504" y="546"/>
                  </a:lnTo>
                  <a:lnTo>
                    <a:pt x="506" y="546"/>
                  </a:lnTo>
                  <a:lnTo>
                    <a:pt x="506" y="547"/>
                  </a:lnTo>
                  <a:lnTo>
                    <a:pt x="506" y="548"/>
                  </a:lnTo>
                  <a:lnTo>
                    <a:pt x="507" y="548"/>
                  </a:lnTo>
                  <a:lnTo>
                    <a:pt x="508" y="548"/>
                  </a:lnTo>
                  <a:lnTo>
                    <a:pt x="508" y="550"/>
                  </a:lnTo>
                  <a:lnTo>
                    <a:pt x="508" y="551"/>
                  </a:lnTo>
                  <a:lnTo>
                    <a:pt x="509" y="551"/>
                  </a:lnTo>
                  <a:lnTo>
                    <a:pt x="509" y="552"/>
                  </a:lnTo>
                  <a:lnTo>
                    <a:pt x="509" y="553"/>
                  </a:lnTo>
                  <a:lnTo>
                    <a:pt x="509" y="554"/>
                  </a:lnTo>
                  <a:lnTo>
                    <a:pt x="509" y="555"/>
                  </a:lnTo>
                  <a:lnTo>
                    <a:pt x="510" y="555"/>
                  </a:lnTo>
                  <a:lnTo>
                    <a:pt x="510" y="556"/>
                  </a:lnTo>
                  <a:lnTo>
                    <a:pt x="511" y="556"/>
                  </a:lnTo>
                  <a:lnTo>
                    <a:pt x="512" y="556"/>
                  </a:lnTo>
                  <a:lnTo>
                    <a:pt x="514" y="556"/>
                  </a:lnTo>
                  <a:lnTo>
                    <a:pt x="514" y="558"/>
                  </a:lnTo>
                  <a:lnTo>
                    <a:pt x="515" y="558"/>
                  </a:lnTo>
                  <a:lnTo>
                    <a:pt x="516" y="558"/>
                  </a:lnTo>
                  <a:lnTo>
                    <a:pt x="516" y="559"/>
                  </a:lnTo>
                  <a:lnTo>
                    <a:pt x="517" y="559"/>
                  </a:lnTo>
                  <a:lnTo>
                    <a:pt x="517" y="560"/>
                  </a:lnTo>
                  <a:lnTo>
                    <a:pt x="518" y="560"/>
                  </a:lnTo>
                  <a:lnTo>
                    <a:pt x="519" y="561"/>
                  </a:lnTo>
                  <a:lnTo>
                    <a:pt x="519" y="562"/>
                  </a:lnTo>
                  <a:lnTo>
                    <a:pt x="520" y="562"/>
                  </a:lnTo>
                  <a:lnTo>
                    <a:pt x="520" y="563"/>
                  </a:lnTo>
                  <a:lnTo>
                    <a:pt x="520" y="564"/>
                  </a:lnTo>
                  <a:lnTo>
                    <a:pt x="520" y="565"/>
                  </a:lnTo>
                  <a:lnTo>
                    <a:pt x="521" y="567"/>
                  </a:lnTo>
                  <a:lnTo>
                    <a:pt x="521" y="568"/>
                  </a:lnTo>
                  <a:lnTo>
                    <a:pt x="523" y="568"/>
                  </a:lnTo>
                  <a:lnTo>
                    <a:pt x="523" y="569"/>
                  </a:lnTo>
                  <a:lnTo>
                    <a:pt x="523" y="570"/>
                  </a:lnTo>
                  <a:lnTo>
                    <a:pt x="524" y="570"/>
                  </a:lnTo>
                  <a:lnTo>
                    <a:pt x="524" y="571"/>
                  </a:lnTo>
                  <a:lnTo>
                    <a:pt x="525" y="572"/>
                  </a:lnTo>
                  <a:lnTo>
                    <a:pt x="526" y="572"/>
                  </a:lnTo>
                  <a:lnTo>
                    <a:pt x="526" y="573"/>
                  </a:lnTo>
                  <a:lnTo>
                    <a:pt x="527" y="573"/>
                  </a:lnTo>
                  <a:lnTo>
                    <a:pt x="528" y="572"/>
                  </a:lnTo>
                  <a:lnTo>
                    <a:pt x="529" y="573"/>
                  </a:lnTo>
                  <a:lnTo>
                    <a:pt x="530" y="575"/>
                  </a:lnTo>
                  <a:lnTo>
                    <a:pt x="532" y="576"/>
                  </a:lnTo>
                  <a:lnTo>
                    <a:pt x="532" y="577"/>
                  </a:lnTo>
                  <a:lnTo>
                    <a:pt x="533" y="577"/>
                  </a:lnTo>
                  <a:lnTo>
                    <a:pt x="534" y="578"/>
                  </a:lnTo>
                  <a:lnTo>
                    <a:pt x="535" y="579"/>
                  </a:lnTo>
                  <a:lnTo>
                    <a:pt x="536" y="580"/>
                  </a:lnTo>
                  <a:lnTo>
                    <a:pt x="538" y="580"/>
                  </a:lnTo>
                  <a:lnTo>
                    <a:pt x="540" y="580"/>
                  </a:lnTo>
                  <a:lnTo>
                    <a:pt x="541" y="581"/>
                  </a:lnTo>
                  <a:lnTo>
                    <a:pt x="542" y="581"/>
                  </a:lnTo>
                  <a:lnTo>
                    <a:pt x="543" y="581"/>
                  </a:lnTo>
                  <a:lnTo>
                    <a:pt x="544" y="581"/>
                  </a:lnTo>
                  <a:lnTo>
                    <a:pt x="547" y="583"/>
                  </a:lnTo>
                  <a:lnTo>
                    <a:pt x="552" y="584"/>
                  </a:lnTo>
                  <a:lnTo>
                    <a:pt x="554" y="584"/>
                  </a:lnTo>
                  <a:lnTo>
                    <a:pt x="556" y="585"/>
                  </a:lnTo>
                  <a:lnTo>
                    <a:pt x="559" y="585"/>
                  </a:lnTo>
                  <a:lnTo>
                    <a:pt x="562" y="586"/>
                  </a:lnTo>
                  <a:lnTo>
                    <a:pt x="566" y="587"/>
                  </a:lnTo>
                  <a:lnTo>
                    <a:pt x="568" y="587"/>
                  </a:lnTo>
                  <a:lnTo>
                    <a:pt x="568" y="588"/>
                  </a:lnTo>
                  <a:lnTo>
                    <a:pt x="571" y="588"/>
                  </a:lnTo>
                  <a:lnTo>
                    <a:pt x="576" y="590"/>
                  </a:lnTo>
                  <a:lnTo>
                    <a:pt x="578" y="592"/>
                  </a:lnTo>
                  <a:lnTo>
                    <a:pt x="581" y="593"/>
                  </a:lnTo>
                  <a:lnTo>
                    <a:pt x="585" y="594"/>
                  </a:lnTo>
                  <a:lnTo>
                    <a:pt x="586" y="594"/>
                  </a:lnTo>
                  <a:lnTo>
                    <a:pt x="588" y="595"/>
                  </a:lnTo>
                  <a:lnTo>
                    <a:pt x="594" y="596"/>
                  </a:lnTo>
                  <a:lnTo>
                    <a:pt x="595" y="597"/>
                  </a:lnTo>
                  <a:lnTo>
                    <a:pt x="597" y="597"/>
                  </a:lnTo>
                  <a:lnTo>
                    <a:pt x="597" y="598"/>
                  </a:lnTo>
                  <a:lnTo>
                    <a:pt x="599" y="598"/>
                  </a:lnTo>
                  <a:lnTo>
                    <a:pt x="602" y="600"/>
                  </a:lnTo>
                  <a:lnTo>
                    <a:pt x="603" y="600"/>
                  </a:lnTo>
                  <a:lnTo>
                    <a:pt x="605" y="601"/>
                  </a:lnTo>
                  <a:lnTo>
                    <a:pt x="606" y="601"/>
                  </a:lnTo>
                  <a:lnTo>
                    <a:pt x="607" y="601"/>
                  </a:lnTo>
                  <a:lnTo>
                    <a:pt x="607" y="602"/>
                  </a:lnTo>
                  <a:lnTo>
                    <a:pt x="609" y="602"/>
                  </a:lnTo>
                  <a:lnTo>
                    <a:pt x="610" y="602"/>
                  </a:lnTo>
                  <a:lnTo>
                    <a:pt x="610" y="603"/>
                  </a:lnTo>
                  <a:lnTo>
                    <a:pt x="611" y="603"/>
                  </a:lnTo>
                  <a:lnTo>
                    <a:pt x="614" y="604"/>
                  </a:lnTo>
                  <a:lnTo>
                    <a:pt x="615" y="605"/>
                  </a:lnTo>
                  <a:lnTo>
                    <a:pt x="616" y="605"/>
                  </a:lnTo>
                  <a:lnTo>
                    <a:pt x="618" y="605"/>
                  </a:lnTo>
                  <a:lnTo>
                    <a:pt x="619" y="606"/>
                  </a:lnTo>
                  <a:lnTo>
                    <a:pt x="620" y="606"/>
                  </a:lnTo>
                  <a:lnTo>
                    <a:pt x="621" y="606"/>
                  </a:lnTo>
                  <a:lnTo>
                    <a:pt x="622" y="606"/>
                  </a:lnTo>
                  <a:lnTo>
                    <a:pt x="623" y="606"/>
                  </a:lnTo>
                  <a:lnTo>
                    <a:pt x="624" y="606"/>
                  </a:lnTo>
                  <a:lnTo>
                    <a:pt x="626" y="606"/>
                  </a:lnTo>
                  <a:lnTo>
                    <a:pt x="628" y="605"/>
                  </a:lnTo>
                  <a:lnTo>
                    <a:pt x="629" y="605"/>
                  </a:lnTo>
                  <a:lnTo>
                    <a:pt x="630" y="604"/>
                  </a:lnTo>
                  <a:lnTo>
                    <a:pt x="633" y="603"/>
                  </a:lnTo>
                  <a:lnTo>
                    <a:pt x="635" y="602"/>
                  </a:lnTo>
                  <a:lnTo>
                    <a:pt x="636" y="602"/>
                  </a:lnTo>
                  <a:lnTo>
                    <a:pt x="637" y="601"/>
                  </a:lnTo>
                  <a:lnTo>
                    <a:pt x="638" y="600"/>
                  </a:lnTo>
                  <a:lnTo>
                    <a:pt x="640" y="598"/>
                  </a:lnTo>
                  <a:lnTo>
                    <a:pt x="642" y="597"/>
                  </a:lnTo>
                  <a:lnTo>
                    <a:pt x="645" y="596"/>
                  </a:lnTo>
                  <a:lnTo>
                    <a:pt x="647" y="596"/>
                  </a:lnTo>
                  <a:lnTo>
                    <a:pt x="650" y="594"/>
                  </a:lnTo>
                  <a:lnTo>
                    <a:pt x="652" y="593"/>
                  </a:lnTo>
                  <a:lnTo>
                    <a:pt x="653" y="593"/>
                  </a:lnTo>
                  <a:lnTo>
                    <a:pt x="653" y="592"/>
                  </a:lnTo>
                  <a:lnTo>
                    <a:pt x="655" y="590"/>
                  </a:lnTo>
                  <a:lnTo>
                    <a:pt x="655" y="592"/>
                  </a:lnTo>
                  <a:lnTo>
                    <a:pt x="655" y="593"/>
                  </a:lnTo>
                  <a:lnTo>
                    <a:pt x="654" y="594"/>
                  </a:lnTo>
                  <a:lnTo>
                    <a:pt x="654" y="595"/>
                  </a:lnTo>
                  <a:lnTo>
                    <a:pt x="654" y="596"/>
                  </a:lnTo>
                  <a:lnTo>
                    <a:pt x="654" y="597"/>
                  </a:lnTo>
                  <a:lnTo>
                    <a:pt x="654" y="598"/>
                  </a:lnTo>
                  <a:lnTo>
                    <a:pt x="655" y="600"/>
                  </a:lnTo>
                  <a:lnTo>
                    <a:pt x="655" y="601"/>
                  </a:lnTo>
                  <a:lnTo>
                    <a:pt x="655" y="602"/>
                  </a:lnTo>
                  <a:lnTo>
                    <a:pt x="656" y="604"/>
                  </a:lnTo>
                  <a:lnTo>
                    <a:pt x="657" y="605"/>
                  </a:lnTo>
                  <a:lnTo>
                    <a:pt x="657" y="607"/>
                  </a:lnTo>
                  <a:lnTo>
                    <a:pt x="659" y="611"/>
                  </a:lnTo>
                  <a:lnTo>
                    <a:pt x="659" y="613"/>
                  </a:lnTo>
                  <a:lnTo>
                    <a:pt x="661" y="614"/>
                  </a:lnTo>
                  <a:lnTo>
                    <a:pt x="662" y="620"/>
                  </a:lnTo>
                  <a:lnTo>
                    <a:pt x="663" y="621"/>
                  </a:lnTo>
                  <a:lnTo>
                    <a:pt x="663" y="622"/>
                  </a:lnTo>
                  <a:lnTo>
                    <a:pt x="663" y="623"/>
                  </a:lnTo>
                  <a:lnTo>
                    <a:pt x="665" y="627"/>
                  </a:lnTo>
                  <a:lnTo>
                    <a:pt x="665" y="628"/>
                  </a:lnTo>
                  <a:lnTo>
                    <a:pt x="665" y="629"/>
                  </a:lnTo>
                  <a:lnTo>
                    <a:pt x="665" y="630"/>
                  </a:lnTo>
                  <a:lnTo>
                    <a:pt x="666" y="630"/>
                  </a:lnTo>
                  <a:lnTo>
                    <a:pt x="666" y="631"/>
                  </a:lnTo>
                  <a:lnTo>
                    <a:pt x="666" y="632"/>
                  </a:lnTo>
                  <a:lnTo>
                    <a:pt x="666" y="634"/>
                  </a:lnTo>
                  <a:lnTo>
                    <a:pt x="666" y="635"/>
                  </a:lnTo>
                  <a:lnTo>
                    <a:pt x="665" y="635"/>
                  </a:lnTo>
                  <a:lnTo>
                    <a:pt x="665" y="636"/>
                  </a:lnTo>
                  <a:lnTo>
                    <a:pt x="665" y="637"/>
                  </a:lnTo>
                  <a:lnTo>
                    <a:pt x="665" y="638"/>
                  </a:lnTo>
                  <a:lnTo>
                    <a:pt x="664" y="640"/>
                  </a:lnTo>
                  <a:lnTo>
                    <a:pt x="664" y="642"/>
                  </a:lnTo>
                  <a:lnTo>
                    <a:pt x="664" y="643"/>
                  </a:lnTo>
                  <a:lnTo>
                    <a:pt x="664" y="645"/>
                  </a:lnTo>
                  <a:lnTo>
                    <a:pt x="664" y="647"/>
                  </a:lnTo>
                  <a:lnTo>
                    <a:pt x="664" y="650"/>
                  </a:lnTo>
                  <a:lnTo>
                    <a:pt x="664" y="654"/>
                  </a:lnTo>
                  <a:lnTo>
                    <a:pt x="664" y="655"/>
                  </a:lnTo>
                  <a:lnTo>
                    <a:pt x="664" y="656"/>
                  </a:lnTo>
                  <a:lnTo>
                    <a:pt x="664" y="657"/>
                  </a:lnTo>
                  <a:lnTo>
                    <a:pt x="663" y="659"/>
                  </a:lnTo>
                  <a:lnTo>
                    <a:pt x="663" y="661"/>
                  </a:lnTo>
                  <a:lnTo>
                    <a:pt x="662" y="663"/>
                  </a:lnTo>
                  <a:lnTo>
                    <a:pt x="659" y="664"/>
                  </a:lnTo>
                  <a:lnTo>
                    <a:pt x="658" y="665"/>
                  </a:lnTo>
                  <a:lnTo>
                    <a:pt x="656" y="667"/>
                  </a:lnTo>
                  <a:lnTo>
                    <a:pt x="654" y="668"/>
                  </a:lnTo>
                  <a:lnTo>
                    <a:pt x="653" y="668"/>
                  </a:lnTo>
                  <a:lnTo>
                    <a:pt x="650" y="669"/>
                  </a:lnTo>
                  <a:lnTo>
                    <a:pt x="649" y="668"/>
                  </a:lnTo>
                  <a:lnTo>
                    <a:pt x="647" y="668"/>
                  </a:lnTo>
                  <a:lnTo>
                    <a:pt x="645" y="668"/>
                  </a:lnTo>
                  <a:lnTo>
                    <a:pt x="641" y="668"/>
                  </a:lnTo>
                  <a:lnTo>
                    <a:pt x="640" y="668"/>
                  </a:lnTo>
                  <a:lnTo>
                    <a:pt x="638" y="668"/>
                  </a:lnTo>
                  <a:lnTo>
                    <a:pt x="637" y="668"/>
                  </a:lnTo>
                  <a:lnTo>
                    <a:pt x="636" y="669"/>
                  </a:lnTo>
                  <a:lnTo>
                    <a:pt x="633" y="670"/>
                  </a:lnTo>
                  <a:lnTo>
                    <a:pt x="632" y="671"/>
                  </a:lnTo>
                  <a:lnTo>
                    <a:pt x="631" y="672"/>
                  </a:lnTo>
                  <a:lnTo>
                    <a:pt x="631" y="673"/>
                  </a:lnTo>
                  <a:lnTo>
                    <a:pt x="630" y="676"/>
                  </a:lnTo>
                  <a:lnTo>
                    <a:pt x="630" y="677"/>
                  </a:lnTo>
                  <a:lnTo>
                    <a:pt x="630" y="680"/>
                  </a:lnTo>
                  <a:lnTo>
                    <a:pt x="630" y="681"/>
                  </a:lnTo>
                  <a:lnTo>
                    <a:pt x="630" y="682"/>
                  </a:lnTo>
                  <a:lnTo>
                    <a:pt x="629" y="685"/>
                  </a:lnTo>
                  <a:lnTo>
                    <a:pt x="628" y="686"/>
                  </a:lnTo>
                  <a:lnTo>
                    <a:pt x="628" y="688"/>
                  </a:lnTo>
                  <a:lnTo>
                    <a:pt x="627" y="690"/>
                  </a:lnTo>
                  <a:lnTo>
                    <a:pt x="626" y="693"/>
                  </a:lnTo>
                  <a:lnTo>
                    <a:pt x="626" y="694"/>
                  </a:lnTo>
                  <a:lnTo>
                    <a:pt x="624" y="697"/>
                  </a:lnTo>
                  <a:lnTo>
                    <a:pt x="624" y="698"/>
                  </a:lnTo>
                  <a:lnTo>
                    <a:pt x="624" y="699"/>
                  </a:lnTo>
                  <a:lnTo>
                    <a:pt x="624" y="701"/>
                  </a:lnTo>
                  <a:lnTo>
                    <a:pt x="623" y="702"/>
                  </a:lnTo>
                  <a:lnTo>
                    <a:pt x="623" y="703"/>
                  </a:lnTo>
                  <a:lnTo>
                    <a:pt x="622" y="704"/>
                  </a:lnTo>
                  <a:lnTo>
                    <a:pt x="621" y="706"/>
                  </a:lnTo>
                  <a:lnTo>
                    <a:pt x="621" y="707"/>
                  </a:lnTo>
                  <a:lnTo>
                    <a:pt x="619" y="710"/>
                  </a:lnTo>
                  <a:lnTo>
                    <a:pt x="619" y="711"/>
                  </a:lnTo>
                  <a:lnTo>
                    <a:pt x="618" y="711"/>
                  </a:lnTo>
                  <a:lnTo>
                    <a:pt x="618" y="712"/>
                  </a:lnTo>
                  <a:lnTo>
                    <a:pt x="618" y="713"/>
                  </a:lnTo>
                  <a:lnTo>
                    <a:pt x="616" y="714"/>
                  </a:lnTo>
                  <a:lnTo>
                    <a:pt x="615" y="717"/>
                  </a:lnTo>
                  <a:lnTo>
                    <a:pt x="613" y="720"/>
                  </a:lnTo>
                  <a:lnTo>
                    <a:pt x="612" y="721"/>
                  </a:lnTo>
                  <a:lnTo>
                    <a:pt x="612" y="723"/>
                  </a:lnTo>
                  <a:lnTo>
                    <a:pt x="610" y="726"/>
                  </a:lnTo>
                  <a:lnTo>
                    <a:pt x="610" y="728"/>
                  </a:lnTo>
                  <a:lnTo>
                    <a:pt x="609" y="729"/>
                  </a:lnTo>
                  <a:lnTo>
                    <a:pt x="609" y="730"/>
                  </a:lnTo>
                  <a:lnTo>
                    <a:pt x="607" y="730"/>
                  </a:lnTo>
                  <a:lnTo>
                    <a:pt x="607" y="731"/>
                  </a:lnTo>
                  <a:lnTo>
                    <a:pt x="607" y="732"/>
                  </a:lnTo>
                  <a:lnTo>
                    <a:pt x="606" y="734"/>
                  </a:lnTo>
                  <a:lnTo>
                    <a:pt x="605" y="736"/>
                  </a:lnTo>
                  <a:lnTo>
                    <a:pt x="605" y="737"/>
                  </a:lnTo>
                  <a:lnTo>
                    <a:pt x="604" y="737"/>
                  </a:lnTo>
                  <a:lnTo>
                    <a:pt x="603" y="740"/>
                  </a:lnTo>
                  <a:lnTo>
                    <a:pt x="603" y="742"/>
                  </a:lnTo>
                  <a:lnTo>
                    <a:pt x="602" y="743"/>
                  </a:lnTo>
                  <a:lnTo>
                    <a:pt x="602" y="746"/>
                  </a:lnTo>
                  <a:lnTo>
                    <a:pt x="601" y="749"/>
                  </a:lnTo>
                  <a:lnTo>
                    <a:pt x="601" y="751"/>
                  </a:lnTo>
                  <a:lnTo>
                    <a:pt x="599" y="752"/>
                  </a:lnTo>
                  <a:lnTo>
                    <a:pt x="601" y="753"/>
                  </a:lnTo>
                  <a:lnTo>
                    <a:pt x="601" y="757"/>
                  </a:lnTo>
                  <a:lnTo>
                    <a:pt x="599" y="757"/>
                  </a:lnTo>
                  <a:lnTo>
                    <a:pt x="598" y="757"/>
                  </a:lnTo>
                  <a:lnTo>
                    <a:pt x="596" y="756"/>
                  </a:lnTo>
                  <a:lnTo>
                    <a:pt x="587" y="754"/>
                  </a:lnTo>
                  <a:lnTo>
                    <a:pt x="586" y="753"/>
                  </a:lnTo>
                  <a:lnTo>
                    <a:pt x="585" y="753"/>
                  </a:lnTo>
                  <a:lnTo>
                    <a:pt x="585" y="752"/>
                  </a:lnTo>
                  <a:lnTo>
                    <a:pt x="583" y="752"/>
                  </a:lnTo>
                  <a:lnTo>
                    <a:pt x="583" y="751"/>
                  </a:lnTo>
                  <a:lnTo>
                    <a:pt x="581" y="751"/>
                  </a:lnTo>
                  <a:lnTo>
                    <a:pt x="580" y="749"/>
                  </a:lnTo>
                  <a:lnTo>
                    <a:pt x="577" y="747"/>
                  </a:lnTo>
                  <a:lnTo>
                    <a:pt x="576" y="746"/>
                  </a:lnTo>
                  <a:lnTo>
                    <a:pt x="575" y="746"/>
                  </a:lnTo>
                  <a:lnTo>
                    <a:pt x="573" y="745"/>
                  </a:lnTo>
                  <a:lnTo>
                    <a:pt x="572" y="745"/>
                  </a:lnTo>
                  <a:lnTo>
                    <a:pt x="568" y="744"/>
                  </a:lnTo>
                  <a:lnTo>
                    <a:pt x="567" y="744"/>
                  </a:lnTo>
                  <a:lnTo>
                    <a:pt x="563" y="743"/>
                  </a:lnTo>
                  <a:lnTo>
                    <a:pt x="563" y="745"/>
                  </a:lnTo>
                  <a:lnTo>
                    <a:pt x="563" y="747"/>
                  </a:lnTo>
                  <a:lnTo>
                    <a:pt x="563" y="752"/>
                  </a:lnTo>
                  <a:lnTo>
                    <a:pt x="563" y="754"/>
                  </a:lnTo>
                  <a:lnTo>
                    <a:pt x="562" y="754"/>
                  </a:lnTo>
                  <a:lnTo>
                    <a:pt x="562" y="756"/>
                  </a:lnTo>
                  <a:lnTo>
                    <a:pt x="563" y="756"/>
                  </a:lnTo>
                  <a:lnTo>
                    <a:pt x="563" y="757"/>
                  </a:lnTo>
                  <a:lnTo>
                    <a:pt x="564" y="757"/>
                  </a:lnTo>
                  <a:lnTo>
                    <a:pt x="566" y="757"/>
                  </a:lnTo>
                  <a:lnTo>
                    <a:pt x="566" y="759"/>
                  </a:lnTo>
                  <a:lnTo>
                    <a:pt x="567" y="759"/>
                  </a:lnTo>
                  <a:lnTo>
                    <a:pt x="567" y="760"/>
                  </a:lnTo>
                  <a:lnTo>
                    <a:pt x="568" y="760"/>
                  </a:lnTo>
                  <a:lnTo>
                    <a:pt x="568" y="761"/>
                  </a:lnTo>
                  <a:lnTo>
                    <a:pt x="569" y="762"/>
                  </a:lnTo>
                  <a:lnTo>
                    <a:pt x="569" y="763"/>
                  </a:lnTo>
                  <a:lnTo>
                    <a:pt x="570" y="765"/>
                  </a:lnTo>
                  <a:lnTo>
                    <a:pt x="570" y="766"/>
                  </a:lnTo>
                  <a:lnTo>
                    <a:pt x="570" y="768"/>
                  </a:lnTo>
                  <a:lnTo>
                    <a:pt x="570" y="769"/>
                  </a:lnTo>
                  <a:lnTo>
                    <a:pt x="571" y="771"/>
                  </a:lnTo>
                  <a:lnTo>
                    <a:pt x="571" y="772"/>
                  </a:lnTo>
                  <a:lnTo>
                    <a:pt x="571" y="773"/>
                  </a:lnTo>
                  <a:lnTo>
                    <a:pt x="571" y="774"/>
                  </a:lnTo>
                  <a:lnTo>
                    <a:pt x="571" y="776"/>
                  </a:lnTo>
                  <a:lnTo>
                    <a:pt x="571" y="777"/>
                  </a:lnTo>
                  <a:lnTo>
                    <a:pt x="571" y="778"/>
                  </a:lnTo>
                  <a:lnTo>
                    <a:pt x="570" y="780"/>
                  </a:lnTo>
                  <a:lnTo>
                    <a:pt x="570" y="781"/>
                  </a:lnTo>
                  <a:lnTo>
                    <a:pt x="570" y="782"/>
                  </a:lnTo>
                  <a:lnTo>
                    <a:pt x="569" y="784"/>
                  </a:lnTo>
                  <a:lnTo>
                    <a:pt x="569" y="785"/>
                  </a:lnTo>
                  <a:lnTo>
                    <a:pt x="568" y="785"/>
                  </a:lnTo>
                  <a:lnTo>
                    <a:pt x="568" y="786"/>
                  </a:lnTo>
                  <a:lnTo>
                    <a:pt x="567" y="786"/>
                  </a:lnTo>
                  <a:lnTo>
                    <a:pt x="567" y="787"/>
                  </a:lnTo>
                  <a:lnTo>
                    <a:pt x="566" y="787"/>
                  </a:lnTo>
                  <a:lnTo>
                    <a:pt x="566" y="788"/>
                  </a:lnTo>
                  <a:lnTo>
                    <a:pt x="564" y="789"/>
                  </a:lnTo>
                  <a:lnTo>
                    <a:pt x="563" y="790"/>
                  </a:lnTo>
                  <a:lnTo>
                    <a:pt x="562" y="790"/>
                  </a:lnTo>
                  <a:lnTo>
                    <a:pt x="562" y="791"/>
                  </a:lnTo>
                  <a:lnTo>
                    <a:pt x="561" y="791"/>
                  </a:lnTo>
                  <a:lnTo>
                    <a:pt x="561" y="793"/>
                  </a:lnTo>
                  <a:lnTo>
                    <a:pt x="560" y="793"/>
                  </a:lnTo>
                  <a:lnTo>
                    <a:pt x="560" y="794"/>
                  </a:lnTo>
                  <a:lnTo>
                    <a:pt x="560" y="795"/>
                  </a:lnTo>
                  <a:lnTo>
                    <a:pt x="559" y="796"/>
                  </a:lnTo>
                  <a:lnTo>
                    <a:pt x="559" y="797"/>
                  </a:lnTo>
                  <a:lnTo>
                    <a:pt x="559" y="798"/>
                  </a:lnTo>
                  <a:lnTo>
                    <a:pt x="560" y="799"/>
                  </a:lnTo>
                  <a:lnTo>
                    <a:pt x="560" y="801"/>
                  </a:lnTo>
                  <a:lnTo>
                    <a:pt x="560" y="802"/>
                  </a:lnTo>
                  <a:lnTo>
                    <a:pt x="560" y="803"/>
                  </a:lnTo>
                  <a:lnTo>
                    <a:pt x="561" y="805"/>
                  </a:lnTo>
                  <a:lnTo>
                    <a:pt x="561" y="806"/>
                  </a:lnTo>
                  <a:lnTo>
                    <a:pt x="561" y="807"/>
                  </a:lnTo>
                  <a:lnTo>
                    <a:pt x="561" y="809"/>
                  </a:lnTo>
                  <a:lnTo>
                    <a:pt x="561" y="810"/>
                  </a:lnTo>
                  <a:lnTo>
                    <a:pt x="561" y="811"/>
                  </a:lnTo>
                  <a:lnTo>
                    <a:pt x="561" y="812"/>
                  </a:lnTo>
                  <a:lnTo>
                    <a:pt x="561" y="813"/>
                  </a:lnTo>
                  <a:lnTo>
                    <a:pt x="561" y="814"/>
                  </a:lnTo>
                  <a:lnTo>
                    <a:pt x="561" y="815"/>
                  </a:lnTo>
                  <a:lnTo>
                    <a:pt x="560" y="818"/>
                  </a:lnTo>
                  <a:lnTo>
                    <a:pt x="560" y="819"/>
                  </a:lnTo>
                  <a:lnTo>
                    <a:pt x="559" y="822"/>
                  </a:lnTo>
                  <a:lnTo>
                    <a:pt x="558" y="823"/>
                  </a:lnTo>
                  <a:lnTo>
                    <a:pt x="558" y="824"/>
                  </a:lnTo>
                  <a:lnTo>
                    <a:pt x="556" y="828"/>
                  </a:lnTo>
                  <a:lnTo>
                    <a:pt x="556" y="829"/>
                  </a:lnTo>
                  <a:lnTo>
                    <a:pt x="555" y="829"/>
                  </a:lnTo>
                  <a:lnTo>
                    <a:pt x="555" y="830"/>
                  </a:lnTo>
                  <a:lnTo>
                    <a:pt x="555" y="831"/>
                  </a:lnTo>
                  <a:lnTo>
                    <a:pt x="555" y="832"/>
                  </a:lnTo>
                  <a:lnTo>
                    <a:pt x="555" y="835"/>
                  </a:lnTo>
                  <a:lnTo>
                    <a:pt x="555" y="836"/>
                  </a:lnTo>
                  <a:lnTo>
                    <a:pt x="554" y="837"/>
                  </a:lnTo>
                  <a:lnTo>
                    <a:pt x="554" y="838"/>
                  </a:lnTo>
                  <a:lnTo>
                    <a:pt x="554" y="839"/>
                  </a:lnTo>
                  <a:lnTo>
                    <a:pt x="554" y="840"/>
                  </a:lnTo>
                  <a:lnTo>
                    <a:pt x="554" y="841"/>
                  </a:lnTo>
                  <a:lnTo>
                    <a:pt x="554" y="843"/>
                  </a:lnTo>
                  <a:lnTo>
                    <a:pt x="553" y="845"/>
                  </a:lnTo>
                  <a:lnTo>
                    <a:pt x="553" y="846"/>
                  </a:lnTo>
                  <a:lnTo>
                    <a:pt x="553" y="847"/>
                  </a:lnTo>
                  <a:lnTo>
                    <a:pt x="552" y="848"/>
                  </a:lnTo>
                  <a:lnTo>
                    <a:pt x="552" y="849"/>
                  </a:lnTo>
                  <a:lnTo>
                    <a:pt x="551" y="852"/>
                  </a:lnTo>
                  <a:lnTo>
                    <a:pt x="551" y="853"/>
                  </a:lnTo>
                  <a:lnTo>
                    <a:pt x="550" y="854"/>
                  </a:lnTo>
                  <a:lnTo>
                    <a:pt x="549" y="855"/>
                  </a:lnTo>
                  <a:lnTo>
                    <a:pt x="549" y="856"/>
                  </a:lnTo>
                  <a:lnTo>
                    <a:pt x="549" y="857"/>
                  </a:lnTo>
                  <a:lnTo>
                    <a:pt x="547" y="858"/>
                  </a:lnTo>
                  <a:lnTo>
                    <a:pt x="547" y="860"/>
                  </a:lnTo>
                  <a:lnTo>
                    <a:pt x="547" y="861"/>
                  </a:lnTo>
                  <a:lnTo>
                    <a:pt x="546" y="861"/>
                  </a:lnTo>
                  <a:lnTo>
                    <a:pt x="546" y="862"/>
                  </a:lnTo>
                  <a:lnTo>
                    <a:pt x="546" y="863"/>
                  </a:lnTo>
                  <a:lnTo>
                    <a:pt x="546" y="865"/>
                  </a:lnTo>
                  <a:lnTo>
                    <a:pt x="546" y="866"/>
                  </a:lnTo>
                  <a:lnTo>
                    <a:pt x="545" y="866"/>
                  </a:lnTo>
                  <a:lnTo>
                    <a:pt x="543" y="865"/>
                  </a:lnTo>
                  <a:lnTo>
                    <a:pt x="542" y="865"/>
                  </a:lnTo>
                  <a:lnTo>
                    <a:pt x="541" y="865"/>
                  </a:lnTo>
                  <a:lnTo>
                    <a:pt x="540" y="865"/>
                  </a:lnTo>
                  <a:lnTo>
                    <a:pt x="538" y="865"/>
                  </a:lnTo>
                  <a:lnTo>
                    <a:pt x="537" y="865"/>
                  </a:lnTo>
                  <a:lnTo>
                    <a:pt x="536" y="865"/>
                  </a:lnTo>
                  <a:lnTo>
                    <a:pt x="535" y="865"/>
                  </a:lnTo>
                  <a:lnTo>
                    <a:pt x="534" y="865"/>
                  </a:lnTo>
                  <a:lnTo>
                    <a:pt x="533" y="865"/>
                  </a:lnTo>
                  <a:lnTo>
                    <a:pt x="532" y="865"/>
                  </a:lnTo>
                  <a:lnTo>
                    <a:pt x="529" y="865"/>
                  </a:lnTo>
                  <a:lnTo>
                    <a:pt x="528" y="865"/>
                  </a:lnTo>
                  <a:lnTo>
                    <a:pt x="527" y="865"/>
                  </a:lnTo>
                  <a:lnTo>
                    <a:pt x="526" y="865"/>
                  </a:lnTo>
                  <a:lnTo>
                    <a:pt x="524" y="866"/>
                  </a:lnTo>
                  <a:lnTo>
                    <a:pt x="519" y="869"/>
                  </a:lnTo>
                  <a:lnTo>
                    <a:pt x="517" y="870"/>
                  </a:lnTo>
                  <a:lnTo>
                    <a:pt x="516" y="870"/>
                  </a:lnTo>
                  <a:lnTo>
                    <a:pt x="514" y="871"/>
                  </a:lnTo>
                  <a:lnTo>
                    <a:pt x="512" y="871"/>
                  </a:lnTo>
                  <a:lnTo>
                    <a:pt x="511" y="871"/>
                  </a:lnTo>
                  <a:lnTo>
                    <a:pt x="510" y="871"/>
                  </a:lnTo>
                  <a:lnTo>
                    <a:pt x="509" y="871"/>
                  </a:lnTo>
                  <a:lnTo>
                    <a:pt x="508" y="871"/>
                  </a:lnTo>
                  <a:lnTo>
                    <a:pt x="507" y="871"/>
                  </a:lnTo>
                  <a:lnTo>
                    <a:pt x="506" y="871"/>
                  </a:lnTo>
                  <a:lnTo>
                    <a:pt x="504" y="871"/>
                  </a:lnTo>
                  <a:lnTo>
                    <a:pt x="503" y="871"/>
                  </a:lnTo>
                  <a:lnTo>
                    <a:pt x="501" y="870"/>
                  </a:lnTo>
                  <a:lnTo>
                    <a:pt x="500" y="870"/>
                  </a:lnTo>
                  <a:lnTo>
                    <a:pt x="499" y="870"/>
                  </a:lnTo>
                  <a:lnTo>
                    <a:pt x="498" y="870"/>
                  </a:lnTo>
                  <a:lnTo>
                    <a:pt x="497" y="869"/>
                  </a:lnTo>
                  <a:lnTo>
                    <a:pt x="495" y="869"/>
                  </a:lnTo>
                  <a:lnTo>
                    <a:pt x="494" y="869"/>
                  </a:lnTo>
                  <a:lnTo>
                    <a:pt x="494" y="868"/>
                  </a:lnTo>
                  <a:lnTo>
                    <a:pt x="491" y="868"/>
                  </a:lnTo>
                  <a:lnTo>
                    <a:pt x="491" y="866"/>
                  </a:lnTo>
                  <a:lnTo>
                    <a:pt x="490" y="866"/>
                  </a:lnTo>
                  <a:lnTo>
                    <a:pt x="489" y="866"/>
                  </a:lnTo>
                  <a:lnTo>
                    <a:pt x="487" y="866"/>
                  </a:lnTo>
                  <a:lnTo>
                    <a:pt x="487" y="865"/>
                  </a:lnTo>
                  <a:lnTo>
                    <a:pt x="486" y="865"/>
                  </a:lnTo>
                  <a:lnTo>
                    <a:pt x="485" y="865"/>
                  </a:lnTo>
                  <a:lnTo>
                    <a:pt x="483" y="865"/>
                  </a:lnTo>
                  <a:lnTo>
                    <a:pt x="482" y="865"/>
                  </a:lnTo>
                  <a:lnTo>
                    <a:pt x="481" y="864"/>
                  </a:lnTo>
                  <a:lnTo>
                    <a:pt x="480" y="864"/>
                  </a:lnTo>
                  <a:lnTo>
                    <a:pt x="478" y="864"/>
                  </a:lnTo>
                  <a:lnTo>
                    <a:pt x="477" y="863"/>
                  </a:lnTo>
                  <a:lnTo>
                    <a:pt x="476" y="862"/>
                  </a:lnTo>
                  <a:lnTo>
                    <a:pt x="474" y="861"/>
                  </a:lnTo>
                  <a:lnTo>
                    <a:pt x="471" y="858"/>
                  </a:lnTo>
                  <a:lnTo>
                    <a:pt x="469" y="857"/>
                  </a:lnTo>
                  <a:lnTo>
                    <a:pt x="468" y="857"/>
                  </a:lnTo>
                  <a:lnTo>
                    <a:pt x="467" y="856"/>
                  </a:lnTo>
                  <a:lnTo>
                    <a:pt x="466" y="855"/>
                  </a:lnTo>
                  <a:lnTo>
                    <a:pt x="464" y="854"/>
                  </a:lnTo>
                  <a:lnTo>
                    <a:pt x="463" y="853"/>
                  </a:lnTo>
                  <a:lnTo>
                    <a:pt x="461" y="853"/>
                  </a:lnTo>
                  <a:lnTo>
                    <a:pt x="459" y="852"/>
                  </a:lnTo>
                  <a:lnTo>
                    <a:pt x="458" y="852"/>
                  </a:lnTo>
                  <a:lnTo>
                    <a:pt x="458" y="851"/>
                  </a:lnTo>
                  <a:lnTo>
                    <a:pt x="457" y="851"/>
                  </a:lnTo>
                  <a:lnTo>
                    <a:pt x="456" y="851"/>
                  </a:lnTo>
                  <a:lnTo>
                    <a:pt x="456" y="849"/>
                  </a:lnTo>
                  <a:lnTo>
                    <a:pt x="455" y="849"/>
                  </a:lnTo>
                  <a:lnTo>
                    <a:pt x="455" y="848"/>
                  </a:lnTo>
                  <a:lnTo>
                    <a:pt x="454" y="845"/>
                  </a:lnTo>
                  <a:lnTo>
                    <a:pt x="454" y="844"/>
                  </a:lnTo>
                  <a:lnTo>
                    <a:pt x="454" y="841"/>
                  </a:lnTo>
                  <a:lnTo>
                    <a:pt x="454" y="840"/>
                  </a:lnTo>
                  <a:lnTo>
                    <a:pt x="454" y="839"/>
                  </a:lnTo>
                  <a:lnTo>
                    <a:pt x="454" y="837"/>
                  </a:lnTo>
                  <a:lnTo>
                    <a:pt x="454" y="836"/>
                  </a:lnTo>
                  <a:lnTo>
                    <a:pt x="454" y="833"/>
                  </a:lnTo>
                  <a:lnTo>
                    <a:pt x="454" y="832"/>
                  </a:lnTo>
                  <a:lnTo>
                    <a:pt x="454" y="829"/>
                  </a:lnTo>
                  <a:lnTo>
                    <a:pt x="454" y="827"/>
                  </a:lnTo>
                  <a:lnTo>
                    <a:pt x="454" y="824"/>
                  </a:lnTo>
                  <a:lnTo>
                    <a:pt x="454" y="823"/>
                  </a:lnTo>
                  <a:lnTo>
                    <a:pt x="454" y="820"/>
                  </a:lnTo>
                  <a:lnTo>
                    <a:pt x="454" y="818"/>
                  </a:lnTo>
                  <a:lnTo>
                    <a:pt x="454" y="814"/>
                  </a:lnTo>
                  <a:lnTo>
                    <a:pt x="454" y="813"/>
                  </a:lnTo>
                  <a:lnTo>
                    <a:pt x="454" y="810"/>
                  </a:lnTo>
                  <a:lnTo>
                    <a:pt x="454" y="809"/>
                  </a:lnTo>
                  <a:lnTo>
                    <a:pt x="454" y="806"/>
                  </a:lnTo>
                  <a:lnTo>
                    <a:pt x="454" y="805"/>
                  </a:lnTo>
                  <a:lnTo>
                    <a:pt x="454" y="804"/>
                  </a:lnTo>
                  <a:lnTo>
                    <a:pt x="454" y="803"/>
                  </a:lnTo>
                  <a:lnTo>
                    <a:pt x="454" y="802"/>
                  </a:lnTo>
                  <a:lnTo>
                    <a:pt x="452" y="802"/>
                  </a:lnTo>
                  <a:lnTo>
                    <a:pt x="454" y="802"/>
                  </a:lnTo>
                  <a:lnTo>
                    <a:pt x="455" y="802"/>
                  </a:lnTo>
                  <a:lnTo>
                    <a:pt x="455" y="801"/>
                  </a:lnTo>
                  <a:lnTo>
                    <a:pt x="455" y="798"/>
                  </a:lnTo>
                  <a:lnTo>
                    <a:pt x="455" y="797"/>
                  </a:lnTo>
                  <a:lnTo>
                    <a:pt x="455" y="796"/>
                  </a:lnTo>
                  <a:lnTo>
                    <a:pt x="455" y="795"/>
                  </a:lnTo>
                  <a:lnTo>
                    <a:pt x="455" y="793"/>
                  </a:lnTo>
                  <a:lnTo>
                    <a:pt x="455" y="791"/>
                  </a:lnTo>
                  <a:lnTo>
                    <a:pt x="455" y="789"/>
                  </a:lnTo>
                  <a:lnTo>
                    <a:pt x="455" y="788"/>
                  </a:lnTo>
                  <a:lnTo>
                    <a:pt x="455" y="784"/>
                  </a:lnTo>
                  <a:lnTo>
                    <a:pt x="455" y="782"/>
                  </a:lnTo>
                  <a:lnTo>
                    <a:pt x="455" y="777"/>
                  </a:lnTo>
                  <a:lnTo>
                    <a:pt x="455" y="773"/>
                  </a:lnTo>
                  <a:lnTo>
                    <a:pt x="455" y="772"/>
                  </a:lnTo>
                  <a:lnTo>
                    <a:pt x="455" y="771"/>
                  </a:lnTo>
                  <a:lnTo>
                    <a:pt x="455" y="769"/>
                  </a:lnTo>
                  <a:lnTo>
                    <a:pt x="454" y="766"/>
                  </a:lnTo>
                  <a:lnTo>
                    <a:pt x="454" y="764"/>
                  </a:lnTo>
                  <a:lnTo>
                    <a:pt x="454" y="762"/>
                  </a:lnTo>
                  <a:lnTo>
                    <a:pt x="452" y="760"/>
                  </a:lnTo>
                  <a:lnTo>
                    <a:pt x="452" y="757"/>
                  </a:lnTo>
                  <a:lnTo>
                    <a:pt x="451" y="754"/>
                  </a:lnTo>
                  <a:lnTo>
                    <a:pt x="450" y="754"/>
                  </a:lnTo>
                  <a:lnTo>
                    <a:pt x="450" y="753"/>
                  </a:lnTo>
                  <a:lnTo>
                    <a:pt x="450" y="752"/>
                  </a:lnTo>
                  <a:lnTo>
                    <a:pt x="449" y="751"/>
                  </a:lnTo>
                  <a:lnTo>
                    <a:pt x="448" y="746"/>
                  </a:lnTo>
                  <a:lnTo>
                    <a:pt x="447" y="745"/>
                  </a:lnTo>
                  <a:lnTo>
                    <a:pt x="446" y="743"/>
                  </a:lnTo>
                  <a:lnTo>
                    <a:pt x="446" y="740"/>
                  </a:lnTo>
                  <a:lnTo>
                    <a:pt x="444" y="740"/>
                  </a:lnTo>
                  <a:lnTo>
                    <a:pt x="444" y="739"/>
                  </a:lnTo>
                  <a:lnTo>
                    <a:pt x="443" y="738"/>
                  </a:lnTo>
                  <a:lnTo>
                    <a:pt x="443" y="737"/>
                  </a:lnTo>
                  <a:lnTo>
                    <a:pt x="442" y="735"/>
                  </a:lnTo>
                  <a:lnTo>
                    <a:pt x="442" y="734"/>
                  </a:lnTo>
                  <a:lnTo>
                    <a:pt x="441" y="732"/>
                  </a:lnTo>
                  <a:lnTo>
                    <a:pt x="441" y="731"/>
                  </a:lnTo>
                  <a:lnTo>
                    <a:pt x="439" y="728"/>
                  </a:lnTo>
                  <a:lnTo>
                    <a:pt x="439" y="727"/>
                  </a:lnTo>
                  <a:lnTo>
                    <a:pt x="438" y="724"/>
                  </a:lnTo>
                  <a:lnTo>
                    <a:pt x="435" y="720"/>
                  </a:lnTo>
                  <a:lnTo>
                    <a:pt x="435" y="719"/>
                  </a:lnTo>
                  <a:lnTo>
                    <a:pt x="435" y="718"/>
                  </a:lnTo>
                  <a:lnTo>
                    <a:pt x="434" y="717"/>
                  </a:lnTo>
                  <a:lnTo>
                    <a:pt x="433" y="715"/>
                  </a:lnTo>
                  <a:lnTo>
                    <a:pt x="432" y="713"/>
                  </a:lnTo>
                  <a:lnTo>
                    <a:pt x="432" y="711"/>
                  </a:lnTo>
                  <a:lnTo>
                    <a:pt x="431" y="711"/>
                  </a:lnTo>
                  <a:lnTo>
                    <a:pt x="431" y="710"/>
                  </a:lnTo>
                  <a:lnTo>
                    <a:pt x="430" y="709"/>
                  </a:lnTo>
                  <a:lnTo>
                    <a:pt x="430" y="707"/>
                  </a:lnTo>
                  <a:lnTo>
                    <a:pt x="429" y="710"/>
                  </a:lnTo>
                  <a:lnTo>
                    <a:pt x="425" y="713"/>
                  </a:lnTo>
                  <a:lnTo>
                    <a:pt x="425" y="714"/>
                  </a:lnTo>
                  <a:lnTo>
                    <a:pt x="423" y="717"/>
                  </a:lnTo>
                  <a:lnTo>
                    <a:pt x="421" y="719"/>
                  </a:lnTo>
                  <a:lnTo>
                    <a:pt x="420" y="720"/>
                  </a:lnTo>
                  <a:lnTo>
                    <a:pt x="416" y="722"/>
                  </a:lnTo>
                  <a:lnTo>
                    <a:pt x="412" y="726"/>
                  </a:lnTo>
                  <a:lnTo>
                    <a:pt x="408" y="729"/>
                  </a:lnTo>
                  <a:lnTo>
                    <a:pt x="407" y="729"/>
                  </a:lnTo>
                  <a:lnTo>
                    <a:pt x="403" y="732"/>
                  </a:lnTo>
                  <a:lnTo>
                    <a:pt x="401" y="732"/>
                  </a:lnTo>
                  <a:lnTo>
                    <a:pt x="397" y="736"/>
                  </a:lnTo>
                  <a:lnTo>
                    <a:pt x="379" y="746"/>
                  </a:lnTo>
                  <a:lnTo>
                    <a:pt x="373" y="749"/>
                  </a:lnTo>
                  <a:lnTo>
                    <a:pt x="372" y="751"/>
                  </a:lnTo>
                  <a:lnTo>
                    <a:pt x="371" y="751"/>
                  </a:lnTo>
                  <a:lnTo>
                    <a:pt x="369" y="753"/>
                  </a:lnTo>
                  <a:lnTo>
                    <a:pt x="363" y="756"/>
                  </a:lnTo>
                  <a:lnTo>
                    <a:pt x="362" y="756"/>
                  </a:lnTo>
                  <a:lnTo>
                    <a:pt x="360" y="757"/>
                  </a:lnTo>
                  <a:lnTo>
                    <a:pt x="352" y="763"/>
                  </a:lnTo>
                  <a:lnTo>
                    <a:pt x="344" y="768"/>
                  </a:lnTo>
                  <a:lnTo>
                    <a:pt x="338" y="771"/>
                  </a:lnTo>
                  <a:lnTo>
                    <a:pt x="334" y="774"/>
                  </a:lnTo>
                  <a:lnTo>
                    <a:pt x="327" y="779"/>
                  </a:lnTo>
                  <a:lnTo>
                    <a:pt x="320" y="782"/>
                  </a:lnTo>
                  <a:lnTo>
                    <a:pt x="318" y="784"/>
                  </a:lnTo>
                  <a:lnTo>
                    <a:pt x="316" y="786"/>
                  </a:lnTo>
                  <a:lnTo>
                    <a:pt x="314" y="786"/>
                  </a:lnTo>
                  <a:lnTo>
                    <a:pt x="313" y="787"/>
                  </a:lnTo>
                  <a:lnTo>
                    <a:pt x="312" y="788"/>
                  </a:lnTo>
                  <a:lnTo>
                    <a:pt x="306" y="790"/>
                  </a:lnTo>
                  <a:lnTo>
                    <a:pt x="303" y="793"/>
                  </a:lnTo>
                  <a:lnTo>
                    <a:pt x="299" y="795"/>
                  </a:lnTo>
                  <a:lnTo>
                    <a:pt x="295" y="797"/>
                  </a:lnTo>
                  <a:lnTo>
                    <a:pt x="293" y="798"/>
                  </a:lnTo>
                  <a:lnTo>
                    <a:pt x="292" y="799"/>
                  </a:lnTo>
                  <a:lnTo>
                    <a:pt x="282" y="806"/>
                  </a:lnTo>
                  <a:lnTo>
                    <a:pt x="278" y="807"/>
                  </a:lnTo>
                  <a:lnTo>
                    <a:pt x="279" y="804"/>
                  </a:lnTo>
                  <a:lnTo>
                    <a:pt x="279" y="803"/>
                  </a:lnTo>
                  <a:lnTo>
                    <a:pt x="279" y="802"/>
                  </a:lnTo>
                  <a:lnTo>
                    <a:pt x="279" y="801"/>
                  </a:lnTo>
                  <a:lnTo>
                    <a:pt x="280" y="798"/>
                  </a:lnTo>
                  <a:lnTo>
                    <a:pt x="280" y="797"/>
                  </a:lnTo>
                  <a:lnTo>
                    <a:pt x="282" y="796"/>
                  </a:lnTo>
                  <a:lnTo>
                    <a:pt x="282" y="795"/>
                  </a:lnTo>
                  <a:lnTo>
                    <a:pt x="283" y="795"/>
                  </a:lnTo>
                  <a:lnTo>
                    <a:pt x="283" y="794"/>
                  </a:lnTo>
                  <a:lnTo>
                    <a:pt x="283" y="793"/>
                  </a:lnTo>
                  <a:lnTo>
                    <a:pt x="283" y="791"/>
                  </a:lnTo>
                  <a:lnTo>
                    <a:pt x="283" y="790"/>
                  </a:lnTo>
                  <a:lnTo>
                    <a:pt x="282" y="789"/>
                  </a:lnTo>
                  <a:lnTo>
                    <a:pt x="282" y="788"/>
                  </a:lnTo>
                  <a:lnTo>
                    <a:pt x="282" y="787"/>
                  </a:lnTo>
                  <a:lnTo>
                    <a:pt x="282" y="786"/>
                  </a:lnTo>
                  <a:lnTo>
                    <a:pt x="280" y="785"/>
                  </a:lnTo>
                  <a:lnTo>
                    <a:pt x="279" y="784"/>
                  </a:lnTo>
                  <a:lnTo>
                    <a:pt x="279" y="782"/>
                  </a:lnTo>
                  <a:lnTo>
                    <a:pt x="277" y="780"/>
                  </a:lnTo>
                  <a:lnTo>
                    <a:pt x="276" y="779"/>
                  </a:lnTo>
                  <a:lnTo>
                    <a:pt x="275" y="779"/>
                  </a:lnTo>
                  <a:lnTo>
                    <a:pt x="271" y="776"/>
                  </a:lnTo>
                  <a:lnTo>
                    <a:pt x="271" y="774"/>
                  </a:lnTo>
                  <a:lnTo>
                    <a:pt x="270" y="774"/>
                  </a:lnTo>
                  <a:lnTo>
                    <a:pt x="269" y="773"/>
                  </a:lnTo>
                  <a:lnTo>
                    <a:pt x="268" y="773"/>
                  </a:lnTo>
                  <a:lnTo>
                    <a:pt x="267" y="773"/>
                  </a:lnTo>
                  <a:lnTo>
                    <a:pt x="266" y="772"/>
                  </a:lnTo>
                  <a:lnTo>
                    <a:pt x="265" y="772"/>
                  </a:lnTo>
                  <a:lnTo>
                    <a:pt x="263" y="772"/>
                  </a:lnTo>
                  <a:lnTo>
                    <a:pt x="262" y="772"/>
                  </a:lnTo>
                  <a:lnTo>
                    <a:pt x="262" y="771"/>
                  </a:lnTo>
                  <a:lnTo>
                    <a:pt x="261" y="771"/>
                  </a:lnTo>
                  <a:lnTo>
                    <a:pt x="261" y="770"/>
                  </a:lnTo>
                  <a:lnTo>
                    <a:pt x="261" y="769"/>
                  </a:lnTo>
                  <a:lnTo>
                    <a:pt x="260" y="769"/>
                  </a:lnTo>
                  <a:lnTo>
                    <a:pt x="260" y="768"/>
                  </a:lnTo>
                  <a:lnTo>
                    <a:pt x="260" y="762"/>
                  </a:lnTo>
                  <a:lnTo>
                    <a:pt x="260" y="761"/>
                  </a:lnTo>
                  <a:lnTo>
                    <a:pt x="260" y="760"/>
                  </a:lnTo>
                  <a:lnTo>
                    <a:pt x="259" y="760"/>
                  </a:lnTo>
                  <a:lnTo>
                    <a:pt x="259" y="759"/>
                  </a:lnTo>
                  <a:lnTo>
                    <a:pt x="260" y="759"/>
                  </a:lnTo>
                  <a:lnTo>
                    <a:pt x="260" y="757"/>
                  </a:lnTo>
                  <a:lnTo>
                    <a:pt x="262" y="756"/>
                  </a:lnTo>
                  <a:lnTo>
                    <a:pt x="263" y="755"/>
                  </a:lnTo>
                  <a:lnTo>
                    <a:pt x="265" y="753"/>
                  </a:lnTo>
                  <a:lnTo>
                    <a:pt x="268" y="748"/>
                  </a:lnTo>
                  <a:lnTo>
                    <a:pt x="269" y="747"/>
                  </a:lnTo>
                  <a:lnTo>
                    <a:pt x="273" y="744"/>
                  </a:lnTo>
                  <a:lnTo>
                    <a:pt x="274" y="742"/>
                  </a:lnTo>
                  <a:lnTo>
                    <a:pt x="273" y="739"/>
                  </a:lnTo>
                  <a:lnTo>
                    <a:pt x="270" y="735"/>
                  </a:lnTo>
                  <a:lnTo>
                    <a:pt x="262" y="722"/>
                  </a:lnTo>
                  <a:lnTo>
                    <a:pt x="261" y="721"/>
                  </a:lnTo>
                  <a:lnTo>
                    <a:pt x="260" y="720"/>
                  </a:lnTo>
                  <a:lnTo>
                    <a:pt x="257" y="714"/>
                  </a:lnTo>
                  <a:lnTo>
                    <a:pt x="254" y="710"/>
                  </a:lnTo>
                  <a:lnTo>
                    <a:pt x="253" y="707"/>
                  </a:lnTo>
                  <a:lnTo>
                    <a:pt x="253" y="706"/>
                  </a:lnTo>
                  <a:lnTo>
                    <a:pt x="252" y="704"/>
                  </a:lnTo>
                  <a:lnTo>
                    <a:pt x="252" y="703"/>
                  </a:lnTo>
                  <a:lnTo>
                    <a:pt x="251" y="702"/>
                  </a:lnTo>
                  <a:lnTo>
                    <a:pt x="251" y="701"/>
                  </a:lnTo>
                  <a:lnTo>
                    <a:pt x="251" y="699"/>
                  </a:lnTo>
                  <a:lnTo>
                    <a:pt x="250" y="698"/>
                  </a:lnTo>
                  <a:lnTo>
                    <a:pt x="250" y="697"/>
                  </a:lnTo>
                  <a:lnTo>
                    <a:pt x="250" y="696"/>
                  </a:lnTo>
                  <a:lnTo>
                    <a:pt x="249" y="695"/>
                  </a:lnTo>
                  <a:lnTo>
                    <a:pt x="249" y="694"/>
                  </a:lnTo>
                  <a:lnTo>
                    <a:pt x="249" y="693"/>
                  </a:lnTo>
                  <a:lnTo>
                    <a:pt x="249" y="692"/>
                  </a:lnTo>
                  <a:lnTo>
                    <a:pt x="249" y="690"/>
                  </a:lnTo>
                  <a:lnTo>
                    <a:pt x="249" y="688"/>
                  </a:lnTo>
                  <a:lnTo>
                    <a:pt x="250" y="684"/>
                  </a:lnTo>
                  <a:lnTo>
                    <a:pt x="250" y="681"/>
                  </a:lnTo>
                  <a:lnTo>
                    <a:pt x="250" y="680"/>
                  </a:lnTo>
                  <a:lnTo>
                    <a:pt x="250" y="679"/>
                  </a:lnTo>
                  <a:lnTo>
                    <a:pt x="250" y="678"/>
                  </a:lnTo>
                  <a:lnTo>
                    <a:pt x="250" y="677"/>
                  </a:lnTo>
                  <a:lnTo>
                    <a:pt x="250" y="676"/>
                  </a:lnTo>
                  <a:lnTo>
                    <a:pt x="250" y="674"/>
                  </a:lnTo>
                  <a:lnTo>
                    <a:pt x="250" y="673"/>
                  </a:lnTo>
                  <a:lnTo>
                    <a:pt x="250" y="672"/>
                  </a:lnTo>
                  <a:lnTo>
                    <a:pt x="250" y="671"/>
                  </a:lnTo>
                  <a:lnTo>
                    <a:pt x="249" y="670"/>
                  </a:lnTo>
                  <a:lnTo>
                    <a:pt x="249" y="669"/>
                  </a:lnTo>
                  <a:lnTo>
                    <a:pt x="248" y="668"/>
                  </a:lnTo>
                  <a:lnTo>
                    <a:pt x="246" y="665"/>
                  </a:lnTo>
                  <a:lnTo>
                    <a:pt x="246" y="664"/>
                  </a:lnTo>
                  <a:lnTo>
                    <a:pt x="246" y="663"/>
                  </a:lnTo>
                  <a:lnTo>
                    <a:pt x="245" y="663"/>
                  </a:lnTo>
                  <a:lnTo>
                    <a:pt x="244" y="659"/>
                  </a:lnTo>
                  <a:lnTo>
                    <a:pt x="243" y="656"/>
                  </a:lnTo>
                  <a:lnTo>
                    <a:pt x="241" y="653"/>
                  </a:lnTo>
                  <a:lnTo>
                    <a:pt x="239" y="651"/>
                  </a:lnTo>
                  <a:lnTo>
                    <a:pt x="239" y="650"/>
                  </a:lnTo>
                  <a:lnTo>
                    <a:pt x="237" y="648"/>
                  </a:lnTo>
                  <a:lnTo>
                    <a:pt x="237" y="647"/>
                  </a:lnTo>
                  <a:lnTo>
                    <a:pt x="234" y="644"/>
                  </a:lnTo>
                  <a:lnTo>
                    <a:pt x="233" y="643"/>
                  </a:lnTo>
                  <a:lnTo>
                    <a:pt x="228" y="637"/>
                  </a:lnTo>
                  <a:lnTo>
                    <a:pt x="228" y="636"/>
                  </a:lnTo>
                  <a:lnTo>
                    <a:pt x="227" y="636"/>
                  </a:lnTo>
                  <a:lnTo>
                    <a:pt x="227" y="635"/>
                  </a:lnTo>
                  <a:lnTo>
                    <a:pt x="227" y="636"/>
                  </a:lnTo>
                  <a:lnTo>
                    <a:pt x="226" y="636"/>
                  </a:lnTo>
                  <a:lnTo>
                    <a:pt x="225" y="636"/>
                  </a:lnTo>
                  <a:lnTo>
                    <a:pt x="224" y="636"/>
                  </a:lnTo>
                  <a:lnTo>
                    <a:pt x="223" y="636"/>
                  </a:lnTo>
                  <a:lnTo>
                    <a:pt x="223" y="637"/>
                  </a:lnTo>
                  <a:lnTo>
                    <a:pt x="222" y="637"/>
                  </a:lnTo>
                  <a:lnTo>
                    <a:pt x="222" y="638"/>
                  </a:lnTo>
                  <a:lnTo>
                    <a:pt x="220" y="638"/>
                  </a:lnTo>
                  <a:lnTo>
                    <a:pt x="219" y="638"/>
                  </a:lnTo>
                  <a:lnTo>
                    <a:pt x="219" y="639"/>
                  </a:lnTo>
                  <a:lnTo>
                    <a:pt x="218" y="639"/>
                  </a:lnTo>
                  <a:lnTo>
                    <a:pt x="217" y="639"/>
                  </a:lnTo>
                  <a:lnTo>
                    <a:pt x="216" y="640"/>
                  </a:lnTo>
                  <a:lnTo>
                    <a:pt x="215" y="640"/>
                  </a:lnTo>
                  <a:lnTo>
                    <a:pt x="215" y="642"/>
                  </a:lnTo>
                  <a:lnTo>
                    <a:pt x="214" y="642"/>
                  </a:lnTo>
                  <a:lnTo>
                    <a:pt x="214" y="643"/>
                  </a:lnTo>
                  <a:lnTo>
                    <a:pt x="213" y="643"/>
                  </a:lnTo>
                  <a:lnTo>
                    <a:pt x="213" y="644"/>
                  </a:lnTo>
                  <a:lnTo>
                    <a:pt x="213" y="645"/>
                  </a:lnTo>
                  <a:lnTo>
                    <a:pt x="211" y="645"/>
                  </a:lnTo>
                  <a:lnTo>
                    <a:pt x="210" y="646"/>
                  </a:lnTo>
                  <a:lnTo>
                    <a:pt x="210" y="647"/>
                  </a:lnTo>
                  <a:lnTo>
                    <a:pt x="209" y="647"/>
                  </a:lnTo>
                  <a:lnTo>
                    <a:pt x="209" y="648"/>
                  </a:lnTo>
                  <a:lnTo>
                    <a:pt x="209" y="650"/>
                  </a:lnTo>
                  <a:lnTo>
                    <a:pt x="210" y="650"/>
                  </a:lnTo>
                  <a:lnTo>
                    <a:pt x="210" y="651"/>
                  </a:lnTo>
                  <a:lnTo>
                    <a:pt x="210" y="652"/>
                  </a:lnTo>
                  <a:lnTo>
                    <a:pt x="210" y="653"/>
                  </a:lnTo>
                  <a:lnTo>
                    <a:pt x="210" y="654"/>
                  </a:lnTo>
                  <a:lnTo>
                    <a:pt x="209" y="654"/>
                  </a:lnTo>
                  <a:lnTo>
                    <a:pt x="209" y="655"/>
                  </a:lnTo>
                  <a:lnTo>
                    <a:pt x="207" y="656"/>
                  </a:lnTo>
                  <a:lnTo>
                    <a:pt x="206" y="657"/>
                  </a:lnTo>
                  <a:lnTo>
                    <a:pt x="205" y="659"/>
                  </a:lnTo>
                  <a:lnTo>
                    <a:pt x="205" y="660"/>
                  </a:lnTo>
                  <a:lnTo>
                    <a:pt x="203" y="661"/>
                  </a:lnTo>
                  <a:lnTo>
                    <a:pt x="202" y="661"/>
                  </a:lnTo>
                  <a:lnTo>
                    <a:pt x="202" y="662"/>
                  </a:lnTo>
                  <a:lnTo>
                    <a:pt x="201" y="662"/>
                  </a:lnTo>
                  <a:lnTo>
                    <a:pt x="200" y="662"/>
                  </a:lnTo>
                  <a:lnTo>
                    <a:pt x="199" y="663"/>
                  </a:lnTo>
                  <a:lnTo>
                    <a:pt x="199" y="664"/>
                  </a:lnTo>
                  <a:lnTo>
                    <a:pt x="198" y="664"/>
                  </a:lnTo>
                  <a:lnTo>
                    <a:pt x="197" y="664"/>
                  </a:lnTo>
                  <a:lnTo>
                    <a:pt x="196" y="664"/>
                  </a:lnTo>
                  <a:lnTo>
                    <a:pt x="194" y="664"/>
                  </a:lnTo>
                  <a:lnTo>
                    <a:pt x="194" y="663"/>
                  </a:lnTo>
                  <a:lnTo>
                    <a:pt x="193" y="663"/>
                  </a:lnTo>
                  <a:lnTo>
                    <a:pt x="193" y="662"/>
                  </a:lnTo>
                  <a:lnTo>
                    <a:pt x="192" y="662"/>
                  </a:lnTo>
                  <a:lnTo>
                    <a:pt x="191" y="662"/>
                  </a:lnTo>
                  <a:lnTo>
                    <a:pt x="191" y="663"/>
                  </a:lnTo>
                  <a:lnTo>
                    <a:pt x="189" y="664"/>
                  </a:lnTo>
                  <a:lnTo>
                    <a:pt x="188" y="664"/>
                  </a:lnTo>
                  <a:lnTo>
                    <a:pt x="187" y="664"/>
                  </a:lnTo>
                  <a:lnTo>
                    <a:pt x="185" y="664"/>
                  </a:lnTo>
                  <a:lnTo>
                    <a:pt x="184" y="664"/>
                  </a:lnTo>
                  <a:lnTo>
                    <a:pt x="184" y="665"/>
                  </a:lnTo>
                  <a:lnTo>
                    <a:pt x="183" y="667"/>
                  </a:lnTo>
                  <a:lnTo>
                    <a:pt x="183" y="668"/>
                  </a:lnTo>
                  <a:lnTo>
                    <a:pt x="184" y="669"/>
                  </a:lnTo>
                  <a:lnTo>
                    <a:pt x="184" y="670"/>
                  </a:lnTo>
                  <a:lnTo>
                    <a:pt x="184" y="671"/>
                  </a:lnTo>
                  <a:lnTo>
                    <a:pt x="183" y="672"/>
                  </a:lnTo>
                  <a:lnTo>
                    <a:pt x="182" y="672"/>
                  </a:lnTo>
                  <a:lnTo>
                    <a:pt x="182" y="673"/>
                  </a:lnTo>
                  <a:lnTo>
                    <a:pt x="181" y="673"/>
                  </a:lnTo>
                  <a:lnTo>
                    <a:pt x="180" y="673"/>
                  </a:lnTo>
                  <a:lnTo>
                    <a:pt x="179" y="674"/>
                  </a:lnTo>
                  <a:lnTo>
                    <a:pt x="177" y="674"/>
                  </a:lnTo>
                  <a:lnTo>
                    <a:pt x="176" y="676"/>
                  </a:lnTo>
                  <a:lnTo>
                    <a:pt x="176" y="677"/>
                  </a:lnTo>
                  <a:lnTo>
                    <a:pt x="175" y="678"/>
                  </a:lnTo>
                  <a:lnTo>
                    <a:pt x="174" y="678"/>
                  </a:lnTo>
                  <a:lnTo>
                    <a:pt x="174" y="679"/>
                  </a:lnTo>
                  <a:lnTo>
                    <a:pt x="173" y="679"/>
                  </a:lnTo>
                  <a:lnTo>
                    <a:pt x="172" y="679"/>
                  </a:lnTo>
                  <a:lnTo>
                    <a:pt x="171" y="680"/>
                  </a:lnTo>
                  <a:lnTo>
                    <a:pt x="171" y="679"/>
                  </a:lnTo>
                  <a:lnTo>
                    <a:pt x="168" y="679"/>
                  </a:lnTo>
                  <a:lnTo>
                    <a:pt x="166" y="679"/>
                  </a:lnTo>
                  <a:lnTo>
                    <a:pt x="165" y="679"/>
                  </a:lnTo>
                  <a:lnTo>
                    <a:pt x="164" y="679"/>
                  </a:lnTo>
                  <a:lnTo>
                    <a:pt x="163" y="679"/>
                  </a:lnTo>
                  <a:lnTo>
                    <a:pt x="162" y="680"/>
                  </a:lnTo>
                  <a:lnTo>
                    <a:pt x="162" y="679"/>
                  </a:lnTo>
                  <a:lnTo>
                    <a:pt x="161" y="679"/>
                  </a:lnTo>
                  <a:lnTo>
                    <a:pt x="159" y="679"/>
                  </a:lnTo>
                  <a:lnTo>
                    <a:pt x="158" y="679"/>
                  </a:lnTo>
                  <a:lnTo>
                    <a:pt x="157" y="679"/>
                  </a:lnTo>
                  <a:lnTo>
                    <a:pt x="156" y="679"/>
                  </a:lnTo>
                  <a:lnTo>
                    <a:pt x="156" y="680"/>
                  </a:lnTo>
                  <a:lnTo>
                    <a:pt x="155" y="680"/>
                  </a:lnTo>
                  <a:lnTo>
                    <a:pt x="154" y="680"/>
                  </a:lnTo>
                  <a:lnTo>
                    <a:pt x="153" y="680"/>
                  </a:lnTo>
                  <a:lnTo>
                    <a:pt x="151" y="680"/>
                  </a:lnTo>
                  <a:lnTo>
                    <a:pt x="150" y="680"/>
                  </a:lnTo>
                  <a:lnTo>
                    <a:pt x="149" y="680"/>
                  </a:lnTo>
                  <a:lnTo>
                    <a:pt x="148" y="680"/>
                  </a:lnTo>
                  <a:lnTo>
                    <a:pt x="147" y="680"/>
                  </a:lnTo>
                  <a:lnTo>
                    <a:pt x="146" y="680"/>
                  </a:lnTo>
                  <a:lnTo>
                    <a:pt x="145" y="680"/>
                  </a:lnTo>
                  <a:lnTo>
                    <a:pt x="144" y="679"/>
                  </a:lnTo>
                  <a:lnTo>
                    <a:pt x="142" y="679"/>
                  </a:lnTo>
                  <a:lnTo>
                    <a:pt x="141" y="678"/>
                  </a:lnTo>
                  <a:lnTo>
                    <a:pt x="140" y="677"/>
                  </a:lnTo>
                  <a:lnTo>
                    <a:pt x="139" y="677"/>
                  </a:lnTo>
                  <a:lnTo>
                    <a:pt x="137" y="677"/>
                  </a:lnTo>
                  <a:lnTo>
                    <a:pt x="136" y="677"/>
                  </a:lnTo>
                  <a:lnTo>
                    <a:pt x="136" y="678"/>
                  </a:lnTo>
                  <a:lnTo>
                    <a:pt x="134" y="677"/>
                  </a:lnTo>
                  <a:lnTo>
                    <a:pt x="133" y="677"/>
                  </a:lnTo>
                  <a:lnTo>
                    <a:pt x="132" y="677"/>
                  </a:lnTo>
                  <a:lnTo>
                    <a:pt x="132" y="678"/>
                  </a:lnTo>
                  <a:lnTo>
                    <a:pt x="131" y="678"/>
                  </a:lnTo>
                  <a:lnTo>
                    <a:pt x="131" y="679"/>
                  </a:lnTo>
                  <a:lnTo>
                    <a:pt x="130" y="679"/>
                  </a:lnTo>
                  <a:lnTo>
                    <a:pt x="130" y="680"/>
                  </a:lnTo>
                  <a:lnTo>
                    <a:pt x="129" y="680"/>
                  </a:lnTo>
                  <a:lnTo>
                    <a:pt x="129" y="681"/>
                  </a:lnTo>
                  <a:lnTo>
                    <a:pt x="128" y="681"/>
                  </a:lnTo>
                  <a:lnTo>
                    <a:pt x="127" y="681"/>
                  </a:lnTo>
                  <a:lnTo>
                    <a:pt x="125" y="681"/>
                  </a:lnTo>
                  <a:lnTo>
                    <a:pt x="124" y="681"/>
                  </a:lnTo>
                  <a:lnTo>
                    <a:pt x="123" y="680"/>
                  </a:lnTo>
                  <a:lnTo>
                    <a:pt x="122" y="680"/>
                  </a:lnTo>
                  <a:lnTo>
                    <a:pt x="121" y="680"/>
                  </a:lnTo>
                  <a:lnTo>
                    <a:pt x="121" y="679"/>
                  </a:lnTo>
                  <a:lnTo>
                    <a:pt x="121" y="678"/>
                  </a:lnTo>
                  <a:lnTo>
                    <a:pt x="120" y="678"/>
                  </a:lnTo>
                  <a:lnTo>
                    <a:pt x="120" y="679"/>
                  </a:lnTo>
                  <a:lnTo>
                    <a:pt x="119" y="679"/>
                  </a:lnTo>
                  <a:lnTo>
                    <a:pt x="119" y="678"/>
                  </a:lnTo>
                  <a:lnTo>
                    <a:pt x="118" y="677"/>
                  </a:lnTo>
                  <a:lnTo>
                    <a:pt x="116" y="677"/>
                  </a:lnTo>
                  <a:lnTo>
                    <a:pt x="115" y="677"/>
                  </a:lnTo>
                  <a:lnTo>
                    <a:pt x="114" y="677"/>
                  </a:lnTo>
                  <a:lnTo>
                    <a:pt x="113" y="677"/>
                  </a:lnTo>
                  <a:lnTo>
                    <a:pt x="112" y="677"/>
                  </a:lnTo>
                  <a:lnTo>
                    <a:pt x="111" y="677"/>
                  </a:lnTo>
                  <a:lnTo>
                    <a:pt x="110" y="676"/>
                  </a:lnTo>
                  <a:lnTo>
                    <a:pt x="108" y="676"/>
                  </a:lnTo>
                  <a:lnTo>
                    <a:pt x="108" y="674"/>
                  </a:lnTo>
                  <a:lnTo>
                    <a:pt x="107" y="673"/>
                  </a:lnTo>
                  <a:lnTo>
                    <a:pt x="106" y="673"/>
                  </a:lnTo>
                  <a:lnTo>
                    <a:pt x="106" y="672"/>
                  </a:lnTo>
                  <a:lnTo>
                    <a:pt x="105" y="672"/>
                  </a:lnTo>
                  <a:lnTo>
                    <a:pt x="105" y="671"/>
                  </a:lnTo>
                  <a:lnTo>
                    <a:pt x="104" y="671"/>
                  </a:lnTo>
                  <a:lnTo>
                    <a:pt x="103" y="671"/>
                  </a:lnTo>
                  <a:lnTo>
                    <a:pt x="102" y="671"/>
                  </a:lnTo>
                  <a:lnTo>
                    <a:pt x="101" y="671"/>
                  </a:lnTo>
                  <a:lnTo>
                    <a:pt x="101" y="672"/>
                  </a:lnTo>
                  <a:lnTo>
                    <a:pt x="99" y="672"/>
                  </a:lnTo>
                  <a:lnTo>
                    <a:pt x="98" y="672"/>
                  </a:lnTo>
                  <a:lnTo>
                    <a:pt x="97" y="672"/>
                  </a:lnTo>
                  <a:lnTo>
                    <a:pt x="96" y="672"/>
                  </a:lnTo>
                  <a:lnTo>
                    <a:pt x="95" y="673"/>
                  </a:lnTo>
                  <a:lnTo>
                    <a:pt x="94" y="673"/>
                  </a:lnTo>
                  <a:lnTo>
                    <a:pt x="93" y="673"/>
                  </a:lnTo>
                  <a:lnTo>
                    <a:pt x="91" y="673"/>
                  </a:lnTo>
                  <a:lnTo>
                    <a:pt x="90" y="672"/>
                  </a:lnTo>
                  <a:lnTo>
                    <a:pt x="89" y="672"/>
                  </a:lnTo>
                  <a:lnTo>
                    <a:pt x="89" y="671"/>
                  </a:lnTo>
                  <a:lnTo>
                    <a:pt x="88" y="671"/>
                  </a:lnTo>
                  <a:lnTo>
                    <a:pt x="88" y="670"/>
                  </a:lnTo>
                  <a:lnTo>
                    <a:pt x="87" y="669"/>
                  </a:lnTo>
                  <a:lnTo>
                    <a:pt x="87" y="668"/>
                  </a:lnTo>
                  <a:lnTo>
                    <a:pt x="86" y="668"/>
                  </a:lnTo>
                  <a:lnTo>
                    <a:pt x="84" y="667"/>
                  </a:lnTo>
                  <a:lnTo>
                    <a:pt x="82" y="667"/>
                  </a:lnTo>
                  <a:lnTo>
                    <a:pt x="81" y="667"/>
                  </a:lnTo>
                  <a:lnTo>
                    <a:pt x="80" y="667"/>
                  </a:lnTo>
                  <a:lnTo>
                    <a:pt x="79" y="667"/>
                  </a:lnTo>
                  <a:lnTo>
                    <a:pt x="78" y="667"/>
                  </a:lnTo>
                  <a:lnTo>
                    <a:pt x="77" y="667"/>
                  </a:lnTo>
                  <a:lnTo>
                    <a:pt x="77" y="668"/>
                  </a:lnTo>
                  <a:lnTo>
                    <a:pt x="75" y="667"/>
                  </a:lnTo>
                  <a:lnTo>
                    <a:pt x="73" y="667"/>
                  </a:lnTo>
                  <a:lnTo>
                    <a:pt x="72" y="668"/>
                  </a:lnTo>
                  <a:lnTo>
                    <a:pt x="71" y="667"/>
                  </a:lnTo>
                  <a:lnTo>
                    <a:pt x="71" y="668"/>
                  </a:lnTo>
                  <a:lnTo>
                    <a:pt x="70" y="668"/>
                  </a:lnTo>
                  <a:lnTo>
                    <a:pt x="69" y="668"/>
                  </a:lnTo>
                  <a:lnTo>
                    <a:pt x="68" y="668"/>
                  </a:lnTo>
                  <a:lnTo>
                    <a:pt x="67" y="669"/>
                  </a:lnTo>
                  <a:lnTo>
                    <a:pt x="65" y="669"/>
                  </a:lnTo>
                  <a:lnTo>
                    <a:pt x="65" y="670"/>
                  </a:lnTo>
                  <a:lnTo>
                    <a:pt x="64" y="671"/>
                  </a:lnTo>
                  <a:lnTo>
                    <a:pt x="63" y="671"/>
                  </a:lnTo>
                  <a:lnTo>
                    <a:pt x="62" y="671"/>
                  </a:lnTo>
                  <a:lnTo>
                    <a:pt x="61" y="672"/>
                  </a:lnTo>
                  <a:lnTo>
                    <a:pt x="60" y="672"/>
                  </a:lnTo>
                  <a:lnTo>
                    <a:pt x="59" y="672"/>
                  </a:lnTo>
                  <a:lnTo>
                    <a:pt x="58" y="673"/>
                  </a:lnTo>
                  <a:lnTo>
                    <a:pt x="56" y="674"/>
                  </a:lnTo>
                  <a:lnTo>
                    <a:pt x="55" y="676"/>
                  </a:lnTo>
                  <a:lnTo>
                    <a:pt x="54" y="676"/>
                  </a:lnTo>
                  <a:lnTo>
                    <a:pt x="53" y="677"/>
                  </a:lnTo>
                  <a:lnTo>
                    <a:pt x="52" y="677"/>
                  </a:lnTo>
                  <a:lnTo>
                    <a:pt x="51" y="677"/>
                  </a:lnTo>
                  <a:lnTo>
                    <a:pt x="50" y="678"/>
                  </a:lnTo>
                  <a:lnTo>
                    <a:pt x="48" y="678"/>
                  </a:lnTo>
                  <a:lnTo>
                    <a:pt x="47" y="678"/>
                  </a:lnTo>
                  <a:lnTo>
                    <a:pt x="47" y="679"/>
                  </a:lnTo>
                  <a:lnTo>
                    <a:pt x="46" y="679"/>
                  </a:lnTo>
                  <a:lnTo>
                    <a:pt x="45" y="679"/>
                  </a:lnTo>
                  <a:lnTo>
                    <a:pt x="45" y="680"/>
                  </a:lnTo>
                  <a:lnTo>
                    <a:pt x="44" y="680"/>
                  </a:lnTo>
                  <a:lnTo>
                    <a:pt x="43" y="680"/>
                  </a:lnTo>
                  <a:lnTo>
                    <a:pt x="42" y="680"/>
                  </a:lnTo>
                  <a:lnTo>
                    <a:pt x="42" y="681"/>
                  </a:lnTo>
                  <a:lnTo>
                    <a:pt x="41" y="680"/>
                  </a:lnTo>
                  <a:lnTo>
                    <a:pt x="39" y="681"/>
                  </a:lnTo>
                  <a:lnTo>
                    <a:pt x="38" y="681"/>
                  </a:lnTo>
                  <a:lnTo>
                    <a:pt x="37" y="682"/>
                  </a:lnTo>
                  <a:lnTo>
                    <a:pt x="36" y="682"/>
                  </a:lnTo>
                  <a:lnTo>
                    <a:pt x="35" y="682"/>
                  </a:lnTo>
                  <a:lnTo>
                    <a:pt x="34" y="682"/>
                  </a:lnTo>
                  <a:lnTo>
                    <a:pt x="34" y="684"/>
                  </a:lnTo>
                  <a:lnTo>
                    <a:pt x="33" y="684"/>
                  </a:lnTo>
                  <a:lnTo>
                    <a:pt x="32" y="685"/>
                  </a:lnTo>
                  <a:lnTo>
                    <a:pt x="30" y="685"/>
                  </a:lnTo>
                  <a:lnTo>
                    <a:pt x="30" y="686"/>
                  </a:lnTo>
                  <a:lnTo>
                    <a:pt x="29" y="686"/>
                  </a:lnTo>
                  <a:lnTo>
                    <a:pt x="29" y="687"/>
                  </a:lnTo>
                  <a:lnTo>
                    <a:pt x="28" y="687"/>
                  </a:lnTo>
                  <a:lnTo>
                    <a:pt x="28" y="688"/>
                  </a:lnTo>
                  <a:lnTo>
                    <a:pt x="27" y="688"/>
                  </a:lnTo>
                  <a:lnTo>
                    <a:pt x="27" y="689"/>
                  </a:lnTo>
                  <a:lnTo>
                    <a:pt x="26" y="689"/>
                  </a:lnTo>
                  <a:lnTo>
                    <a:pt x="25" y="690"/>
                  </a:lnTo>
                  <a:lnTo>
                    <a:pt x="24" y="690"/>
                  </a:lnTo>
                  <a:lnTo>
                    <a:pt x="22" y="690"/>
                  </a:lnTo>
                  <a:lnTo>
                    <a:pt x="22" y="692"/>
                  </a:lnTo>
                  <a:lnTo>
                    <a:pt x="21" y="692"/>
                  </a:lnTo>
                  <a:lnTo>
                    <a:pt x="21" y="693"/>
                  </a:lnTo>
                  <a:lnTo>
                    <a:pt x="20" y="693"/>
                  </a:lnTo>
                  <a:lnTo>
                    <a:pt x="19" y="694"/>
                  </a:lnTo>
                  <a:lnTo>
                    <a:pt x="17" y="694"/>
                  </a:lnTo>
                  <a:lnTo>
                    <a:pt x="17" y="695"/>
                  </a:lnTo>
                  <a:lnTo>
                    <a:pt x="16" y="695"/>
                  </a:lnTo>
                  <a:lnTo>
                    <a:pt x="15" y="696"/>
                  </a:lnTo>
                  <a:lnTo>
                    <a:pt x="13" y="696"/>
                  </a:lnTo>
                  <a:lnTo>
                    <a:pt x="13" y="697"/>
                  </a:lnTo>
                  <a:lnTo>
                    <a:pt x="12" y="697"/>
                  </a:lnTo>
                  <a:lnTo>
                    <a:pt x="12" y="698"/>
                  </a:lnTo>
                  <a:lnTo>
                    <a:pt x="11" y="698"/>
                  </a:lnTo>
                  <a:lnTo>
                    <a:pt x="10" y="698"/>
                  </a:lnTo>
                  <a:lnTo>
                    <a:pt x="9" y="698"/>
                  </a:lnTo>
                  <a:lnTo>
                    <a:pt x="9" y="699"/>
                  </a:lnTo>
                  <a:lnTo>
                    <a:pt x="8" y="699"/>
                  </a:lnTo>
                  <a:lnTo>
                    <a:pt x="7" y="699"/>
                  </a:lnTo>
                  <a:lnTo>
                    <a:pt x="5" y="699"/>
                  </a:lnTo>
                  <a:lnTo>
                    <a:pt x="5" y="701"/>
                  </a:lnTo>
                  <a:lnTo>
                    <a:pt x="4" y="701"/>
                  </a:lnTo>
                  <a:lnTo>
                    <a:pt x="3" y="701"/>
                  </a:lnTo>
                  <a:lnTo>
                    <a:pt x="2" y="701"/>
                  </a:lnTo>
                  <a:lnTo>
                    <a:pt x="1" y="699"/>
                  </a:lnTo>
                  <a:lnTo>
                    <a:pt x="0" y="699"/>
                  </a:lnTo>
                  <a:lnTo>
                    <a:pt x="0" y="698"/>
                  </a:lnTo>
                  <a:lnTo>
                    <a:pt x="1" y="697"/>
                  </a:lnTo>
                  <a:lnTo>
                    <a:pt x="1" y="696"/>
                  </a:lnTo>
                  <a:lnTo>
                    <a:pt x="1" y="694"/>
                  </a:lnTo>
                  <a:lnTo>
                    <a:pt x="2" y="694"/>
                  </a:lnTo>
                  <a:lnTo>
                    <a:pt x="3" y="689"/>
                  </a:lnTo>
                  <a:lnTo>
                    <a:pt x="3" y="688"/>
                  </a:lnTo>
                  <a:lnTo>
                    <a:pt x="5" y="680"/>
                  </a:lnTo>
                  <a:lnTo>
                    <a:pt x="8" y="672"/>
                  </a:lnTo>
                  <a:lnTo>
                    <a:pt x="9" y="670"/>
                  </a:lnTo>
                  <a:lnTo>
                    <a:pt x="10" y="667"/>
                  </a:lnTo>
                  <a:lnTo>
                    <a:pt x="10" y="665"/>
                  </a:lnTo>
                  <a:lnTo>
                    <a:pt x="11" y="660"/>
                  </a:lnTo>
                  <a:lnTo>
                    <a:pt x="12" y="657"/>
                  </a:lnTo>
                  <a:lnTo>
                    <a:pt x="12" y="656"/>
                  </a:lnTo>
                  <a:lnTo>
                    <a:pt x="13" y="654"/>
                  </a:lnTo>
                  <a:lnTo>
                    <a:pt x="17" y="643"/>
                  </a:lnTo>
                  <a:lnTo>
                    <a:pt x="19" y="631"/>
                  </a:lnTo>
                  <a:lnTo>
                    <a:pt x="20" y="630"/>
                  </a:lnTo>
                  <a:lnTo>
                    <a:pt x="21" y="626"/>
                  </a:lnTo>
                  <a:lnTo>
                    <a:pt x="21" y="625"/>
                  </a:lnTo>
                  <a:lnTo>
                    <a:pt x="24" y="617"/>
                  </a:lnTo>
                  <a:lnTo>
                    <a:pt x="25" y="615"/>
                  </a:lnTo>
                  <a:lnTo>
                    <a:pt x="27" y="607"/>
                  </a:lnTo>
                  <a:lnTo>
                    <a:pt x="27" y="603"/>
                  </a:lnTo>
                  <a:lnTo>
                    <a:pt x="28" y="603"/>
                  </a:lnTo>
                  <a:lnTo>
                    <a:pt x="28" y="602"/>
                  </a:lnTo>
                  <a:lnTo>
                    <a:pt x="28" y="601"/>
                  </a:lnTo>
                  <a:lnTo>
                    <a:pt x="28" y="600"/>
                  </a:lnTo>
                  <a:lnTo>
                    <a:pt x="30" y="592"/>
                  </a:lnTo>
                  <a:lnTo>
                    <a:pt x="32" y="587"/>
                  </a:lnTo>
                  <a:lnTo>
                    <a:pt x="33" y="584"/>
                  </a:lnTo>
                  <a:lnTo>
                    <a:pt x="34" y="583"/>
                  </a:lnTo>
                  <a:lnTo>
                    <a:pt x="34" y="581"/>
                  </a:lnTo>
                  <a:lnTo>
                    <a:pt x="34" y="580"/>
                  </a:lnTo>
                  <a:lnTo>
                    <a:pt x="35" y="578"/>
                  </a:lnTo>
                  <a:lnTo>
                    <a:pt x="38" y="567"/>
                  </a:lnTo>
                  <a:lnTo>
                    <a:pt x="42" y="552"/>
                  </a:lnTo>
                  <a:lnTo>
                    <a:pt x="43" y="550"/>
                  </a:lnTo>
                  <a:lnTo>
                    <a:pt x="47" y="534"/>
                  </a:lnTo>
                  <a:lnTo>
                    <a:pt x="50" y="526"/>
                  </a:lnTo>
                  <a:lnTo>
                    <a:pt x="50" y="525"/>
                  </a:lnTo>
                  <a:lnTo>
                    <a:pt x="51" y="523"/>
                  </a:lnTo>
                  <a:lnTo>
                    <a:pt x="52" y="517"/>
                  </a:lnTo>
                  <a:lnTo>
                    <a:pt x="54" y="509"/>
                  </a:lnTo>
                  <a:lnTo>
                    <a:pt x="55" y="505"/>
                  </a:lnTo>
                  <a:lnTo>
                    <a:pt x="55" y="504"/>
                  </a:lnTo>
                  <a:lnTo>
                    <a:pt x="58" y="500"/>
                  </a:lnTo>
                  <a:lnTo>
                    <a:pt x="59" y="494"/>
                  </a:lnTo>
                  <a:lnTo>
                    <a:pt x="59" y="493"/>
                  </a:lnTo>
                  <a:lnTo>
                    <a:pt x="59" y="492"/>
                  </a:lnTo>
                  <a:lnTo>
                    <a:pt x="60" y="492"/>
                  </a:lnTo>
                  <a:lnTo>
                    <a:pt x="60" y="489"/>
                  </a:lnTo>
                  <a:lnTo>
                    <a:pt x="60" y="488"/>
                  </a:lnTo>
                  <a:lnTo>
                    <a:pt x="60" y="487"/>
                  </a:lnTo>
                  <a:lnTo>
                    <a:pt x="61" y="486"/>
                  </a:lnTo>
                  <a:lnTo>
                    <a:pt x="61" y="484"/>
                  </a:lnTo>
                  <a:lnTo>
                    <a:pt x="62" y="481"/>
                  </a:lnTo>
                  <a:lnTo>
                    <a:pt x="62" y="480"/>
                  </a:lnTo>
                  <a:lnTo>
                    <a:pt x="63" y="479"/>
                  </a:lnTo>
                  <a:lnTo>
                    <a:pt x="63" y="478"/>
                  </a:lnTo>
                  <a:lnTo>
                    <a:pt x="64" y="473"/>
                  </a:lnTo>
                  <a:lnTo>
                    <a:pt x="64" y="472"/>
                  </a:lnTo>
                  <a:lnTo>
                    <a:pt x="65" y="471"/>
                  </a:lnTo>
                  <a:lnTo>
                    <a:pt x="65" y="469"/>
                  </a:lnTo>
                  <a:lnTo>
                    <a:pt x="65" y="468"/>
                  </a:lnTo>
                  <a:lnTo>
                    <a:pt x="68" y="463"/>
                  </a:lnTo>
                  <a:lnTo>
                    <a:pt x="69" y="458"/>
                  </a:lnTo>
                  <a:lnTo>
                    <a:pt x="73" y="443"/>
                  </a:lnTo>
                  <a:lnTo>
                    <a:pt x="77" y="426"/>
                  </a:lnTo>
                  <a:lnTo>
                    <a:pt x="77" y="420"/>
                  </a:lnTo>
                  <a:lnTo>
                    <a:pt x="79" y="414"/>
                  </a:lnTo>
                  <a:lnTo>
                    <a:pt x="79" y="410"/>
                  </a:lnTo>
                  <a:lnTo>
                    <a:pt x="80" y="406"/>
                  </a:lnTo>
                  <a:lnTo>
                    <a:pt x="81" y="402"/>
                  </a:lnTo>
                  <a:lnTo>
                    <a:pt x="81" y="401"/>
                  </a:lnTo>
                  <a:lnTo>
                    <a:pt x="82" y="395"/>
                  </a:lnTo>
                  <a:lnTo>
                    <a:pt x="82" y="392"/>
                  </a:lnTo>
                  <a:lnTo>
                    <a:pt x="84" y="389"/>
                  </a:lnTo>
                  <a:lnTo>
                    <a:pt x="84" y="388"/>
                  </a:lnTo>
                  <a:lnTo>
                    <a:pt x="85" y="384"/>
                  </a:lnTo>
                  <a:lnTo>
                    <a:pt x="85" y="383"/>
                  </a:lnTo>
                  <a:lnTo>
                    <a:pt x="86" y="378"/>
                  </a:lnTo>
                  <a:lnTo>
                    <a:pt x="87" y="374"/>
                  </a:lnTo>
                  <a:lnTo>
                    <a:pt x="87" y="370"/>
                  </a:lnTo>
                  <a:lnTo>
                    <a:pt x="87" y="368"/>
                  </a:lnTo>
                  <a:lnTo>
                    <a:pt x="89" y="358"/>
                  </a:lnTo>
                  <a:lnTo>
                    <a:pt x="89" y="356"/>
                  </a:lnTo>
                  <a:lnTo>
                    <a:pt x="90" y="355"/>
                  </a:lnTo>
                  <a:lnTo>
                    <a:pt x="90" y="352"/>
                  </a:lnTo>
                  <a:lnTo>
                    <a:pt x="91" y="349"/>
                  </a:lnTo>
                  <a:lnTo>
                    <a:pt x="91" y="347"/>
                  </a:lnTo>
                  <a:lnTo>
                    <a:pt x="91" y="345"/>
                  </a:lnTo>
                  <a:lnTo>
                    <a:pt x="93" y="344"/>
                  </a:lnTo>
                  <a:lnTo>
                    <a:pt x="93" y="341"/>
                  </a:lnTo>
                  <a:lnTo>
                    <a:pt x="93" y="338"/>
                  </a:lnTo>
                  <a:lnTo>
                    <a:pt x="94" y="338"/>
                  </a:lnTo>
                  <a:lnTo>
                    <a:pt x="95" y="335"/>
                  </a:lnTo>
                  <a:lnTo>
                    <a:pt x="102" y="322"/>
                  </a:lnTo>
                  <a:lnTo>
                    <a:pt x="106" y="312"/>
                  </a:lnTo>
                  <a:lnTo>
                    <a:pt x="107" y="309"/>
                  </a:lnTo>
                  <a:lnTo>
                    <a:pt x="108" y="308"/>
                  </a:lnTo>
                  <a:lnTo>
                    <a:pt x="108" y="307"/>
                  </a:lnTo>
                  <a:lnTo>
                    <a:pt x="110" y="305"/>
                  </a:lnTo>
                  <a:lnTo>
                    <a:pt x="110" y="304"/>
                  </a:lnTo>
                  <a:lnTo>
                    <a:pt x="110" y="303"/>
                  </a:lnTo>
                  <a:lnTo>
                    <a:pt x="111" y="301"/>
                  </a:lnTo>
                  <a:lnTo>
                    <a:pt x="115" y="288"/>
                  </a:lnTo>
                  <a:lnTo>
                    <a:pt x="116" y="286"/>
                  </a:lnTo>
                  <a:lnTo>
                    <a:pt x="116" y="285"/>
                  </a:lnTo>
                  <a:lnTo>
                    <a:pt x="116" y="284"/>
                  </a:lnTo>
                  <a:lnTo>
                    <a:pt x="118" y="283"/>
                  </a:lnTo>
                  <a:lnTo>
                    <a:pt x="119" y="278"/>
                  </a:lnTo>
                  <a:lnTo>
                    <a:pt x="120" y="276"/>
                  </a:lnTo>
                  <a:lnTo>
                    <a:pt x="121" y="271"/>
                  </a:lnTo>
                  <a:lnTo>
                    <a:pt x="122" y="271"/>
                  </a:lnTo>
                  <a:lnTo>
                    <a:pt x="122" y="268"/>
                  </a:lnTo>
                  <a:lnTo>
                    <a:pt x="123" y="267"/>
                  </a:lnTo>
                  <a:lnTo>
                    <a:pt x="123" y="266"/>
                  </a:lnTo>
                  <a:lnTo>
                    <a:pt x="125" y="260"/>
                  </a:lnTo>
                  <a:lnTo>
                    <a:pt x="125" y="259"/>
                  </a:lnTo>
                  <a:lnTo>
                    <a:pt x="128" y="254"/>
                  </a:lnTo>
                  <a:lnTo>
                    <a:pt x="131" y="245"/>
                  </a:lnTo>
                  <a:lnTo>
                    <a:pt x="131" y="244"/>
                  </a:lnTo>
                  <a:lnTo>
                    <a:pt x="131" y="243"/>
                  </a:lnTo>
                  <a:lnTo>
                    <a:pt x="132" y="243"/>
                  </a:lnTo>
                  <a:lnTo>
                    <a:pt x="132" y="242"/>
                  </a:lnTo>
                  <a:lnTo>
                    <a:pt x="132" y="240"/>
                  </a:lnTo>
                  <a:lnTo>
                    <a:pt x="133" y="238"/>
                  </a:lnTo>
                  <a:lnTo>
                    <a:pt x="133" y="237"/>
                  </a:lnTo>
                  <a:lnTo>
                    <a:pt x="134" y="234"/>
                  </a:lnTo>
                  <a:lnTo>
                    <a:pt x="137" y="228"/>
                  </a:lnTo>
                  <a:lnTo>
                    <a:pt x="138" y="225"/>
                  </a:lnTo>
                  <a:lnTo>
                    <a:pt x="139" y="222"/>
                  </a:lnTo>
                  <a:lnTo>
                    <a:pt x="139" y="221"/>
                  </a:lnTo>
                  <a:lnTo>
                    <a:pt x="139" y="220"/>
                  </a:lnTo>
                  <a:lnTo>
                    <a:pt x="140" y="219"/>
                  </a:lnTo>
                  <a:lnTo>
                    <a:pt x="140" y="218"/>
                  </a:lnTo>
                  <a:lnTo>
                    <a:pt x="141" y="217"/>
                  </a:lnTo>
                  <a:lnTo>
                    <a:pt x="141" y="215"/>
                  </a:lnTo>
                  <a:lnTo>
                    <a:pt x="141" y="213"/>
                  </a:lnTo>
                  <a:lnTo>
                    <a:pt x="142" y="212"/>
                  </a:lnTo>
                  <a:lnTo>
                    <a:pt x="142" y="211"/>
                  </a:lnTo>
                  <a:lnTo>
                    <a:pt x="144" y="209"/>
                  </a:lnTo>
                  <a:lnTo>
                    <a:pt x="144" y="208"/>
                  </a:lnTo>
                  <a:lnTo>
                    <a:pt x="144" y="207"/>
                  </a:lnTo>
                  <a:lnTo>
                    <a:pt x="145" y="204"/>
                  </a:lnTo>
                  <a:lnTo>
                    <a:pt x="146" y="200"/>
                  </a:lnTo>
                  <a:lnTo>
                    <a:pt x="147" y="197"/>
                  </a:lnTo>
                  <a:lnTo>
                    <a:pt x="149" y="191"/>
                  </a:lnTo>
                  <a:lnTo>
                    <a:pt x="149" y="190"/>
                  </a:lnTo>
                  <a:lnTo>
                    <a:pt x="149" y="188"/>
                  </a:lnTo>
                  <a:lnTo>
                    <a:pt x="150" y="187"/>
                  </a:lnTo>
                  <a:lnTo>
                    <a:pt x="150" y="185"/>
                  </a:lnTo>
                  <a:lnTo>
                    <a:pt x="151" y="184"/>
                  </a:lnTo>
                  <a:lnTo>
                    <a:pt x="151" y="183"/>
                  </a:lnTo>
                  <a:lnTo>
                    <a:pt x="151" y="180"/>
                  </a:lnTo>
                  <a:lnTo>
                    <a:pt x="153" y="180"/>
                  </a:lnTo>
                  <a:lnTo>
                    <a:pt x="153" y="179"/>
                  </a:lnTo>
                  <a:lnTo>
                    <a:pt x="154" y="177"/>
                  </a:lnTo>
                  <a:lnTo>
                    <a:pt x="154" y="176"/>
                  </a:lnTo>
                  <a:lnTo>
                    <a:pt x="154" y="175"/>
                  </a:lnTo>
                  <a:lnTo>
                    <a:pt x="155" y="173"/>
                  </a:lnTo>
                  <a:lnTo>
                    <a:pt x="156" y="169"/>
                  </a:lnTo>
                  <a:lnTo>
                    <a:pt x="156" y="167"/>
                  </a:lnTo>
                  <a:lnTo>
                    <a:pt x="157" y="167"/>
                  </a:lnTo>
                  <a:lnTo>
                    <a:pt x="157" y="163"/>
                  </a:lnTo>
                  <a:lnTo>
                    <a:pt x="158" y="162"/>
                  </a:lnTo>
                  <a:lnTo>
                    <a:pt x="158" y="160"/>
                  </a:lnTo>
                  <a:lnTo>
                    <a:pt x="159" y="159"/>
                  </a:lnTo>
                  <a:lnTo>
                    <a:pt x="159" y="158"/>
                  </a:lnTo>
                  <a:lnTo>
                    <a:pt x="159" y="157"/>
                  </a:lnTo>
                  <a:lnTo>
                    <a:pt x="161" y="155"/>
                  </a:lnTo>
                  <a:lnTo>
                    <a:pt x="161" y="153"/>
                  </a:lnTo>
                  <a:lnTo>
                    <a:pt x="162" y="152"/>
                  </a:lnTo>
                  <a:lnTo>
                    <a:pt x="162" y="151"/>
                  </a:lnTo>
                  <a:lnTo>
                    <a:pt x="162" y="150"/>
                  </a:lnTo>
                  <a:lnTo>
                    <a:pt x="162" y="149"/>
                  </a:lnTo>
                  <a:lnTo>
                    <a:pt x="163" y="149"/>
                  </a:lnTo>
                  <a:lnTo>
                    <a:pt x="163" y="148"/>
                  </a:lnTo>
                  <a:lnTo>
                    <a:pt x="164" y="145"/>
                  </a:lnTo>
                  <a:lnTo>
                    <a:pt x="166" y="138"/>
                  </a:lnTo>
                  <a:lnTo>
                    <a:pt x="166" y="136"/>
                  </a:lnTo>
                  <a:lnTo>
                    <a:pt x="166" y="135"/>
                  </a:lnTo>
                  <a:lnTo>
                    <a:pt x="167" y="132"/>
                  </a:lnTo>
                  <a:lnTo>
                    <a:pt x="168" y="130"/>
                  </a:lnTo>
                  <a:lnTo>
                    <a:pt x="168" y="129"/>
                  </a:lnTo>
                  <a:lnTo>
                    <a:pt x="168" y="128"/>
                  </a:lnTo>
                  <a:lnTo>
                    <a:pt x="170" y="128"/>
                  </a:lnTo>
                  <a:lnTo>
                    <a:pt x="170" y="127"/>
                  </a:lnTo>
                  <a:lnTo>
                    <a:pt x="170" y="126"/>
                  </a:lnTo>
                  <a:lnTo>
                    <a:pt x="170" y="125"/>
                  </a:lnTo>
                  <a:lnTo>
                    <a:pt x="171" y="124"/>
                  </a:lnTo>
                  <a:lnTo>
                    <a:pt x="171" y="123"/>
                  </a:lnTo>
                  <a:lnTo>
                    <a:pt x="171" y="121"/>
                  </a:lnTo>
                  <a:lnTo>
                    <a:pt x="173" y="116"/>
                  </a:lnTo>
                  <a:lnTo>
                    <a:pt x="173" y="115"/>
                  </a:lnTo>
                  <a:lnTo>
                    <a:pt x="173" y="113"/>
                  </a:lnTo>
                  <a:lnTo>
                    <a:pt x="173" y="112"/>
                  </a:lnTo>
                  <a:lnTo>
                    <a:pt x="174" y="110"/>
                  </a:lnTo>
                  <a:lnTo>
                    <a:pt x="174" y="108"/>
                  </a:lnTo>
                  <a:lnTo>
                    <a:pt x="174" y="107"/>
                  </a:lnTo>
                  <a:lnTo>
                    <a:pt x="174" y="105"/>
                  </a:lnTo>
                  <a:lnTo>
                    <a:pt x="174" y="103"/>
                  </a:lnTo>
                  <a:lnTo>
                    <a:pt x="175" y="100"/>
                  </a:lnTo>
                  <a:lnTo>
                    <a:pt x="175" y="94"/>
                  </a:lnTo>
                  <a:lnTo>
                    <a:pt x="175" y="92"/>
                  </a:lnTo>
                  <a:lnTo>
                    <a:pt x="175" y="91"/>
                  </a:lnTo>
                  <a:lnTo>
                    <a:pt x="176" y="88"/>
                  </a:lnTo>
                  <a:lnTo>
                    <a:pt x="176" y="83"/>
                  </a:lnTo>
                  <a:lnTo>
                    <a:pt x="176" y="81"/>
                  </a:lnTo>
                  <a:lnTo>
                    <a:pt x="177" y="77"/>
                  </a:lnTo>
                  <a:lnTo>
                    <a:pt x="177" y="75"/>
                  </a:lnTo>
                  <a:lnTo>
                    <a:pt x="177" y="74"/>
                  </a:lnTo>
                  <a:lnTo>
                    <a:pt x="179" y="66"/>
                  </a:lnTo>
                  <a:lnTo>
                    <a:pt x="179" y="61"/>
                  </a:lnTo>
                  <a:lnTo>
                    <a:pt x="180" y="58"/>
                  </a:lnTo>
                  <a:lnTo>
                    <a:pt x="180" y="53"/>
                  </a:lnTo>
                  <a:lnTo>
                    <a:pt x="180" y="52"/>
                  </a:lnTo>
                  <a:lnTo>
                    <a:pt x="181" y="46"/>
                  </a:lnTo>
                  <a:lnTo>
                    <a:pt x="181" y="44"/>
                  </a:lnTo>
                  <a:lnTo>
                    <a:pt x="181" y="38"/>
                  </a:lnTo>
                  <a:lnTo>
                    <a:pt x="182" y="34"/>
                  </a:lnTo>
                  <a:lnTo>
                    <a:pt x="182" y="26"/>
                  </a:lnTo>
                  <a:lnTo>
                    <a:pt x="183" y="24"/>
                  </a:lnTo>
                  <a:lnTo>
                    <a:pt x="183" y="23"/>
                  </a:lnTo>
                  <a:lnTo>
                    <a:pt x="183" y="19"/>
                  </a:lnTo>
                  <a:lnTo>
                    <a:pt x="184" y="13"/>
                  </a:lnTo>
                  <a:lnTo>
                    <a:pt x="184" y="11"/>
                  </a:lnTo>
                  <a:lnTo>
                    <a:pt x="184" y="10"/>
                  </a:lnTo>
                  <a:lnTo>
                    <a:pt x="184" y="7"/>
                  </a:lnTo>
                  <a:lnTo>
                    <a:pt x="185" y="1"/>
                  </a:lnTo>
                  <a:lnTo>
                    <a:pt x="185" y="0"/>
                  </a:lnTo>
                  <a:lnTo>
                    <a:pt x="205" y="0"/>
                  </a:lnTo>
                  <a:lnTo>
                    <a:pt x="209" y="0"/>
                  </a:lnTo>
                  <a:lnTo>
                    <a:pt x="214" y="0"/>
                  </a:lnTo>
                  <a:lnTo>
                    <a:pt x="219" y="0"/>
                  </a:lnTo>
                  <a:lnTo>
                    <a:pt x="223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3" y="0"/>
                  </a:lnTo>
                  <a:lnTo>
                    <a:pt x="236" y="0"/>
                  </a:lnTo>
                  <a:lnTo>
                    <a:pt x="240" y="0"/>
                  </a:lnTo>
                  <a:lnTo>
                    <a:pt x="243" y="0"/>
                  </a:lnTo>
                  <a:lnTo>
                    <a:pt x="243" y="1"/>
                  </a:lnTo>
                  <a:lnTo>
                    <a:pt x="243" y="2"/>
                  </a:lnTo>
                  <a:lnTo>
                    <a:pt x="242" y="6"/>
                  </a:lnTo>
                  <a:lnTo>
                    <a:pt x="242" y="7"/>
                  </a:lnTo>
                  <a:lnTo>
                    <a:pt x="242" y="8"/>
                  </a:lnTo>
                  <a:lnTo>
                    <a:pt x="241" y="10"/>
                  </a:lnTo>
                  <a:lnTo>
                    <a:pt x="241" y="12"/>
                  </a:lnTo>
                  <a:lnTo>
                    <a:pt x="241" y="13"/>
                  </a:lnTo>
                  <a:lnTo>
                    <a:pt x="240" y="16"/>
                  </a:lnTo>
                  <a:lnTo>
                    <a:pt x="239" y="21"/>
                  </a:lnTo>
                  <a:lnTo>
                    <a:pt x="237" y="27"/>
                  </a:lnTo>
                  <a:lnTo>
                    <a:pt x="237" y="28"/>
                  </a:lnTo>
                  <a:lnTo>
                    <a:pt x="236" y="32"/>
                  </a:lnTo>
                  <a:lnTo>
                    <a:pt x="236" y="34"/>
                  </a:lnTo>
                  <a:lnTo>
                    <a:pt x="234" y="41"/>
                  </a:lnTo>
                  <a:lnTo>
                    <a:pt x="232" y="52"/>
                  </a:lnTo>
                  <a:lnTo>
                    <a:pt x="232" y="53"/>
                  </a:lnTo>
                  <a:lnTo>
                    <a:pt x="232" y="54"/>
                  </a:lnTo>
                  <a:lnTo>
                    <a:pt x="231" y="56"/>
                  </a:lnTo>
                  <a:lnTo>
                    <a:pt x="231" y="57"/>
                  </a:lnTo>
                  <a:lnTo>
                    <a:pt x="231" y="58"/>
                  </a:lnTo>
                  <a:lnTo>
                    <a:pt x="232" y="59"/>
                  </a:lnTo>
                  <a:lnTo>
                    <a:pt x="232" y="60"/>
                  </a:lnTo>
                  <a:lnTo>
                    <a:pt x="232" y="61"/>
                  </a:lnTo>
                  <a:lnTo>
                    <a:pt x="232" y="62"/>
                  </a:lnTo>
                  <a:lnTo>
                    <a:pt x="232" y="63"/>
                  </a:lnTo>
                  <a:lnTo>
                    <a:pt x="233" y="65"/>
                  </a:lnTo>
                  <a:lnTo>
                    <a:pt x="233" y="66"/>
                  </a:lnTo>
                  <a:lnTo>
                    <a:pt x="233" y="67"/>
                  </a:lnTo>
                  <a:lnTo>
                    <a:pt x="234" y="68"/>
                  </a:lnTo>
                  <a:lnTo>
                    <a:pt x="235" y="70"/>
                  </a:lnTo>
                  <a:lnTo>
                    <a:pt x="236" y="71"/>
                  </a:lnTo>
                  <a:lnTo>
                    <a:pt x="236" y="73"/>
                  </a:lnTo>
                  <a:lnTo>
                    <a:pt x="237" y="74"/>
                  </a:lnTo>
                  <a:lnTo>
                    <a:pt x="240" y="75"/>
                  </a:lnTo>
                  <a:lnTo>
                    <a:pt x="241" y="76"/>
                  </a:lnTo>
                  <a:lnTo>
                    <a:pt x="243" y="78"/>
                  </a:lnTo>
                  <a:lnTo>
                    <a:pt x="248" y="82"/>
                  </a:lnTo>
                  <a:lnTo>
                    <a:pt x="252" y="86"/>
                  </a:lnTo>
                  <a:lnTo>
                    <a:pt x="260" y="93"/>
                  </a:lnTo>
                  <a:lnTo>
                    <a:pt x="261" y="93"/>
                  </a:lnTo>
                  <a:lnTo>
                    <a:pt x="262" y="95"/>
                  </a:lnTo>
                  <a:lnTo>
                    <a:pt x="265" y="96"/>
                  </a:lnTo>
                  <a:lnTo>
                    <a:pt x="266" y="98"/>
                  </a:lnTo>
                  <a:lnTo>
                    <a:pt x="267" y="98"/>
                  </a:lnTo>
                  <a:lnTo>
                    <a:pt x="268" y="99"/>
                  </a:lnTo>
                  <a:lnTo>
                    <a:pt x="268" y="100"/>
                  </a:lnTo>
                  <a:lnTo>
                    <a:pt x="269" y="100"/>
                  </a:lnTo>
                  <a:lnTo>
                    <a:pt x="270" y="102"/>
                  </a:lnTo>
                  <a:lnTo>
                    <a:pt x="271" y="103"/>
                  </a:lnTo>
                  <a:lnTo>
                    <a:pt x="273" y="103"/>
                  </a:lnTo>
                  <a:lnTo>
                    <a:pt x="274" y="104"/>
                  </a:lnTo>
                  <a:lnTo>
                    <a:pt x="276" y="108"/>
                  </a:lnTo>
                  <a:lnTo>
                    <a:pt x="277" y="110"/>
                  </a:lnTo>
                  <a:lnTo>
                    <a:pt x="278" y="111"/>
                  </a:lnTo>
                  <a:lnTo>
                    <a:pt x="278" y="112"/>
                  </a:lnTo>
                  <a:lnTo>
                    <a:pt x="279" y="112"/>
                  </a:lnTo>
                  <a:lnTo>
                    <a:pt x="279" y="113"/>
                  </a:lnTo>
                  <a:lnTo>
                    <a:pt x="280" y="115"/>
                  </a:lnTo>
                  <a:lnTo>
                    <a:pt x="280" y="116"/>
                  </a:lnTo>
                  <a:lnTo>
                    <a:pt x="282" y="117"/>
                  </a:lnTo>
                  <a:lnTo>
                    <a:pt x="283" y="119"/>
                  </a:lnTo>
                  <a:lnTo>
                    <a:pt x="285" y="123"/>
                  </a:lnTo>
                  <a:lnTo>
                    <a:pt x="287" y="126"/>
                  </a:lnTo>
                  <a:lnTo>
                    <a:pt x="287" y="127"/>
                  </a:lnTo>
                  <a:lnTo>
                    <a:pt x="289" y="132"/>
                  </a:lnTo>
                  <a:lnTo>
                    <a:pt x="291" y="134"/>
                  </a:lnTo>
                  <a:lnTo>
                    <a:pt x="293" y="137"/>
                  </a:lnTo>
                  <a:lnTo>
                    <a:pt x="294" y="141"/>
                  </a:lnTo>
                  <a:lnTo>
                    <a:pt x="295" y="143"/>
                  </a:lnTo>
                  <a:lnTo>
                    <a:pt x="296" y="145"/>
                  </a:lnTo>
                  <a:lnTo>
                    <a:pt x="296" y="146"/>
                  </a:lnTo>
                  <a:lnTo>
                    <a:pt x="297" y="148"/>
                  </a:lnTo>
                  <a:lnTo>
                    <a:pt x="297" y="149"/>
                  </a:lnTo>
                  <a:lnTo>
                    <a:pt x="297" y="151"/>
                  </a:lnTo>
                  <a:lnTo>
                    <a:pt x="297" y="153"/>
                  </a:lnTo>
                  <a:lnTo>
                    <a:pt x="297" y="154"/>
                  </a:lnTo>
                  <a:lnTo>
                    <a:pt x="297" y="155"/>
                  </a:lnTo>
                  <a:lnTo>
                    <a:pt x="299" y="159"/>
                  </a:lnTo>
                  <a:lnTo>
                    <a:pt x="299" y="160"/>
                  </a:lnTo>
                  <a:lnTo>
                    <a:pt x="299" y="165"/>
                  </a:lnTo>
                  <a:lnTo>
                    <a:pt x="299" y="170"/>
                  </a:lnTo>
                  <a:lnTo>
                    <a:pt x="299" y="173"/>
                  </a:lnTo>
                  <a:lnTo>
                    <a:pt x="299" y="174"/>
                  </a:lnTo>
                  <a:lnTo>
                    <a:pt x="300" y="176"/>
                  </a:lnTo>
                  <a:lnTo>
                    <a:pt x="300" y="177"/>
                  </a:lnTo>
                  <a:lnTo>
                    <a:pt x="300" y="178"/>
                  </a:lnTo>
                  <a:lnTo>
                    <a:pt x="300" y="180"/>
                  </a:lnTo>
                  <a:lnTo>
                    <a:pt x="301" y="183"/>
                  </a:lnTo>
                  <a:lnTo>
                    <a:pt x="301" y="184"/>
                  </a:lnTo>
                  <a:lnTo>
                    <a:pt x="301" y="185"/>
                  </a:lnTo>
                  <a:lnTo>
                    <a:pt x="302" y="185"/>
                  </a:lnTo>
                  <a:lnTo>
                    <a:pt x="302" y="186"/>
                  </a:lnTo>
                  <a:lnTo>
                    <a:pt x="303" y="187"/>
                  </a:lnTo>
                  <a:lnTo>
                    <a:pt x="303" y="188"/>
                  </a:lnTo>
                  <a:lnTo>
                    <a:pt x="304" y="190"/>
                  </a:lnTo>
                  <a:lnTo>
                    <a:pt x="304" y="191"/>
                  </a:lnTo>
                  <a:lnTo>
                    <a:pt x="305" y="194"/>
                  </a:lnTo>
                  <a:lnTo>
                    <a:pt x="306" y="195"/>
                  </a:lnTo>
                  <a:lnTo>
                    <a:pt x="308" y="197"/>
                  </a:lnTo>
                  <a:lnTo>
                    <a:pt x="308" y="200"/>
                  </a:lnTo>
                  <a:lnTo>
                    <a:pt x="309" y="201"/>
                  </a:lnTo>
                  <a:lnTo>
                    <a:pt x="309" y="202"/>
                  </a:lnTo>
                  <a:lnTo>
                    <a:pt x="309" y="203"/>
                  </a:lnTo>
                  <a:lnTo>
                    <a:pt x="310" y="207"/>
                  </a:lnTo>
                  <a:lnTo>
                    <a:pt x="310" y="209"/>
                  </a:lnTo>
                  <a:lnTo>
                    <a:pt x="310" y="210"/>
                  </a:lnTo>
                  <a:lnTo>
                    <a:pt x="310" y="211"/>
                  </a:lnTo>
                  <a:lnTo>
                    <a:pt x="311" y="215"/>
                  </a:lnTo>
                  <a:lnTo>
                    <a:pt x="311" y="217"/>
                  </a:lnTo>
                  <a:lnTo>
                    <a:pt x="311" y="218"/>
                  </a:lnTo>
                  <a:lnTo>
                    <a:pt x="311" y="220"/>
                  </a:lnTo>
                  <a:lnTo>
                    <a:pt x="311" y="221"/>
                  </a:lnTo>
                  <a:lnTo>
                    <a:pt x="311" y="222"/>
                  </a:lnTo>
                  <a:lnTo>
                    <a:pt x="312" y="227"/>
                  </a:lnTo>
                  <a:lnTo>
                    <a:pt x="313" y="235"/>
                  </a:lnTo>
                  <a:lnTo>
                    <a:pt x="313" y="238"/>
                  </a:lnTo>
                  <a:lnTo>
                    <a:pt x="313" y="240"/>
                  </a:lnTo>
                  <a:lnTo>
                    <a:pt x="313" y="241"/>
                  </a:lnTo>
                  <a:lnTo>
                    <a:pt x="313" y="242"/>
                  </a:lnTo>
                  <a:lnTo>
                    <a:pt x="313" y="244"/>
                  </a:lnTo>
                  <a:lnTo>
                    <a:pt x="313" y="245"/>
                  </a:lnTo>
                  <a:lnTo>
                    <a:pt x="314" y="246"/>
                  </a:lnTo>
                  <a:lnTo>
                    <a:pt x="314" y="247"/>
                  </a:lnTo>
                  <a:lnTo>
                    <a:pt x="314" y="249"/>
                  </a:lnTo>
                  <a:lnTo>
                    <a:pt x="314" y="250"/>
                  </a:lnTo>
                  <a:lnTo>
                    <a:pt x="314" y="251"/>
                  </a:lnTo>
                  <a:lnTo>
                    <a:pt x="314" y="253"/>
                  </a:lnTo>
                  <a:lnTo>
                    <a:pt x="316" y="259"/>
                  </a:lnTo>
                  <a:lnTo>
                    <a:pt x="316" y="260"/>
                  </a:lnTo>
                  <a:lnTo>
                    <a:pt x="316" y="262"/>
                  </a:lnTo>
                  <a:lnTo>
                    <a:pt x="316" y="263"/>
                  </a:lnTo>
                  <a:lnTo>
                    <a:pt x="316" y="264"/>
                  </a:lnTo>
                  <a:lnTo>
                    <a:pt x="317" y="269"/>
                  </a:lnTo>
                  <a:lnTo>
                    <a:pt x="317" y="270"/>
                  </a:lnTo>
                  <a:lnTo>
                    <a:pt x="317" y="274"/>
                  </a:lnTo>
                  <a:lnTo>
                    <a:pt x="317" y="275"/>
                  </a:lnTo>
                  <a:lnTo>
                    <a:pt x="317" y="277"/>
                  </a:lnTo>
                  <a:lnTo>
                    <a:pt x="317" y="278"/>
                  </a:lnTo>
                  <a:lnTo>
                    <a:pt x="318" y="280"/>
                  </a:lnTo>
                  <a:lnTo>
                    <a:pt x="318" y="282"/>
                  </a:lnTo>
                  <a:lnTo>
                    <a:pt x="318" y="288"/>
                  </a:lnTo>
                  <a:lnTo>
                    <a:pt x="319" y="294"/>
                  </a:lnTo>
                  <a:lnTo>
                    <a:pt x="319" y="299"/>
                  </a:lnTo>
                  <a:lnTo>
                    <a:pt x="320" y="300"/>
                  </a:lnTo>
                  <a:lnTo>
                    <a:pt x="320" y="301"/>
                  </a:lnTo>
                  <a:lnTo>
                    <a:pt x="320" y="302"/>
                  </a:lnTo>
                  <a:lnTo>
                    <a:pt x="320" y="303"/>
                  </a:lnTo>
                  <a:lnTo>
                    <a:pt x="320" y="304"/>
                  </a:lnTo>
                  <a:lnTo>
                    <a:pt x="321" y="305"/>
                  </a:lnTo>
                  <a:lnTo>
                    <a:pt x="321" y="307"/>
                  </a:lnTo>
                  <a:lnTo>
                    <a:pt x="322" y="308"/>
                  </a:lnTo>
                  <a:lnTo>
                    <a:pt x="323" y="310"/>
                  </a:lnTo>
                  <a:lnTo>
                    <a:pt x="325" y="312"/>
                  </a:lnTo>
                  <a:lnTo>
                    <a:pt x="326" y="314"/>
                  </a:lnTo>
                  <a:lnTo>
                    <a:pt x="332" y="321"/>
                  </a:lnTo>
                  <a:lnTo>
                    <a:pt x="332" y="322"/>
                  </a:lnTo>
                  <a:lnTo>
                    <a:pt x="337" y="327"/>
                  </a:lnTo>
                  <a:lnTo>
                    <a:pt x="338" y="328"/>
                  </a:lnTo>
                  <a:lnTo>
                    <a:pt x="342" y="332"/>
                  </a:lnTo>
                  <a:lnTo>
                    <a:pt x="343" y="334"/>
                  </a:lnTo>
                  <a:lnTo>
                    <a:pt x="346" y="338"/>
                  </a:lnTo>
                  <a:lnTo>
                    <a:pt x="349" y="343"/>
                  </a:lnTo>
                  <a:lnTo>
                    <a:pt x="351" y="344"/>
                  </a:lnTo>
                  <a:lnTo>
                    <a:pt x="351" y="345"/>
                  </a:lnTo>
                  <a:lnTo>
                    <a:pt x="352" y="345"/>
                  </a:lnTo>
                  <a:lnTo>
                    <a:pt x="353" y="346"/>
                  </a:lnTo>
                  <a:lnTo>
                    <a:pt x="355" y="351"/>
                  </a:lnTo>
                  <a:lnTo>
                    <a:pt x="356" y="352"/>
                  </a:lnTo>
                  <a:lnTo>
                    <a:pt x="357" y="353"/>
                  </a:lnTo>
                  <a:lnTo>
                    <a:pt x="358" y="354"/>
                  </a:lnTo>
                  <a:lnTo>
                    <a:pt x="360" y="355"/>
                  </a:lnTo>
                  <a:lnTo>
                    <a:pt x="361" y="356"/>
                  </a:lnTo>
                  <a:lnTo>
                    <a:pt x="362" y="358"/>
                  </a:lnTo>
                  <a:lnTo>
                    <a:pt x="362" y="359"/>
                  </a:lnTo>
                  <a:lnTo>
                    <a:pt x="363" y="360"/>
                  </a:lnTo>
                  <a:lnTo>
                    <a:pt x="364" y="361"/>
                  </a:lnTo>
                  <a:lnTo>
                    <a:pt x="365" y="362"/>
                  </a:lnTo>
                  <a:lnTo>
                    <a:pt x="366" y="362"/>
                  </a:lnTo>
                  <a:lnTo>
                    <a:pt x="368" y="362"/>
                  </a:lnTo>
                  <a:lnTo>
                    <a:pt x="369" y="361"/>
                  </a:lnTo>
                  <a:lnTo>
                    <a:pt x="370" y="361"/>
                  </a:lnTo>
                  <a:lnTo>
                    <a:pt x="371" y="361"/>
                  </a:lnTo>
                  <a:lnTo>
                    <a:pt x="372" y="361"/>
                  </a:lnTo>
                  <a:lnTo>
                    <a:pt x="374" y="361"/>
                  </a:lnTo>
                  <a:lnTo>
                    <a:pt x="375" y="361"/>
                  </a:lnTo>
                  <a:lnTo>
                    <a:pt x="379" y="361"/>
                  </a:lnTo>
                  <a:lnTo>
                    <a:pt x="383" y="361"/>
                  </a:lnTo>
                  <a:lnTo>
                    <a:pt x="386" y="360"/>
                  </a:lnTo>
                  <a:lnTo>
                    <a:pt x="387" y="360"/>
                  </a:lnTo>
                  <a:lnTo>
                    <a:pt x="388" y="360"/>
                  </a:lnTo>
                  <a:lnTo>
                    <a:pt x="389" y="360"/>
                  </a:lnTo>
                  <a:lnTo>
                    <a:pt x="390" y="360"/>
                  </a:lnTo>
                  <a:lnTo>
                    <a:pt x="391" y="359"/>
                  </a:lnTo>
                  <a:lnTo>
                    <a:pt x="392" y="359"/>
                  </a:lnTo>
                  <a:lnTo>
                    <a:pt x="394" y="359"/>
                  </a:lnTo>
                  <a:lnTo>
                    <a:pt x="394" y="358"/>
                  </a:lnTo>
                  <a:lnTo>
                    <a:pt x="395" y="358"/>
                  </a:lnTo>
                  <a:lnTo>
                    <a:pt x="396" y="358"/>
                  </a:lnTo>
                  <a:lnTo>
                    <a:pt x="397" y="356"/>
                  </a:lnTo>
                  <a:lnTo>
                    <a:pt x="398" y="355"/>
                  </a:lnTo>
                  <a:lnTo>
                    <a:pt x="399" y="355"/>
                  </a:lnTo>
                  <a:lnTo>
                    <a:pt x="400" y="354"/>
                  </a:lnTo>
                  <a:lnTo>
                    <a:pt x="401" y="354"/>
                  </a:lnTo>
                  <a:lnTo>
                    <a:pt x="401" y="353"/>
                  </a:lnTo>
                  <a:lnTo>
                    <a:pt x="403" y="353"/>
                  </a:lnTo>
                  <a:lnTo>
                    <a:pt x="404" y="353"/>
                  </a:lnTo>
                  <a:lnTo>
                    <a:pt x="405" y="352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38" name="Freeform 648">
              <a:extLst>
                <a:ext uri="{FF2B5EF4-FFF2-40B4-BE49-F238E27FC236}">
                  <a16:creationId xmlns:a16="http://schemas.microsoft.com/office/drawing/2014/main" id="{355C92A8-09D8-4A06-69BC-E97CAF16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1038" y="2435225"/>
              <a:ext cx="752475" cy="809625"/>
            </a:xfrm>
            <a:custGeom>
              <a:avLst/>
              <a:gdLst>
                <a:gd name="T0" fmla="*/ 471 w 474"/>
                <a:gd name="T1" fmla="*/ 56 h 510"/>
                <a:gd name="T2" fmla="*/ 463 w 474"/>
                <a:gd name="T3" fmla="*/ 67 h 510"/>
                <a:gd name="T4" fmla="*/ 453 w 474"/>
                <a:gd name="T5" fmla="*/ 90 h 510"/>
                <a:gd name="T6" fmla="*/ 436 w 474"/>
                <a:gd name="T7" fmla="*/ 122 h 510"/>
                <a:gd name="T8" fmla="*/ 429 w 474"/>
                <a:gd name="T9" fmla="*/ 141 h 510"/>
                <a:gd name="T10" fmla="*/ 442 w 474"/>
                <a:gd name="T11" fmla="*/ 157 h 510"/>
                <a:gd name="T12" fmla="*/ 458 w 474"/>
                <a:gd name="T13" fmla="*/ 176 h 510"/>
                <a:gd name="T14" fmla="*/ 407 w 474"/>
                <a:gd name="T15" fmla="*/ 189 h 510"/>
                <a:gd name="T16" fmla="*/ 388 w 474"/>
                <a:gd name="T17" fmla="*/ 249 h 510"/>
                <a:gd name="T18" fmla="*/ 371 w 474"/>
                <a:gd name="T19" fmla="*/ 292 h 510"/>
                <a:gd name="T20" fmla="*/ 385 w 474"/>
                <a:gd name="T21" fmla="*/ 326 h 510"/>
                <a:gd name="T22" fmla="*/ 418 w 474"/>
                <a:gd name="T23" fmla="*/ 362 h 510"/>
                <a:gd name="T24" fmla="*/ 402 w 474"/>
                <a:gd name="T25" fmla="*/ 383 h 510"/>
                <a:gd name="T26" fmla="*/ 378 w 474"/>
                <a:gd name="T27" fmla="*/ 410 h 510"/>
                <a:gd name="T28" fmla="*/ 362 w 474"/>
                <a:gd name="T29" fmla="*/ 437 h 510"/>
                <a:gd name="T30" fmla="*/ 345 w 474"/>
                <a:gd name="T31" fmla="*/ 468 h 510"/>
                <a:gd name="T32" fmla="*/ 311 w 474"/>
                <a:gd name="T33" fmla="*/ 480 h 510"/>
                <a:gd name="T34" fmla="*/ 272 w 474"/>
                <a:gd name="T35" fmla="*/ 487 h 510"/>
                <a:gd name="T36" fmla="*/ 237 w 474"/>
                <a:gd name="T37" fmla="*/ 506 h 510"/>
                <a:gd name="T38" fmla="*/ 205 w 474"/>
                <a:gd name="T39" fmla="*/ 504 h 510"/>
                <a:gd name="T40" fmla="*/ 145 w 474"/>
                <a:gd name="T41" fmla="*/ 485 h 510"/>
                <a:gd name="T42" fmla="*/ 123 w 474"/>
                <a:gd name="T43" fmla="*/ 471 h 510"/>
                <a:gd name="T44" fmla="*/ 110 w 474"/>
                <a:gd name="T45" fmla="*/ 455 h 510"/>
                <a:gd name="T46" fmla="*/ 95 w 474"/>
                <a:gd name="T47" fmla="*/ 443 h 510"/>
                <a:gd name="T48" fmla="*/ 75 w 474"/>
                <a:gd name="T49" fmla="*/ 431 h 510"/>
                <a:gd name="T50" fmla="*/ 73 w 474"/>
                <a:gd name="T51" fmla="*/ 402 h 510"/>
                <a:gd name="T52" fmla="*/ 44 w 474"/>
                <a:gd name="T53" fmla="*/ 407 h 510"/>
                <a:gd name="T54" fmla="*/ 18 w 474"/>
                <a:gd name="T55" fmla="*/ 419 h 510"/>
                <a:gd name="T56" fmla="*/ 20 w 474"/>
                <a:gd name="T57" fmla="*/ 379 h 510"/>
                <a:gd name="T58" fmla="*/ 18 w 474"/>
                <a:gd name="T59" fmla="*/ 340 h 510"/>
                <a:gd name="T60" fmla="*/ 5 w 474"/>
                <a:gd name="T61" fmla="*/ 295 h 510"/>
                <a:gd name="T62" fmla="*/ 7 w 474"/>
                <a:gd name="T63" fmla="*/ 260 h 510"/>
                <a:gd name="T64" fmla="*/ 41 w 474"/>
                <a:gd name="T65" fmla="*/ 250 h 510"/>
                <a:gd name="T66" fmla="*/ 65 w 474"/>
                <a:gd name="T67" fmla="*/ 239 h 510"/>
                <a:gd name="T68" fmla="*/ 58 w 474"/>
                <a:gd name="T69" fmla="*/ 213 h 510"/>
                <a:gd name="T70" fmla="*/ 69 w 474"/>
                <a:gd name="T71" fmla="*/ 212 h 510"/>
                <a:gd name="T72" fmla="*/ 84 w 474"/>
                <a:gd name="T73" fmla="*/ 218 h 510"/>
                <a:gd name="T74" fmla="*/ 117 w 474"/>
                <a:gd name="T75" fmla="*/ 220 h 510"/>
                <a:gd name="T76" fmla="*/ 151 w 474"/>
                <a:gd name="T77" fmla="*/ 203 h 510"/>
                <a:gd name="T78" fmla="*/ 177 w 474"/>
                <a:gd name="T79" fmla="*/ 196 h 510"/>
                <a:gd name="T80" fmla="*/ 174 w 474"/>
                <a:gd name="T81" fmla="*/ 173 h 510"/>
                <a:gd name="T82" fmla="*/ 163 w 474"/>
                <a:gd name="T83" fmla="*/ 148 h 510"/>
                <a:gd name="T84" fmla="*/ 158 w 474"/>
                <a:gd name="T85" fmla="*/ 126 h 510"/>
                <a:gd name="T86" fmla="*/ 155 w 474"/>
                <a:gd name="T87" fmla="*/ 100 h 510"/>
                <a:gd name="T88" fmla="*/ 146 w 474"/>
                <a:gd name="T89" fmla="*/ 74 h 510"/>
                <a:gd name="T90" fmla="*/ 175 w 474"/>
                <a:gd name="T91" fmla="*/ 54 h 510"/>
                <a:gd name="T92" fmla="*/ 239 w 474"/>
                <a:gd name="T93" fmla="*/ 46 h 510"/>
                <a:gd name="T94" fmla="*/ 255 w 474"/>
                <a:gd name="T95" fmla="*/ 40 h 510"/>
                <a:gd name="T96" fmla="*/ 273 w 474"/>
                <a:gd name="T97" fmla="*/ 39 h 510"/>
                <a:gd name="T98" fmla="*/ 283 w 474"/>
                <a:gd name="T99" fmla="*/ 30 h 510"/>
                <a:gd name="T100" fmla="*/ 300 w 474"/>
                <a:gd name="T101" fmla="*/ 24 h 510"/>
                <a:gd name="T102" fmla="*/ 302 w 474"/>
                <a:gd name="T103" fmla="*/ 13 h 510"/>
                <a:gd name="T104" fmla="*/ 323 w 474"/>
                <a:gd name="T105" fmla="*/ 25 h 510"/>
                <a:gd name="T106" fmla="*/ 341 w 474"/>
                <a:gd name="T107" fmla="*/ 11 h 510"/>
                <a:gd name="T108" fmla="*/ 362 w 474"/>
                <a:gd name="T109" fmla="*/ 14 h 510"/>
                <a:gd name="T110" fmla="*/ 379 w 474"/>
                <a:gd name="T111" fmla="*/ 16 h 510"/>
                <a:gd name="T112" fmla="*/ 394 w 474"/>
                <a:gd name="T113" fmla="*/ 28 h 510"/>
                <a:gd name="T114" fmla="*/ 415 w 474"/>
                <a:gd name="T115" fmla="*/ 29 h 510"/>
                <a:gd name="T116" fmla="*/ 429 w 474"/>
                <a:gd name="T117" fmla="*/ 6 h 510"/>
                <a:gd name="T118" fmla="*/ 440 w 474"/>
                <a:gd name="T119" fmla="*/ 24 h 510"/>
                <a:gd name="T120" fmla="*/ 449 w 474"/>
                <a:gd name="T121" fmla="*/ 21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74" h="510">
                  <a:moveTo>
                    <a:pt x="463" y="7"/>
                  </a:moveTo>
                  <a:lnTo>
                    <a:pt x="463" y="11"/>
                  </a:lnTo>
                  <a:lnTo>
                    <a:pt x="463" y="14"/>
                  </a:lnTo>
                  <a:lnTo>
                    <a:pt x="463" y="15"/>
                  </a:lnTo>
                  <a:lnTo>
                    <a:pt x="463" y="19"/>
                  </a:lnTo>
                  <a:lnTo>
                    <a:pt x="463" y="20"/>
                  </a:lnTo>
                  <a:lnTo>
                    <a:pt x="463" y="21"/>
                  </a:lnTo>
                  <a:lnTo>
                    <a:pt x="464" y="22"/>
                  </a:lnTo>
                  <a:lnTo>
                    <a:pt x="465" y="25"/>
                  </a:lnTo>
                  <a:lnTo>
                    <a:pt x="467" y="32"/>
                  </a:lnTo>
                  <a:lnTo>
                    <a:pt x="467" y="33"/>
                  </a:lnTo>
                  <a:lnTo>
                    <a:pt x="469" y="36"/>
                  </a:lnTo>
                  <a:lnTo>
                    <a:pt x="470" y="39"/>
                  </a:lnTo>
                  <a:lnTo>
                    <a:pt x="470" y="40"/>
                  </a:lnTo>
                  <a:lnTo>
                    <a:pt x="471" y="42"/>
                  </a:lnTo>
                  <a:lnTo>
                    <a:pt x="472" y="47"/>
                  </a:lnTo>
                  <a:lnTo>
                    <a:pt x="472" y="49"/>
                  </a:lnTo>
                  <a:lnTo>
                    <a:pt x="472" y="50"/>
                  </a:lnTo>
                  <a:lnTo>
                    <a:pt x="473" y="50"/>
                  </a:lnTo>
                  <a:lnTo>
                    <a:pt x="473" y="53"/>
                  </a:lnTo>
                  <a:lnTo>
                    <a:pt x="474" y="54"/>
                  </a:lnTo>
                  <a:lnTo>
                    <a:pt x="473" y="54"/>
                  </a:lnTo>
                  <a:lnTo>
                    <a:pt x="472" y="56"/>
                  </a:lnTo>
                  <a:lnTo>
                    <a:pt x="471" y="56"/>
                  </a:lnTo>
                  <a:lnTo>
                    <a:pt x="471" y="55"/>
                  </a:lnTo>
                  <a:lnTo>
                    <a:pt x="472" y="55"/>
                  </a:lnTo>
                  <a:lnTo>
                    <a:pt x="472" y="54"/>
                  </a:lnTo>
                  <a:lnTo>
                    <a:pt x="473" y="54"/>
                  </a:lnTo>
                  <a:lnTo>
                    <a:pt x="472" y="54"/>
                  </a:lnTo>
                  <a:lnTo>
                    <a:pt x="472" y="53"/>
                  </a:lnTo>
                  <a:lnTo>
                    <a:pt x="471" y="53"/>
                  </a:lnTo>
                  <a:lnTo>
                    <a:pt x="470" y="53"/>
                  </a:lnTo>
                  <a:lnTo>
                    <a:pt x="469" y="53"/>
                  </a:lnTo>
                  <a:lnTo>
                    <a:pt x="467" y="54"/>
                  </a:lnTo>
                  <a:lnTo>
                    <a:pt x="467" y="55"/>
                  </a:lnTo>
                  <a:lnTo>
                    <a:pt x="466" y="55"/>
                  </a:lnTo>
                  <a:lnTo>
                    <a:pt x="465" y="55"/>
                  </a:lnTo>
                  <a:lnTo>
                    <a:pt x="465" y="56"/>
                  </a:lnTo>
                  <a:lnTo>
                    <a:pt x="465" y="57"/>
                  </a:lnTo>
                  <a:lnTo>
                    <a:pt x="464" y="59"/>
                  </a:lnTo>
                  <a:lnTo>
                    <a:pt x="463" y="61"/>
                  </a:lnTo>
                  <a:lnTo>
                    <a:pt x="463" y="62"/>
                  </a:lnTo>
                  <a:lnTo>
                    <a:pt x="462" y="62"/>
                  </a:lnTo>
                  <a:lnTo>
                    <a:pt x="462" y="63"/>
                  </a:lnTo>
                  <a:lnTo>
                    <a:pt x="463" y="64"/>
                  </a:lnTo>
                  <a:lnTo>
                    <a:pt x="463" y="65"/>
                  </a:lnTo>
                  <a:lnTo>
                    <a:pt x="463" y="66"/>
                  </a:lnTo>
                  <a:lnTo>
                    <a:pt x="463" y="67"/>
                  </a:lnTo>
                  <a:lnTo>
                    <a:pt x="463" y="69"/>
                  </a:lnTo>
                  <a:lnTo>
                    <a:pt x="463" y="70"/>
                  </a:lnTo>
                  <a:lnTo>
                    <a:pt x="463" y="71"/>
                  </a:lnTo>
                  <a:lnTo>
                    <a:pt x="462" y="71"/>
                  </a:lnTo>
                  <a:lnTo>
                    <a:pt x="462" y="72"/>
                  </a:lnTo>
                  <a:lnTo>
                    <a:pt x="462" y="73"/>
                  </a:lnTo>
                  <a:lnTo>
                    <a:pt x="461" y="73"/>
                  </a:lnTo>
                  <a:lnTo>
                    <a:pt x="461" y="74"/>
                  </a:lnTo>
                  <a:lnTo>
                    <a:pt x="459" y="75"/>
                  </a:lnTo>
                  <a:lnTo>
                    <a:pt x="458" y="75"/>
                  </a:lnTo>
                  <a:lnTo>
                    <a:pt x="457" y="75"/>
                  </a:lnTo>
                  <a:lnTo>
                    <a:pt x="457" y="77"/>
                  </a:lnTo>
                  <a:lnTo>
                    <a:pt x="457" y="78"/>
                  </a:lnTo>
                  <a:lnTo>
                    <a:pt x="457" y="79"/>
                  </a:lnTo>
                  <a:lnTo>
                    <a:pt x="457" y="80"/>
                  </a:lnTo>
                  <a:lnTo>
                    <a:pt x="456" y="80"/>
                  </a:lnTo>
                  <a:lnTo>
                    <a:pt x="456" y="81"/>
                  </a:lnTo>
                  <a:lnTo>
                    <a:pt x="456" y="82"/>
                  </a:lnTo>
                  <a:lnTo>
                    <a:pt x="456" y="83"/>
                  </a:lnTo>
                  <a:lnTo>
                    <a:pt x="456" y="84"/>
                  </a:lnTo>
                  <a:lnTo>
                    <a:pt x="456" y="86"/>
                  </a:lnTo>
                  <a:lnTo>
                    <a:pt x="454" y="88"/>
                  </a:lnTo>
                  <a:lnTo>
                    <a:pt x="453" y="89"/>
                  </a:lnTo>
                  <a:lnTo>
                    <a:pt x="453" y="90"/>
                  </a:lnTo>
                  <a:lnTo>
                    <a:pt x="452" y="90"/>
                  </a:lnTo>
                  <a:lnTo>
                    <a:pt x="450" y="91"/>
                  </a:lnTo>
                  <a:lnTo>
                    <a:pt x="447" y="95"/>
                  </a:lnTo>
                  <a:lnTo>
                    <a:pt x="446" y="95"/>
                  </a:lnTo>
                  <a:lnTo>
                    <a:pt x="442" y="95"/>
                  </a:lnTo>
                  <a:lnTo>
                    <a:pt x="441" y="97"/>
                  </a:lnTo>
                  <a:lnTo>
                    <a:pt x="441" y="100"/>
                  </a:lnTo>
                  <a:lnTo>
                    <a:pt x="441" y="101"/>
                  </a:lnTo>
                  <a:lnTo>
                    <a:pt x="440" y="101"/>
                  </a:lnTo>
                  <a:lnTo>
                    <a:pt x="440" y="103"/>
                  </a:lnTo>
                  <a:lnTo>
                    <a:pt x="441" y="103"/>
                  </a:lnTo>
                  <a:lnTo>
                    <a:pt x="440" y="105"/>
                  </a:lnTo>
                  <a:lnTo>
                    <a:pt x="440" y="112"/>
                  </a:lnTo>
                  <a:lnTo>
                    <a:pt x="440" y="113"/>
                  </a:lnTo>
                  <a:lnTo>
                    <a:pt x="441" y="113"/>
                  </a:lnTo>
                  <a:lnTo>
                    <a:pt x="441" y="114"/>
                  </a:lnTo>
                  <a:lnTo>
                    <a:pt x="440" y="116"/>
                  </a:lnTo>
                  <a:lnTo>
                    <a:pt x="440" y="117"/>
                  </a:lnTo>
                  <a:lnTo>
                    <a:pt x="440" y="119"/>
                  </a:lnTo>
                  <a:lnTo>
                    <a:pt x="440" y="120"/>
                  </a:lnTo>
                  <a:lnTo>
                    <a:pt x="439" y="121"/>
                  </a:lnTo>
                  <a:lnTo>
                    <a:pt x="438" y="121"/>
                  </a:lnTo>
                  <a:lnTo>
                    <a:pt x="437" y="121"/>
                  </a:lnTo>
                  <a:lnTo>
                    <a:pt x="436" y="122"/>
                  </a:lnTo>
                  <a:lnTo>
                    <a:pt x="435" y="122"/>
                  </a:lnTo>
                  <a:lnTo>
                    <a:pt x="435" y="123"/>
                  </a:lnTo>
                  <a:lnTo>
                    <a:pt x="435" y="124"/>
                  </a:lnTo>
                  <a:lnTo>
                    <a:pt x="435" y="125"/>
                  </a:lnTo>
                  <a:lnTo>
                    <a:pt x="435" y="126"/>
                  </a:lnTo>
                  <a:lnTo>
                    <a:pt x="435" y="128"/>
                  </a:lnTo>
                  <a:lnTo>
                    <a:pt x="435" y="129"/>
                  </a:lnTo>
                  <a:lnTo>
                    <a:pt x="435" y="130"/>
                  </a:lnTo>
                  <a:lnTo>
                    <a:pt x="433" y="131"/>
                  </a:lnTo>
                  <a:lnTo>
                    <a:pt x="432" y="132"/>
                  </a:lnTo>
                  <a:lnTo>
                    <a:pt x="431" y="132"/>
                  </a:lnTo>
                  <a:lnTo>
                    <a:pt x="431" y="133"/>
                  </a:lnTo>
                  <a:lnTo>
                    <a:pt x="430" y="133"/>
                  </a:lnTo>
                  <a:lnTo>
                    <a:pt x="429" y="133"/>
                  </a:lnTo>
                  <a:lnTo>
                    <a:pt x="428" y="133"/>
                  </a:lnTo>
                  <a:lnTo>
                    <a:pt x="427" y="133"/>
                  </a:lnTo>
                  <a:lnTo>
                    <a:pt x="427" y="134"/>
                  </a:lnTo>
                  <a:lnTo>
                    <a:pt x="426" y="134"/>
                  </a:lnTo>
                  <a:lnTo>
                    <a:pt x="426" y="136"/>
                  </a:lnTo>
                  <a:lnTo>
                    <a:pt x="427" y="137"/>
                  </a:lnTo>
                  <a:lnTo>
                    <a:pt x="427" y="138"/>
                  </a:lnTo>
                  <a:lnTo>
                    <a:pt x="428" y="139"/>
                  </a:lnTo>
                  <a:lnTo>
                    <a:pt x="428" y="140"/>
                  </a:lnTo>
                  <a:lnTo>
                    <a:pt x="429" y="141"/>
                  </a:lnTo>
                  <a:lnTo>
                    <a:pt x="429" y="142"/>
                  </a:lnTo>
                  <a:lnTo>
                    <a:pt x="429" y="144"/>
                  </a:lnTo>
                  <a:lnTo>
                    <a:pt x="429" y="145"/>
                  </a:lnTo>
                  <a:lnTo>
                    <a:pt x="429" y="146"/>
                  </a:lnTo>
                  <a:lnTo>
                    <a:pt x="429" y="147"/>
                  </a:lnTo>
                  <a:lnTo>
                    <a:pt x="429" y="148"/>
                  </a:lnTo>
                  <a:lnTo>
                    <a:pt x="429" y="149"/>
                  </a:lnTo>
                  <a:lnTo>
                    <a:pt x="430" y="149"/>
                  </a:lnTo>
                  <a:lnTo>
                    <a:pt x="431" y="149"/>
                  </a:lnTo>
                  <a:lnTo>
                    <a:pt x="432" y="150"/>
                  </a:lnTo>
                  <a:lnTo>
                    <a:pt x="433" y="149"/>
                  </a:lnTo>
                  <a:lnTo>
                    <a:pt x="433" y="150"/>
                  </a:lnTo>
                  <a:lnTo>
                    <a:pt x="433" y="151"/>
                  </a:lnTo>
                  <a:lnTo>
                    <a:pt x="433" y="153"/>
                  </a:lnTo>
                  <a:lnTo>
                    <a:pt x="436" y="155"/>
                  </a:lnTo>
                  <a:lnTo>
                    <a:pt x="437" y="156"/>
                  </a:lnTo>
                  <a:lnTo>
                    <a:pt x="438" y="156"/>
                  </a:lnTo>
                  <a:lnTo>
                    <a:pt x="437" y="157"/>
                  </a:lnTo>
                  <a:lnTo>
                    <a:pt x="437" y="158"/>
                  </a:lnTo>
                  <a:lnTo>
                    <a:pt x="438" y="157"/>
                  </a:lnTo>
                  <a:lnTo>
                    <a:pt x="440" y="158"/>
                  </a:lnTo>
                  <a:lnTo>
                    <a:pt x="441" y="158"/>
                  </a:lnTo>
                  <a:lnTo>
                    <a:pt x="442" y="158"/>
                  </a:lnTo>
                  <a:lnTo>
                    <a:pt x="442" y="157"/>
                  </a:lnTo>
                  <a:lnTo>
                    <a:pt x="444" y="157"/>
                  </a:lnTo>
                  <a:lnTo>
                    <a:pt x="445" y="158"/>
                  </a:lnTo>
                  <a:lnTo>
                    <a:pt x="446" y="158"/>
                  </a:lnTo>
                  <a:lnTo>
                    <a:pt x="447" y="158"/>
                  </a:lnTo>
                  <a:lnTo>
                    <a:pt x="447" y="159"/>
                  </a:lnTo>
                  <a:lnTo>
                    <a:pt x="448" y="159"/>
                  </a:lnTo>
                  <a:lnTo>
                    <a:pt x="449" y="159"/>
                  </a:lnTo>
                  <a:lnTo>
                    <a:pt x="449" y="161"/>
                  </a:lnTo>
                  <a:lnTo>
                    <a:pt x="450" y="161"/>
                  </a:lnTo>
                  <a:lnTo>
                    <a:pt x="452" y="161"/>
                  </a:lnTo>
                  <a:lnTo>
                    <a:pt x="452" y="162"/>
                  </a:lnTo>
                  <a:lnTo>
                    <a:pt x="453" y="162"/>
                  </a:lnTo>
                  <a:lnTo>
                    <a:pt x="453" y="163"/>
                  </a:lnTo>
                  <a:lnTo>
                    <a:pt x="454" y="164"/>
                  </a:lnTo>
                  <a:lnTo>
                    <a:pt x="455" y="167"/>
                  </a:lnTo>
                  <a:lnTo>
                    <a:pt x="455" y="168"/>
                  </a:lnTo>
                  <a:lnTo>
                    <a:pt x="456" y="168"/>
                  </a:lnTo>
                  <a:lnTo>
                    <a:pt x="456" y="170"/>
                  </a:lnTo>
                  <a:lnTo>
                    <a:pt x="456" y="171"/>
                  </a:lnTo>
                  <a:lnTo>
                    <a:pt x="457" y="172"/>
                  </a:lnTo>
                  <a:lnTo>
                    <a:pt x="457" y="173"/>
                  </a:lnTo>
                  <a:lnTo>
                    <a:pt x="458" y="174"/>
                  </a:lnTo>
                  <a:lnTo>
                    <a:pt x="458" y="175"/>
                  </a:lnTo>
                  <a:lnTo>
                    <a:pt x="458" y="176"/>
                  </a:lnTo>
                  <a:lnTo>
                    <a:pt x="456" y="175"/>
                  </a:lnTo>
                  <a:lnTo>
                    <a:pt x="454" y="174"/>
                  </a:lnTo>
                  <a:lnTo>
                    <a:pt x="453" y="173"/>
                  </a:lnTo>
                  <a:lnTo>
                    <a:pt x="450" y="172"/>
                  </a:lnTo>
                  <a:lnTo>
                    <a:pt x="450" y="171"/>
                  </a:lnTo>
                  <a:lnTo>
                    <a:pt x="444" y="165"/>
                  </a:lnTo>
                  <a:lnTo>
                    <a:pt x="441" y="163"/>
                  </a:lnTo>
                  <a:lnTo>
                    <a:pt x="438" y="161"/>
                  </a:lnTo>
                  <a:lnTo>
                    <a:pt x="437" y="159"/>
                  </a:lnTo>
                  <a:lnTo>
                    <a:pt x="436" y="159"/>
                  </a:lnTo>
                  <a:lnTo>
                    <a:pt x="436" y="158"/>
                  </a:lnTo>
                  <a:lnTo>
                    <a:pt x="435" y="158"/>
                  </a:lnTo>
                  <a:lnTo>
                    <a:pt x="433" y="157"/>
                  </a:lnTo>
                  <a:lnTo>
                    <a:pt x="431" y="154"/>
                  </a:lnTo>
                  <a:lnTo>
                    <a:pt x="427" y="150"/>
                  </a:lnTo>
                  <a:lnTo>
                    <a:pt x="426" y="148"/>
                  </a:lnTo>
                  <a:lnTo>
                    <a:pt x="421" y="145"/>
                  </a:lnTo>
                  <a:lnTo>
                    <a:pt x="419" y="149"/>
                  </a:lnTo>
                  <a:lnTo>
                    <a:pt x="416" y="154"/>
                  </a:lnTo>
                  <a:lnTo>
                    <a:pt x="415" y="156"/>
                  </a:lnTo>
                  <a:lnTo>
                    <a:pt x="415" y="157"/>
                  </a:lnTo>
                  <a:lnTo>
                    <a:pt x="410" y="179"/>
                  </a:lnTo>
                  <a:lnTo>
                    <a:pt x="407" y="187"/>
                  </a:lnTo>
                  <a:lnTo>
                    <a:pt x="407" y="189"/>
                  </a:lnTo>
                  <a:lnTo>
                    <a:pt x="406" y="190"/>
                  </a:lnTo>
                  <a:lnTo>
                    <a:pt x="406" y="193"/>
                  </a:lnTo>
                  <a:lnTo>
                    <a:pt x="405" y="196"/>
                  </a:lnTo>
                  <a:lnTo>
                    <a:pt x="405" y="199"/>
                  </a:lnTo>
                  <a:lnTo>
                    <a:pt x="404" y="204"/>
                  </a:lnTo>
                  <a:lnTo>
                    <a:pt x="402" y="212"/>
                  </a:lnTo>
                  <a:lnTo>
                    <a:pt x="402" y="214"/>
                  </a:lnTo>
                  <a:lnTo>
                    <a:pt x="401" y="216"/>
                  </a:lnTo>
                  <a:lnTo>
                    <a:pt x="401" y="218"/>
                  </a:lnTo>
                  <a:lnTo>
                    <a:pt x="399" y="221"/>
                  </a:lnTo>
                  <a:lnTo>
                    <a:pt x="399" y="222"/>
                  </a:lnTo>
                  <a:lnTo>
                    <a:pt x="398" y="225"/>
                  </a:lnTo>
                  <a:lnTo>
                    <a:pt x="397" y="229"/>
                  </a:lnTo>
                  <a:lnTo>
                    <a:pt x="397" y="230"/>
                  </a:lnTo>
                  <a:lnTo>
                    <a:pt x="396" y="231"/>
                  </a:lnTo>
                  <a:lnTo>
                    <a:pt x="396" y="233"/>
                  </a:lnTo>
                  <a:lnTo>
                    <a:pt x="395" y="233"/>
                  </a:lnTo>
                  <a:lnTo>
                    <a:pt x="394" y="237"/>
                  </a:lnTo>
                  <a:lnTo>
                    <a:pt x="394" y="238"/>
                  </a:lnTo>
                  <a:lnTo>
                    <a:pt x="393" y="241"/>
                  </a:lnTo>
                  <a:lnTo>
                    <a:pt x="392" y="242"/>
                  </a:lnTo>
                  <a:lnTo>
                    <a:pt x="390" y="245"/>
                  </a:lnTo>
                  <a:lnTo>
                    <a:pt x="389" y="247"/>
                  </a:lnTo>
                  <a:lnTo>
                    <a:pt x="388" y="249"/>
                  </a:lnTo>
                  <a:lnTo>
                    <a:pt x="387" y="251"/>
                  </a:lnTo>
                  <a:lnTo>
                    <a:pt x="386" y="253"/>
                  </a:lnTo>
                  <a:lnTo>
                    <a:pt x="386" y="254"/>
                  </a:lnTo>
                  <a:lnTo>
                    <a:pt x="386" y="255"/>
                  </a:lnTo>
                  <a:lnTo>
                    <a:pt x="384" y="256"/>
                  </a:lnTo>
                  <a:lnTo>
                    <a:pt x="380" y="263"/>
                  </a:lnTo>
                  <a:lnTo>
                    <a:pt x="379" y="265"/>
                  </a:lnTo>
                  <a:lnTo>
                    <a:pt x="379" y="266"/>
                  </a:lnTo>
                  <a:lnTo>
                    <a:pt x="378" y="268"/>
                  </a:lnTo>
                  <a:lnTo>
                    <a:pt x="377" y="270"/>
                  </a:lnTo>
                  <a:lnTo>
                    <a:pt x="377" y="271"/>
                  </a:lnTo>
                  <a:lnTo>
                    <a:pt x="376" y="271"/>
                  </a:lnTo>
                  <a:lnTo>
                    <a:pt x="376" y="273"/>
                  </a:lnTo>
                  <a:lnTo>
                    <a:pt x="375" y="274"/>
                  </a:lnTo>
                  <a:lnTo>
                    <a:pt x="373" y="276"/>
                  </a:lnTo>
                  <a:lnTo>
                    <a:pt x="373" y="279"/>
                  </a:lnTo>
                  <a:lnTo>
                    <a:pt x="372" y="281"/>
                  </a:lnTo>
                  <a:lnTo>
                    <a:pt x="372" y="282"/>
                  </a:lnTo>
                  <a:lnTo>
                    <a:pt x="371" y="284"/>
                  </a:lnTo>
                  <a:lnTo>
                    <a:pt x="371" y="285"/>
                  </a:lnTo>
                  <a:lnTo>
                    <a:pt x="371" y="288"/>
                  </a:lnTo>
                  <a:lnTo>
                    <a:pt x="371" y="289"/>
                  </a:lnTo>
                  <a:lnTo>
                    <a:pt x="371" y="290"/>
                  </a:lnTo>
                  <a:lnTo>
                    <a:pt x="371" y="292"/>
                  </a:lnTo>
                  <a:lnTo>
                    <a:pt x="371" y="293"/>
                  </a:lnTo>
                  <a:lnTo>
                    <a:pt x="371" y="295"/>
                  </a:lnTo>
                  <a:lnTo>
                    <a:pt x="371" y="296"/>
                  </a:lnTo>
                  <a:lnTo>
                    <a:pt x="371" y="297"/>
                  </a:lnTo>
                  <a:lnTo>
                    <a:pt x="371" y="298"/>
                  </a:lnTo>
                  <a:lnTo>
                    <a:pt x="372" y="300"/>
                  </a:lnTo>
                  <a:lnTo>
                    <a:pt x="372" y="301"/>
                  </a:lnTo>
                  <a:lnTo>
                    <a:pt x="372" y="303"/>
                  </a:lnTo>
                  <a:lnTo>
                    <a:pt x="372" y="304"/>
                  </a:lnTo>
                  <a:lnTo>
                    <a:pt x="372" y="305"/>
                  </a:lnTo>
                  <a:lnTo>
                    <a:pt x="373" y="306"/>
                  </a:lnTo>
                  <a:lnTo>
                    <a:pt x="373" y="307"/>
                  </a:lnTo>
                  <a:lnTo>
                    <a:pt x="375" y="308"/>
                  </a:lnTo>
                  <a:lnTo>
                    <a:pt x="375" y="309"/>
                  </a:lnTo>
                  <a:lnTo>
                    <a:pt x="375" y="310"/>
                  </a:lnTo>
                  <a:lnTo>
                    <a:pt x="376" y="312"/>
                  </a:lnTo>
                  <a:lnTo>
                    <a:pt x="376" y="313"/>
                  </a:lnTo>
                  <a:lnTo>
                    <a:pt x="378" y="316"/>
                  </a:lnTo>
                  <a:lnTo>
                    <a:pt x="379" y="317"/>
                  </a:lnTo>
                  <a:lnTo>
                    <a:pt x="380" y="321"/>
                  </a:lnTo>
                  <a:lnTo>
                    <a:pt x="383" y="323"/>
                  </a:lnTo>
                  <a:lnTo>
                    <a:pt x="383" y="324"/>
                  </a:lnTo>
                  <a:lnTo>
                    <a:pt x="384" y="325"/>
                  </a:lnTo>
                  <a:lnTo>
                    <a:pt x="385" y="326"/>
                  </a:lnTo>
                  <a:lnTo>
                    <a:pt x="385" y="327"/>
                  </a:lnTo>
                  <a:lnTo>
                    <a:pt x="386" y="329"/>
                  </a:lnTo>
                  <a:lnTo>
                    <a:pt x="387" y="330"/>
                  </a:lnTo>
                  <a:lnTo>
                    <a:pt x="387" y="331"/>
                  </a:lnTo>
                  <a:lnTo>
                    <a:pt x="388" y="332"/>
                  </a:lnTo>
                  <a:lnTo>
                    <a:pt x="390" y="333"/>
                  </a:lnTo>
                  <a:lnTo>
                    <a:pt x="392" y="335"/>
                  </a:lnTo>
                  <a:lnTo>
                    <a:pt x="393" y="337"/>
                  </a:lnTo>
                  <a:lnTo>
                    <a:pt x="394" y="338"/>
                  </a:lnTo>
                  <a:lnTo>
                    <a:pt x="395" y="339"/>
                  </a:lnTo>
                  <a:lnTo>
                    <a:pt x="396" y="340"/>
                  </a:lnTo>
                  <a:lnTo>
                    <a:pt x="399" y="342"/>
                  </a:lnTo>
                  <a:lnTo>
                    <a:pt x="399" y="343"/>
                  </a:lnTo>
                  <a:lnTo>
                    <a:pt x="402" y="345"/>
                  </a:lnTo>
                  <a:lnTo>
                    <a:pt x="403" y="346"/>
                  </a:lnTo>
                  <a:lnTo>
                    <a:pt x="406" y="348"/>
                  </a:lnTo>
                  <a:lnTo>
                    <a:pt x="407" y="349"/>
                  </a:lnTo>
                  <a:lnTo>
                    <a:pt x="409" y="350"/>
                  </a:lnTo>
                  <a:lnTo>
                    <a:pt x="414" y="356"/>
                  </a:lnTo>
                  <a:lnTo>
                    <a:pt x="414" y="357"/>
                  </a:lnTo>
                  <a:lnTo>
                    <a:pt x="415" y="358"/>
                  </a:lnTo>
                  <a:lnTo>
                    <a:pt x="416" y="359"/>
                  </a:lnTo>
                  <a:lnTo>
                    <a:pt x="418" y="360"/>
                  </a:lnTo>
                  <a:lnTo>
                    <a:pt x="418" y="362"/>
                  </a:lnTo>
                  <a:lnTo>
                    <a:pt x="420" y="364"/>
                  </a:lnTo>
                  <a:lnTo>
                    <a:pt x="420" y="365"/>
                  </a:lnTo>
                  <a:lnTo>
                    <a:pt x="421" y="367"/>
                  </a:lnTo>
                  <a:lnTo>
                    <a:pt x="422" y="367"/>
                  </a:lnTo>
                  <a:lnTo>
                    <a:pt x="422" y="368"/>
                  </a:lnTo>
                  <a:lnTo>
                    <a:pt x="422" y="370"/>
                  </a:lnTo>
                  <a:lnTo>
                    <a:pt x="423" y="370"/>
                  </a:lnTo>
                  <a:lnTo>
                    <a:pt x="423" y="371"/>
                  </a:lnTo>
                  <a:lnTo>
                    <a:pt x="422" y="371"/>
                  </a:lnTo>
                  <a:lnTo>
                    <a:pt x="421" y="372"/>
                  </a:lnTo>
                  <a:lnTo>
                    <a:pt x="420" y="372"/>
                  </a:lnTo>
                  <a:lnTo>
                    <a:pt x="419" y="373"/>
                  </a:lnTo>
                  <a:lnTo>
                    <a:pt x="418" y="373"/>
                  </a:lnTo>
                  <a:lnTo>
                    <a:pt x="418" y="374"/>
                  </a:lnTo>
                  <a:lnTo>
                    <a:pt x="415" y="374"/>
                  </a:lnTo>
                  <a:lnTo>
                    <a:pt x="414" y="375"/>
                  </a:lnTo>
                  <a:lnTo>
                    <a:pt x="413" y="375"/>
                  </a:lnTo>
                  <a:lnTo>
                    <a:pt x="413" y="376"/>
                  </a:lnTo>
                  <a:lnTo>
                    <a:pt x="412" y="376"/>
                  </a:lnTo>
                  <a:lnTo>
                    <a:pt x="409" y="379"/>
                  </a:lnTo>
                  <a:lnTo>
                    <a:pt x="406" y="380"/>
                  </a:lnTo>
                  <a:lnTo>
                    <a:pt x="404" y="381"/>
                  </a:lnTo>
                  <a:lnTo>
                    <a:pt x="404" y="382"/>
                  </a:lnTo>
                  <a:lnTo>
                    <a:pt x="402" y="383"/>
                  </a:lnTo>
                  <a:lnTo>
                    <a:pt x="399" y="384"/>
                  </a:lnTo>
                  <a:lnTo>
                    <a:pt x="396" y="387"/>
                  </a:lnTo>
                  <a:lnTo>
                    <a:pt x="394" y="388"/>
                  </a:lnTo>
                  <a:lnTo>
                    <a:pt x="392" y="389"/>
                  </a:lnTo>
                  <a:lnTo>
                    <a:pt x="392" y="390"/>
                  </a:lnTo>
                  <a:lnTo>
                    <a:pt x="390" y="390"/>
                  </a:lnTo>
                  <a:lnTo>
                    <a:pt x="389" y="391"/>
                  </a:lnTo>
                  <a:lnTo>
                    <a:pt x="388" y="391"/>
                  </a:lnTo>
                  <a:lnTo>
                    <a:pt x="387" y="392"/>
                  </a:lnTo>
                  <a:lnTo>
                    <a:pt x="388" y="393"/>
                  </a:lnTo>
                  <a:lnTo>
                    <a:pt x="389" y="396"/>
                  </a:lnTo>
                  <a:lnTo>
                    <a:pt x="390" y="396"/>
                  </a:lnTo>
                  <a:lnTo>
                    <a:pt x="390" y="397"/>
                  </a:lnTo>
                  <a:lnTo>
                    <a:pt x="392" y="399"/>
                  </a:lnTo>
                  <a:lnTo>
                    <a:pt x="393" y="400"/>
                  </a:lnTo>
                  <a:lnTo>
                    <a:pt x="392" y="401"/>
                  </a:lnTo>
                  <a:lnTo>
                    <a:pt x="387" y="404"/>
                  </a:lnTo>
                  <a:lnTo>
                    <a:pt x="386" y="405"/>
                  </a:lnTo>
                  <a:lnTo>
                    <a:pt x="385" y="405"/>
                  </a:lnTo>
                  <a:lnTo>
                    <a:pt x="383" y="406"/>
                  </a:lnTo>
                  <a:lnTo>
                    <a:pt x="381" y="407"/>
                  </a:lnTo>
                  <a:lnTo>
                    <a:pt x="380" y="408"/>
                  </a:lnTo>
                  <a:lnTo>
                    <a:pt x="379" y="409"/>
                  </a:lnTo>
                  <a:lnTo>
                    <a:pt x="378" y="410"/>
                  </a:lnTo>
                  <a:lnTo>
                    <a:pt x="378" y="412"/>
                  </a:lnTo>
                  <a:lnTo>
                    <a:pt x="376" y="414"/>
                  </a:lnTo>
                  <a:lnTo>
                    <a:pt x="376" y="415"/>
                  </a:lnTo>
                  <a:lnTo>
                    <a:pt x="375" y="416"/>
                  </a:lnTo>
                  <a:lnTo>
                    <a:pt x="375" y="417"/>
                  </a:lnTo>
                  <a:lnTo>
                    <a:pt x="375" y="418"/>
                  </a:lnTo>
                  <a:lnTo>
                    <a:pt x="375" y="419"/>
                  </a:lnTo>
                  <a:lnTo>
                    <a:pt x="375" y="421"/>
                  </a:lnTo>
                  <a:lnTo>
                    <a:pt x="373" y="421"/>
                  </a:lnTo>
                  <a:lnTo>
                    <a:pt x="372" y="422"/>
                  </a:lnTo>
                  <a:lnTo>
                    <a:pt x="371" y="422"/>
                  </a:lnTo>
                  <a:lnTo>
                    <a:pt x="371" y="423"/>
                  </a:lnTo>
                  <a:lnTo>
                    <a:pt x="370" y="423"/>
                  </a:lnTo>
                  <a:lnTo>
                    <a:pt x="370" y="424"/>
                  </a:lnTo>
                  <a:lnTo>
                    <a:pt x="369" y="425"/>
                  </a:lnTo>
                  <a:lnTo>
                    <a:pt x="368" y="427"/>
                  </a:lnTo>
                  <a:lnTo>
                    <a:pt x="367" y="427"/>
                  </a:lnTo>
                  <a:lnTo>
                    <a:pt x="367" y="429"/>
                  </a:lnTo>
                  <a:lnTo>
                    <a:pt x="366" y="429"/>
                  </a:lnTo>
                  <a:lnTo>
                    <a:pt x="364" y="431"/>
                  </a:lnTo>
                  <a:lnTo>
                    <a:pt x="363" y="432"/>
                  </a:lnTo>
                  <a:lnTo>
                    <a:pt x="362" y="434"/>
                  </a:lnTo>
                  <a:lnTo>
                    <a:pt x="362" y="435"/>
                  </a:lnTo>
                  <a:lnTo>
                    <a:pt x="362" y="437"/>
                  </a:lnTo>
                  <a:lnTo>
                    <a:pt x="362" y="438"/>
                  </a:lnTo>
                  <a:lnTo>
                    <a:pt x="361" y="438"/>
                  </a:lnTo>
                  <a:lnTo>
                    <a:pt x="361" y="439"/>
                  </a:lnTo>
                  <a:lnTo>
                    <a:pt x="361" y="440"/>
                  </a:lnTo>
                  <a:lnTo>
                    <a:pt x="360" y="441"/>
                  </a:lnTo>
                  <a:lnTo>
                    <a:pt x="360" y="442"/>
                  </a:lnTo>
                  <a:lnTo>
                    <a:pt x="360" y="443"/>
                  </a:lnTo>
                  <a:lnTo>
                    <a:pt x="359" y="446"/>
                  </a:lnTo>
                  <a:lnTo>
                    <a:pt x="359" y="447"/>
                  </a:lnTo>
                  <a:lnTo>
                    <a:pt x="358" y="449"/>
                  </a:lnTo>
                  <a:lnTo>
                    <a:pt x="355" y="454"/>
                  </a:lnTo>
                  <a:lnTo>
                    <a:pt x="355" y="455"/>
                  </a:lnTo>
                  <a:lnTo>
                    <a:pt x="355" y="456"/>
                  </a:lnTo>
                  <a:lnTo>
                    <a:pt x="354" y="458"/>
                  </a:lnTo>
                  <a:lnTo>
                    <a:pt x="353" y="459"/>
                  </a:lnTo>
                  <a:lnTo>
                    <a:pt x="353" y="460"/>
                  </a:lnTo>
                  <a:lnTo>
                    <a:pt x="353" y="462"/>
                  </a:lnTo>
                  <a:lnTo>
                    <a:pt x="352" y="464"/>
                  </a:lnTo>
                  <a:lnTo>
                    <a:pt x="352" y="465"/>
                  </a:lnTo>
                  <a:lnTo>
                    <a:pt x="351" y="467"/>
                  </a:lnTo>
                  <a:lnTo>
                    <a:pt x="350" y="467"/>
                  </a:lnTo>
                  <a:lnTo>
                    <a:pt x="349" y="467"/>
                  </a:lnTo>
                  <a:lnTo>
                    <a:pt x="346" y="468"/>
                  </a:lnTo>
                  <a:lnTo>
                    <a:pt x="345" y="468"/>
                  </a:lnTo>
                  <a:lnTo>
                    <a:pt x="344" y="468"/>
                  </a:lnTo>
                  <a:lnTo>
                    <a:pt x="343" y="468"/>
                  </a:lnTo>
                  <a:lnTo>
                    <a:pt x="342" y="468"/>
                  </a:lnTo>
                  <a:lnTo>
                    <a:pt x="341" y="468"/>
                  </a:lnTo>
                  <a:lnTo>
                    <a:pt x="340" y="468"/>
                  </a:lnTo>
                  <a:lnTo>
                    <a:pt x="338" y="469"/>
                  </a:lnTo>
                  <a:lnTo>
                    <a:pt x="337" y="469"/>
                  </a:lnTo>
                  <a:lnTo>
                    <a:pt x="336" y="469"/>
                  </a:lnTo>
                  <a:lnTo>
                    <a:pt x="335" y="471"/>
                  </a:lnTo>
                  <a:lnTo>
                    <a:pt x="334" y="471"/>
                  </a:lnTo>
                  <a:lnTo>
                    <a:pt x="332" y="472"/>
                  </a:lnTo>
                  <a:lnTo>
                    <a:pt x="332" y="473"/>
                  </a:lnTo>
                  <a:lnTo>
                    <a:pt x="330" y="473"/>
                  </a:lnTo>
                  <a:lnTo>
                    <a:pt x="329" y="474"/>
                  </a:lnTo>
                  <a:lnTo>
                    <a:pt x="328" y="474"/>
                  </a:lnTo>
                  <a:lnTo>
                    <a:pt x="327" y="475"/>
                  </a:lnTo>
                  <a:lnTo>
                    <a:pt x="323" y="476"/>
                  </a:lnTo>
                  <a:lnTo>
                    <a:pt x="321" y="476"/>
                  </a:lnTo>
                  <a:lnTo>
                    <a:pt x="321" y="477"/>
                  </a:lnTo>
                  <a:lnTo>
                    <a:pt x="320" y="477"/>
                  </a:lnTo>
                  <a:lnTo>
                    <a:pt x="317" y="479"/>
                  </a:lnTo>
                  <a:lnTo>
                    <a:pt x="316" y="479"/>
                  </a:lnTo>
                  <a:lnTo>
                    <a:pt x="315" y="480"/>
                  </a:lnTo>
                  <a:lnTo>
                    <a:pt x="311" y="480"/>
                  </a:lnTo>
                  <a:lnTo>
                    <a:pt x="310" y="481"/>
                  </a:lnTo>
                  <a:lnTo>
                    <a:pt x="308" y="481"/>
                  </a:lnTo>
                  <a:lnTo>
                    <a:pt x="302" y="483"/>
                  </a:lnTo>
                  <a:lnTo>
                    <a:pt x="301" y="483"/>
                  </a:lnTo>
                  <a:lnTo>
                    <a:pt x="300" y="483"/>
                  </a:lnTo>
                  <a:lnTo>
                    <a:pt x="298" y="484"/>
                  </a:lnTo>
                  <a:lnTo>
                    <a:pt x="295" y="484"/>
                  </a:lnTo>
                  <a:lnTo>
                    <a:pt x="292" y="485"/>
                  </a:lnTo>
                  <a:lnTo>
                    <a:pt x="291" y="485"/>
                  </a:lnTo>
                  <a:lnTo>
                    <a:pt x="290" y="485"/>
                  </a:lnTo>
                  <a:lnTo>
                    <a:pt x="289" y="485"/>
                  </a:lnTo>
                  <a:lnTo>
                    <a:pt x="287" y="485"/>
                  </a:lnTo>
                  <a:lnTo>
                    <a:pt x="286" y="485"/>
                  </a:lnTo>
                  <a:lnTo>
                    <a:pt x="283" y="485"/>
                  </a:lnTo>
                  <a:lnTo>
                    <a:pt x="282" y="485"/>
                  </a:lnTo>
                  <a:lnTo>
                    <a:pt x="281" y="485"/>
                  </a:lnTo>
                  <a:lnTo>
                    <a:pt x="280" y="485"/>
                  </a:lnTo>
                  <a:lnTo>
                    <a:pt x="278" y="485"/>
                  </a:lnTo>
                  <a:lnTo>
                    <a:pt x="277" y="485"/>
                  </a:lnTo>
                  <a:lnTo>
                    <a:pt x="276" y="485"/>
                  </a:lnTo>
                  <a:lnTo>
                    <a:pt x="275" y="485"/>
                  </a:lnTo>
                  <a:lnTo>
                    <a:pt x="274" y="485"/>
                  </a:lnTo>
                  <a:lnTo>
                    <a:pt x="273" y="487"/>
                  </a:lnTo>
                  <a:lnTo>
                    <a:pt x="272" y="487"/>
                  </a:lnTo>
                  <a:lnTo>
                    <a:pt x="271" y="487"/>
                  </a:lnTo>
                  <a:lnTo>
                    <a:pt x="269" y="488"/>
                  </a:lnTo>
                  <a:lnTo>
                    <a:pt x="267" y="488"/>
                  </a:lnTo>
                  <a:lnTo>
                    <a:pt x="267" y="489"/>
                  </a:lnTo>
                  <a:lnTo>
                    <a:pt x="266" y="489"/>
                  </a:lnTo>
                  <a:lnTo>
                    <a:pt x="265" y="490"/>
                  </a:lnTo>
                  <a:lnTo>
                    <a:pt x="264" y="490"/>
                  </a:lnTo>
                  <a:lnTo>
                    <a:pt x="263" y="491"/>
                  </a:lnTo>
                  <a:lnTo>
                    <a:pt x="261" y="491"/>
                  </a:lnTo>
                  <a:lnTo>
                    <a:pt x="259" y="492"/>
                  </a:lnTo>
                  <a:lnTo>
                    <a:pt x="258" y="493"/>
                  </a:lnTo>
                  <a:lnTo>
                    <a:pt x="257" y="494"/>
                  </a:lnTo>
                  <a:lnTo>
                    <a:pt x="255" y="496"/>
                  </a:lnTo>
                  <a:lnTo>
                    <a:pt x="255" y="497"/>
                  </a:lnTo>
                  <a:lnTo>
                    <a:pt x="254" y="497"/>
                  </a:lnTo>
                  <a:lnTo>
                    <a:pt x="252" y="498"/>
                  </a:lnTo>
                  <a:lnTo>
                    <a:pt x="249" y="500"/>
                  </a:lnTo>
                  <a:lnTo>
                    <a:pt x="247" y="500"/>
                  </a:lnTo>
                  <a:lnTo>
                    <a:pt x="244" y="501"/>
                  </a:lnTo>
                  <a:lnTo>
                    <a:pt x="242" y="502"/>
                  </a:lnTo>
                  <a:lnTo>
                    <a:pt x="240" y="504"/>
                  </a:lnTo>
                  <a:lnTo>
                    <a:pt x="239" y="505"/>
                  </a:lnTo>
                  <a:lnTo>
                    <a:pt x="238" y="506"/>
                  </a:lnTo>
                  <a:lnTo>
                    <a:pt x="237" y="506"/>
                  </a:lnTo>
                  <a:lnTo>
                    <a:pt x="235" y="507"/>
                  </a:lnTo>
                  <a:lnTo>
                    <a:pt x="232" y="508"/>
                  </a:lnTo>
                  <a:lnTo>
                    <a:pt x="231" y="509"/>
                  </a:lnTo>
                  <a:lnTo>
                    <a:pt x="230" y="509"/>
                  </a:lnTo>
                  <a:lnTo>
                    <a:pt x="228" y="510"/>
                  </a:lnTo>
                  <a:lnTo>
                    <a:pt x="226" y="510"/>
                  </a:lnTo>
                  <a:lnTo>
                    <a:pt x="225" y="510"/>
                  </a:lnTo>
                  <a:lnTo>
                    <a:pt x="224" y="510"/>
                  </a:lnTo>
                  <a:lnTo>
                    <a:pt x="223" y="510"/>
                  </a:lnTo>
                  <a:lnTo>
                    <a:pt x="222" y="510"/>
                  </a:lnTo>
                  <a:lnTo>
                    <a:pt x="221" y="510"/>
                  </a:lnTo>
                  <a:lnTo>
                    <a:pt x="220" y="509"/>
                  </a:lnTo>
                  <a:lnTo>
                    <a:pt x="218" y="509"/>
                  </a:lnTo>
                  <a:lnTo>
                    <a:pt x="217" y="509"/>
                  </a:lnTo>
                  <a:lnTo>
                    <a:pt x="216" y="508"/>
                  </a:lnTo>
                  <a:lnTo>
                    <a:pt x="213" y="507"/>
                  </a:lnTo>
                  <a:lnTo>
                    <a:pt x="212" y="507"/>
                  </a:lnTo>
                  <a:lnTo>
                    <a:pt x="212" y="506"/>
                  </a:lnTo>
                  <a:lnTo>
                    <a:pt x="211" y="506"/>
                  </a:lnTo>
                  <a:lnTo>
                    <a:pt x="209" y="506"/>
                  </a:lnTo>
                  <a:lnTo>
                    <a:pt x="209" y="505"/>
                  </a:lnTo>
                  <a:lnTo>
                    <a:pt x="208" y="505"/>
                  </a:lnTo>
                  <a:lnTo>
                    <a:pt x="207" y="505"/>
                  </a:lnTo>
                  <a:lnTo>
                    <a:pt x="205" y="504"/>
                  </a:lnTo>
                  <a:lnTo>
                    <a:pt x="204" y="504"/>
                  </a:lnTo>
                  <a:lnTo>
                    <a:pt x="201" y="502"/>
                  </a:lnTo>
                  <a:lnTo>
                    <a:pt x="199" y="502"/>
                  </a:lnTo>
                  <a:lnTo>
                    <a:pt x="199" y="501"/>
                  </a:lnTo>
                  <a:lnTo>
                    <a:pt x="197" y="501"/>
                  </a:lnTo>
                  <a:lnTo>
                    <a:pt x="196" y="500"/>
                  </a:lnTo>
                  <a:lnTo>
                    <a:pt x="190" y="499"/>
                  </a:lnTo>
                  <a:lnTo>
                    <a:pt x="188" y="498"/>
                  </a:lnTo>
                  <a:lnTo>
                    <a:pt x="187" y="498"/>
                  </a:lnTo>
                  <a:lnTo>
                    <a:pt x="183" y="497"/>
                  </a:lnTo>
                  <a:lnTo>
                    <a:pt x="180" y="496"/>
                  </a:lnTo>
                  <a:lnTo>
                    <a:pt x="178" y="494"/>
                  </a:lnTo>
                  <a:lnTo>
                    <a:pt x="173" y="492"/>
                  </a:lnTo>
                  <a:lnTo>
                    <a:pt x="170" y="492"/>
                  </a:lnTo>
                  <a:lnTo>
                    <a:pt x="170" y="491"/>
                  </a:lnTo>
                  <a:lnTo>
                    <a:pt x="168" y="491"/>
                  </a:lnTo>
                  <a:lnTo>
                    <a:pt x="164" y="490"/>
                  </a:lnTo>
                  <a:lnTo>
                    <a:pt x="161" y="489"/>
                  </a:lnTo>
                  <a:lnTo>
                    <a:pt x="158" y="489"/>
                  </a:lnTo>
                  <a:lnTo>
                    <a:pt x="156" y="488"/>
                  </a:lnTo>
                  <a:lnTo>
                    <a:pt x="154" y="488"/>
                  </a:lnTo>
                  <a:lnTo>
                    <a:pt x="149" y="487"/>
                  </a:lnTo>
                  <a:lnTo>
                    <a:pt x="146" y="485"/>
                  </a:lnTo>
                  <a:lnTo>
                    <a:pt x="145" y="485"/>
                  </a:lnTo>
                  <a:lnTo>
                    <a:pt x="144" y="485"/>
                  </a:lnTo>
                  <a:lnTo>
                    <a:pt x="143" y="485"/>
                  </a:lnTo>
                  <a:lnTo>
                    <a:pt x="142" y="484"/>
                  </a:lnTo>
                  <a:lnTo>
                    <a:pt x="140" y="484"/>
                  </a:lnTo>
                  <a:lnTo>
                    <a:pt x="138" y="484"/>
                  </a:lnTo>
                  <a:lnTo>
                    <a:pt x="137" y="483"/>
                  </a:lnTo>
                  <a:lnTo>
                    <a:pt x="136" y="482"/>
                  </a:lnTo>
                  <a:lnTo>
                    <a:pt x="135" y="481"/>
                  </a:lnTo>
                  <a:lnTo>
                    <a:pt x="134" y="481"/>
                  </a:lnTo>
                  <a:lnTo>
                    <a:pt x="134" y="480"/>
                  </a:lnTo>
                  <a:lnTo>
                    <a:pt x="132" y="479"/>
                  </a:lnTo>
                  <a:lnTo>
                    <a:pt x="131" y="477"/>
                  </a:lnTo>
                  <a:lnTo>
                    <a:pt x="130" y="476"/>
                  </a:lnTo>
                  <a:lnTo>
                    <a:pt x="129" y="477"/>
                  </a:lnTo>
                  <a:lnTo>
                    <a:pt x="128" y="477"/>
                  </a:lnTo>
                  <a:lnTo>
                    <a:pt x="128" y="476"/>
                  </a:lnTo>
                  <a:lnTo>
                    <a:pt x="127" y="476"/>
                  </a:lnTo>
                  <a:lnTo>
                    <a:pt x="126" y="475"/>
                  </a:lnTo>
                  <a:lnTo>
                    <a:pt x="126" y="474"/>
                  </a:lnTo>
                  <a:lnTo>
                    <a:pt x="125" y="474"/>
                  </a:lnTo>
                  <a:lnTo>
                    <a:pt x="125" y="473"/>
                  </a:lnTo>
                  <a:lnTo>
                    <a:pt x="125" y="472"/>
                  </a:lnTo>
                  <a:lnTo>
                    <a:pt x="123" y="472"/>
                  </a:lnTo>
                  <a:lnTo>
                    <a:pt x="123" y="471"/>
                  </a:lnTo>
                  <a:lnTo>
                    <a:pt x="122" y="469"/>
                  </a:lnTo>
                  <a:lnTo>
                    <a:pt x="122" y="468"/>
                  </a:lnTo>
                  <a:lnTo>
                    <a:pt x="122" y="467"/>
                  </a:lnTo>
                  <a:lnTo>
                    <a:pt x="122" y="466"/>
                  </a:lnTo>
                  <a:lnTo>
                    <a:pt x="121" y="466"/>
                  </a:lnTo>
                  <a:lnTo>
                    <a:pt x="121" y="465"/>
                  </a:lnTo>
                  <a:lnTo>
                    <a:pt x="120" y="464"/>
                  </a:lnTo>
                  <a:lnTo>
                    <a:pt x="119" y="464"/>
                  </a:lnTo>
                  <a:lnTo>
                    <a:pt x="119" y="463"/>
                  </a:lnTo>
                  <a:lnTo>
                    <a:pt x="118" y="463"/>
                  </a:lnTo>
                  <a:lnTo>
                    <a:pt x="118" y="462"/>
                  </a:lnTo>
                  <a:lnTo>
                    <a:pt x="117" y="462"/>
                  </a:lnTo>
                  <a:lnTo>
                    <a:pt x="116" y="462"/>
                  </a:lnTo>
                  <a:lnTo>
                    <a:pt x="116" y="460"/>
                  </a:lnTo>
                  <a:lnTo>
                    <a:pt x="114" y="460"/>
                  </a:lnTo>
                  <a:lnTo>
                    <a:pt x="113" y="460"/>
                  </a:lnTo>
                  <a:lnTo>
                    <a:pt x="112" y="460"/>
                  </a:lnTo>
                  <a:lnTo>
                    <a:pt x="112" y="459"/>
                  </a:lnTo>
                  <a:lnTo>
                    <a:pt x="111" y="459"/>
                  </a:lnTo>
                  <a:lnTo>
                    <a:pt x="111" y="458"/>
                  </a:lnTo>
                  <a:lnTo>
                    <a:pt x="111" y="457"/>
                  </a:lnTo>
                  <a:lnTo>
                    <a:pt x="111" y="456"/>
                  </a:lnTo>
                  <a:lnTo>
                    <a:pt x="111" y="455"/>
                  </a:lnTo>
                  <a:lnTo>
                    <a:pt x="110" y="455"/>
                  </a:lnTo>
                  <a:lnTo>
                    <a:pt x="110" y="454"/>
                  </a:lnTo>
                  <a:lnTo>
                    <a:pt x="110" y="452"/>
                  </a:lnTo>
                  <a:lnTo>
                    <a:pt x="109" y="452"/>
                  </a:lnTo>
                  <a:lnTo>
                    <a:pt x="108" y="452"/>
                  </a:lnTo>
                  <a:lnTo>
                    <a:pt x="108" y="451"/>
                  </a:lnTo>
                  <a:lnTo>
                    <a:pt x="108" y="450"/>
                  </a:lnTo>
                  <a:lnTo>
                    <a:pt x="106" y="450"/>
                  </a:lnTo>
                  <a:lnTo>
                    <a:pt x="105" y="450"/>
                  </a:lnTo>
                  <a:lnTo>
                    <a:pt x="104" y="450"/>
                  </a:lnTo>
                  <a:lnTo>
                    <a:pt x="104" y="451"/>
                  </a:lnTo>
                  <a:lnTo>
                    <a:pt x="103" y="451"/>
                  </a:lnTo>
                  <a:lnTo>
                    <a:pt x="103" y="450"/>
                  </a:lnTo>
                  <a:lnTo>
                    <a:pt x="103" y="449"/>
                  </a:lnTo>
                  <a:lnTo>
                    <a:pt x="103" y="448"/>
                  </a:lnTo>
                  <a:lnTo>
                    <a:pt x="102" y="447"/>
                  </a:lnTo>
                  <a:lnTo>
                    <a:pt x="102" y="446"/>
                  </a:lnTo>
                  <a:lnTo>
                    <a:pt x="101" y="446"/>
                  </a:lnTo>
                  <a:lnTo>
                    <a:pt x="100" y="446"/>
                  </a:lnTo>
                  <a:lnTo>
                    <a:pt x="100" y="444"/>
                  </a:lnTo>
                  <a:lnTo>
                    <a:pt x="99" y="444"/>
                  </a:lnTo>
                  <a:lnTo>
                    <a:pt x="97" y="446"/>
                  </a:lnTo>
                  <a:lnTo>
                    <a:pt x="97" y="444"/>
                  </a:lnTo>
                  <a:lnTo>
                    <a:pt x="96" y="444"/>
                  </a:lnTo>
                  <a:lnTo>
                    <a:pt x="95" y="443"/>
                  </a:lnTo>
                  <a:lnTo>
                    <a:pt x="94" y="443"/>
                  </a:lnTo>
                  <a:lnTo>
                    <a:pt x="94" y="442"/>
                  </a:lnTo>
                  <a:lnTo>
                    <a:pt x="93" y="442"/>
                  </a:lnTo>
                  <a:lnTo>
                    <a:pt x="92" y="441"/>
                  </a:lnTo>
                  <a:lnTo>
                    <a:pt x="91" y="441"/>
                  </a:lnTo>
                  <a:lnTo>
                    <a:pt x="89" y="441"/>
                  </a:lnTo>
                  <a:lnTo>
                    <a:pt x="89" y="440"/>
                  </a:lnTo>
                  <a:lnTo>
                    <a:pt x="88" y="439"/>
                  </a:lnTo>
                  <a:lnTo>
                    <a:pt x="88" y="438"/>
                  </a:lnTo>
                  <a:lnTo>
                    <a:pt x="87" y="438"/>
                  </a:lnTo>
                  <a:lnTo>
                    <a:pt x="87" y="437"/>
                  </a:lnTo>
                  <a:lnTo>
                    <a:pt x="86" y="437"/>
                  </a:lnTo>
                  <a:lnTo>
                    <a:pt x="84" y="435"/>
                  </a:lnTo>
                  <a:lnTo>
                    <a:pt x="84" y="434"/>
                  </a:lnTo>
                  <a:lnTo>
                    <a:pt x="83" y="434"/>
                  </a:lnTo>
                  <a:lnTo>
                    <a:pt x="82" y="434"/>
                  </a:lnTo>
                  <a:lnTo>
                    <a:pt x="80" y="434"/>
                  </a:lnTo>
                  <a:lnTo>
                    <a:pt x="79" y="433"/>
                  </a:lnTo>
                  <a:lnTo>
                    <a:pt x="78" y="433"/>
                  </a:lnTo>
                  <a:lnTo>
                    <a:pt x="77" y="433"/>
                  </a:lnTo>
                  <a:lnTo>
                    <a:pt x="77" y="432"/>
                  </a:lnTo>
                  <a:lnTo>
                    <a:pt x="76" y="432"/>
                  </a:lnTo>
                  <a:lnTo>
                    <a:pt x="75" y="432"/>
                  </a:lnTo>
                  <a:lnTo>
                    <a:pt x="75" y="431"/>
                  </a:lnTo>
                  <a:lnTo>
                    <a:pt x="75" y="430"/>
                  </a:lnTo>
                  <a:lnTo>
                    <a:pt x="75" y="427"/>
                  </a:lnTo>
                  <a:lnTo>
                    <a:pt x="75" y="426"/>
                  </a:lnTo>
                  <a:lnTo>
                    <a:pt x="75" y="424"/>
                  </a:lnTo>
                  <a:lnTo>
                    <a:pt x="75" y="422"/>
                  </a:lnTo>
                  <a:lnTo>
                    <a:pt x="75" y="421"/>
                  </a:lnTo>
                  <a:lnTo>
                    <a:pt x="75" y="419"/>
                  </a:lnTo>
                  <a:lnTo>
                    <a:pt x="75" y="418"/>
                  </a:lnTo>
                  <a:lnTo>
                    <a:pt x="75" y="417"/>
                  </a:lnTo>
                  <a:lnTo>
                    <a:pt x="76" y="415"/>
                  </a:lnTo>
                  <a:lnTo>
                    <a:pt x="76" y="413"/>
                  </a:lnTo>
                  <a:lnTo>
                    <a:pt x="76" y="412"/>
                  </a:lnTo>
                  <a:lnTo>
                    <a:pt x="77" y="409"/>
                  </a:lnTo>
                  <a:lnTo>
                    <a:pt x="77" y="408"/>
                  </a:lnTo>
                  <a:lnTo>
                    <a:pt x="77" y="407"/>
                  </a:lnTo>
                  <a:lnTo>
                    <a:pt x="77" y="406"/>
                  </a:lnTo>
                  <a:lnTo>
                    <a:pt x="77" y="405"/>
                  </a:lnTo>
                  <a:lnTo>
                    <a:pt x="77" y="404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76" y="401"/>
                  </a:lnTo>
                  <a:lnTo>
                    <a:pt x="75" y="401"/>
                  </a:lnTo>
                  <a:lnTo>
                    <a:pt x="74" y="401"/>
                  </a:lnTo>
                  <a:lnTo>
                    <a:pt x="73" y="402"/>
                  </a:lnTo>
                  <a:lnTo>
                    <a:pt x="71" y="402"/>
                  </a:lnTo>
                  <a:lnTo>
                    <a:pt x="70" y="404"/>
                  </a:lnTo>
                  <a:lnTo>
                    <a:pt x="68" y="404"/>
                  </a:lnTo>
                  <a:lnTo>
                    <a:pt x="68" y="405"/>
                  </a:lnTo>
                  <a:lnTo>
                    <a:pt x="67" y="405"/>
                  </a:lnTo>
                  <a:lnTo>
                    <a:pt x="66" y="405"/>
                  </a:lnTo>
                  <a:lnTo>
                    <a:pt x="65" y="405"/>
                  </a:lnTo>
                  <a:lnTo>
                    <a:pt x="63" y="405"/>
                  </a:lnTo>
                  <a:lnTo>
                    <a:pt x="62" y="406"/>
                  </a:lnTo>
                  <a:lnTo>
                    <a:pt x="61" y="406"/>
                  </a:lnTo>
                  <a:lnTo>
                    <a:pt x="60" y="406"/>
                  </a:lnTo>
                  <a:lnTo>
                    <a:pt x="59" y="406"/>
                  </a:lnTo>
                  <a:lnTo>
                    <a:pt x="58" y="406"/>
                  </a:lnTo>
                  <a:lnTo>
                    <a:pt x="57" y="406"/>
                  </a:lnTo>
                  <a:lnTo>
                    <a:pt x="56" y="406"/>
                  </a:lnTo>
                  <a:lnTo>
                    <a:pt x="56" y="407"/>
                  </a:lnTo>
                  <a:lnTo>
                    <a:pt x="54" y="407"/>
                  </a:lnTo>
                  <a:lnTo>
                    <a:pt x="53" y="407"/>
                  </a:lnTo>
                  <a:lnTo>
                    <a:pt x="52" y="407"/>
                  </a:lnTo>
                  <a:lnTo>
                    <a:pt x="49" y="407"/>
                  </a:lnTo>
                  <a:lnTo>
                    <a:pt x="48" y="407"/>
                  </a:lnTo>
                  <a:lnTo>
                    <a:pt x="46" y="407"/>
                  </a:lnTo>
                  <a:lnTo>
                    <a:pt x="45" y="407"/>
                  </a:lnTo>
                  <a:lnTo>
                    <a:pt x="44" y="407"/>
                  </a:lnTo>
                  <a:lnTo>
                    <a:pt x="43" y="407"/>
                  </a:lnTo>
                  <a:lnTo>
                    <a:pt x="42" y="407"/>
                  </a:lnTo>
                  <a:lnTo>
                    <a:pt x="42" y="408"/>
                  </a:lnTo>
                  <a:lnTo>
                    <a:pt x="41" y="408"/>
                  </a:lnTo>
                  <a:lnTo>
                    <a:pt x="40" y="409"/>
                  </a:lnTo>
                  <a:lnTo>
                    <a:pt x="39" y="410"/>
                  </a:lnTo>
                  <a:lnTo>
                    <a:pt x="37" y="412"/>
                  </a:lnTo>
                  <a:lnTo>
                    <a:pt x="36" y="412"/>
                  </a:lnTo>
                  <a:lnTo>
                    <a:pt x="35" y="413"/>
                  </a:lnTo>
                  <a:lnTo>
                    <a:pt x="34" y="413"/>
                  </a:lnTo>
                  <a:lnTo>
                    <a:pt x="33" y="413"/>
                  </a:lnTo>
                  <a:lnTo>
                    <a:pt x="32" y="413"/>
                  </a:lnTo>
                  <a:lnTo>
                    <a:pt x="31" y="413"/>
                  </a:lnTo>
                  <a:lnTo>
                    <a:pt x="30" y="413"/>
                  </a:lnTo>
                  <a:lnTo>
                    <a:pt x="28" y="413"/>
                  </a:lnTo>
                  <a:lnTo>
                    <a:pt x="27" y="414"/>
                  </a:lnTo>
                  <a:lnTo>
                    <a:pt x="26" y="414"/>
                  </a:lnTo>
                  <a:lnTo>
                    <a:pt x="24" y="416"/>
                  </a:lnTo>
                  <a:lnTo>
                    <a:pt x="23" y="416"/>
                  </a:lnTo>
                  <a:lnTo>
                    <a:pt x="23" y="417"/>
                  </a:lnTo>
                  <a:lnTo>
                    <a:pt x="22" y="417"/>
                  </a:lnTo>
                  <a:lnTo>
                    <a:pt x="20" y="418"/>
                  </a:lnTo>
                  <a:lnTo>
                    <a:pt x="19" y="419"/>
                  </a:lnTo>
                  <a:lnTo>
                    <a:pt x="18" y="419"/>
                  </a:lnTo>
                  <a:lnTo>
                    <a:pt x="17" y="421"/>
                  </a:lnTo>
                  <a:lnTo>
                    <a:pt x="17" y="422"/>
                  </a:lnTo>
                  <a:lnTo>
                    <a:pt x="15" y="422"/>
                  </a:lnTo>
                  <a:lnTo>
                    <a:pt x="11" y="425"/>
                  </a:lnTo>
                  <a:lnTo>
                    <a:pt x="10" y="425"/>
                  </a:lnTo>
                  <a:lnTo>
                    <a:pt x="9" y="426"/>
                  </a:lnTo>
                  <a:lnTo>
                    <a:pt x="10" y="423"/>
                  </a:lnTo>
                  <a:lnTo>
                    <a:pt x="10" y="422"/>
                  </a:lnTo>
                  <a:lnTo>
                    <a:pt x="11" y="419"/>
                  </a:lnTo>
                  <a:lnTo>
                    <a:pt x="13" y="414"/>
                  </a:lnTo>
                  <a:lnTo>
                    <a:pt x="14" y="410"/>
                  </a:lnTo>
                  <a:lnTo>
                    <a:pt x="14" y="407"/>
                  </a:lnTo>
                  <a:lnTo>
                    <a:pt x="15" y="402"/>
                  </a:lnTo>
                  <a:lnTo>
                    <a:pt x="16" y="400"/>
                  </a:lnTo>
                  <a:lnTo>
                    <a:pt x="16" y="398"/>
                  </a:lnTo>
                  <a:lnTo>
                    <a:pt x="17" y="393"/>
                  </a:lnTo>
                  <a:lnTo>
                    <a:pt x="17" y="391"/>
                  </a:lnTo>
                  <a:lnTo>
                    <a:pt x="18" y="390"/>
                  </a:lnTo>
                  <a:lnTo>
                    <a:pt x="18" y="389"/>
                  </a:lnTo>
                  <a:lnTo>
                    <a:pt x="18" y="388"/>
                  </a:lnTo>
                  <a:lnTo>
                    <a:pt x="19" y="384"/>
                  </a:lnTo>
                  <a:lnTo>
                    <a:pt x="19" y="383"/>
                  </a:lnTo>
                  <a:lnTo>
                    <a:pt x="19" y="382"/>
                  </a:lnTo>
                  <a:lnTo>
                    <a:pt x="20" y="379"/>
                  </a:lnTo>
                  <a:lnTo>
                    <a:pt x="23" y="370"/>
                  </a:lnTo>
                  <a:lnTo>
                    <a:pt x="23" y="367"/>
                  </a:lnTo>
                  <a:lnTo>
                    <a:pt x="23" y="366"/>
                  </a:lnTo>
                  <a:lnTo>
                    <a:pt x="23" y="365"/>
                  </a:lnTo>
                  <a:lnTo>
                    <a:pt x="24" y="363"/>
                  </a:lnTo>
                  <a:lnTo>
                    <a:pt x="24" y="362"/>
                  </a:lnTo>
                  <a:lnTo>
                    <a:pt x="24" y="360"/>
                  </a:lnTo>
                  <a:lnTo>
                    <a:pt x="24" y="359"/>
                  </a:lnTo>
                  <a:lnTo>
                    <a:pt x="24" y="358"/>
                  </a:lnTo>
                  <a:lnTo>
                    <a:pt x="24" y="357"/>
                  </a:lnTo>
                  <a:lnTo>
                    <a:pt x="23" y="355"/>
                  </a:lnTo>
                  <a:lnTo>
                    <a:pt x="23" y="354"/>
                  </a:lnTo>
                  <a:lnTo>
                    <a:pt x="23" y="352"/>
                  </a:lnTo>
                  <a:lnTo>
                    <a:pt x="23" y="351"/>
                  </a:lnTo>
                  <a:lnTo>
                    <a:pt x="22" y="350"/>
                  </a:lnTo>
                  <a:lnTo>
                    <a:pt x="22" y="349"/>
                  </a:lnTo>
                  <a:lnTo>
                    <a:pt x="22" y="348"/>
                  </a:lnTo>
                  <a:lnTo>
                    <a:pt x="22" y="347"/>
                  </a:lnTo>
                  <a:lnTo>
                    <a:pt x="20" y="346"/>
                  </a:lnTo>
                  <a:lnTo>
                    <a:pt x="20" y="345"/>
                  </a:lnTo>
                  <a:lnTo>
                    <a:pt x="19" y="345"/>
                  </a:lnTo>
                  <a:lnTo>
                    <a:pt x="19" y="343"/>
                  </a:lnTo>
                  <a:lnTo>
                    <a:pt x="18" y="342"/>
                  </a:lnTo>
                  <a:lnTo>
                    <a:pt x="18" y="340"/>
                  </a:lnTo>
                  <a:lnTo>
                    <a:pt x="17" y="339"/>
                  </a:lnTo>
                  <a:lnTo>
                    <a:pt x="16" y="338"/>
                  </a:lnTo>
                  <a:lnTo>
                    <a:pt x="13" y="332"/>
                  </a:lnTo>
                  <a:lnTo>
                    <a:pt x="11" y="329"/>
                  </a:lnTo>
                  <a:lnTo>
                    <a:pt x="9" y="325"/>
                  </a:lnTo>
                  <a:lnTo>
                    <a:pt x="8" y="323"/>
                  </a:lnTo>
                  <a:lnTo>
                    <a:pt x="8" y="322"/>
                  </a:lnTo>
                  <a:lnTo>
                    <a:pt x="7" y="321"/>
                  </a:lnTo>
                  <a:lnTo>
                    <a:pt x="5" y="316"/>
                  </a:lnTo>
                  <a:lnTo>
                    <a:pt x="5" y="315"/>
                  </a:lnTo>
                  <a:lnTo>
                    <a:pt x="3" y="315"/>
                  </a:lnTo>
                  <a:lnTo>
                    <a:pt x="0" y="308"/>
                  </a:lnTo>
                  <a:lnTo>
                    <a:pt x="1" y="308"/>
                  </a:lnTo>
                  <a:lnTo>
                    <a:pt x="1" y="307"/>
                  </a:lnTo>
                  <a:lnTo>
                    <a:pt x="1" y="305"/>
                  </a:lnTo>
                  <a:lnTo>
                    <a:pt x="1" y="304"/>
                  </a:lnTo>
                  <a:lnTo>
                    <a:pt x="1" y="303"/>
                  </a:lnTo>
                  <a:lnTo>
                    <a:pt x="2" y="301"/>
                  </a:lnTo>
                  <a:lnTo>
                    <a:pt x="2" y="300"/>
                  </a:lnTo>
                  <a:lnTo>
                    <a:pt x="2" y="299"/>
                  </a:lnTo>
                  <a:lnTo>
                    <a:pt x="2" y="298"/>
                  </a:lnTo>
                  <a:lnTo>
                    <a:pt x="3" y="298"/>
                  </a:lnTo>
                  <a:lnTo>
                    <a:pt x="3" y="296"/>
                  </a:lnTo>
                  <a:lnTo>
                    <a:pt x="5" y="295"/>
                  </a:lnTo>
                  <a:lnTo>
                    <a:pt x="5" y="292"/>
                  </a:lnTo>
                  <a:lnTo>
                    <a:pt x="6" y="291"/>
                  </a:lnTo>
                  <a:lnTo>
                    <a:pt x="6" y="290"/>
                  </a:lnTo>
                  <a:lnTo>
                    <a:pt x="6" y="289"/>
                  </a:lnTo>
                  <a:lnTo>
                    <a:pt x="6" y="288"/>
                  </a:lnTo>
                  <a:lnTo>
                    <a:pt x="6" y="287"/>
                  </a:lnTo>
                  <a:lnTo>
                    <a:pt x="6" y="285"/>
                  </a:lnTo>
                  <a:lnTo>
                    <a:pt x="6" y="284"/>
                  </a:lnTo>
                  <a:lnTo>
                    <a:pt x="7" y="283"/>
                  </a:lnTo>
                  <a:lnTo>
                    <a:pt x="7" y="282"/>
                  </a:lnTo>
                  <a:lnTo>
                    <a:pt x="7" y="281"/>
                  </a:lnTo>
                  <a:lnTo>
                    <a:pt x="7" y="280"/>
                  </a:lnTo>
                  <a:lnTo>
                    <a:pt x="7" y="278"/>
                  </a:lnTo>
                  <a:lnTo>
                    <a:pt x="7" y="275"/>
                  </a:lnTo>
                  <a:lnTo>
                    <a:pt x="7" y="273"/>
                  </a:lnTo>
                  <a:lnTo>
                    <a:pt x="7" y="272"/>
                  </a:lnTo>
                  <a:lnTo>
                    <a:pt x="7" y="271"/>
                  </a:lnTo>
                  <a:lnTo>
                    <a:pt x="7" y="270"/>
                  </a:lnTo>
                  <a:lnTo>
                    <a:pt x="7" y="268"/>
                  </a:lnTo>
                  <a:lnTo>
                    <a:pt x="7" y="267"/>
                  </a:lnTo>
                  <a:lnTo>
                    <a:pt x="7" y="266"/>
                  </a:lnTo>
                  <a:lnTo>
                    <a:pt x="7" y="264"/>
                  </a:lnTo>
                  <a:lnTo>
                    <a:pt x="7" y="263"/>
                  </a:lnTo>
                  <a:lnTo>
                    <a:pt x="7" y="260"/>
                  </a:lnTo>
                  <a:lnTo>
                    <a:pt x="7" y="259"/>
                  </a:lnTo>
                  <a:lnTo>
                    <a:pt x="6" y="257"/>
                  </a:lnTo>
                  <a:lnTo>
                    <a:pt x="7" y="256"/>
                  </a:lnTo>
                  <a:lnTo>
                    <a:pt x="8" y="256"/>
                  </a:lnTo>
                  <a:lnTo>
                    <a:pt x="8" y="255"/>
                  </a:lnTo>
                  <a:lnTo>
                    <a:pt x="9" y="255"/>
                  </a:lnTo>
                  <a:lnTo>
                    <a:pt x="11" y="254"/>
                  </a:lnTo>
                  <a:lnTo>
                    <a:pt x="13" y="254"/>
                  </a:lnTo>
                  <a:lnTo>
                    <a:pt x="14" y="254"/>
                  </a:lnTo>
                  <a:lnTo>
                    <a:pt x="20" y="253"/>
                  </a:lnTo>
                  <a:lnTo>
                    <a:pt x="22" y="253"/>
                  </a:lnTo>
                  <a:lnTo>
                    <a:pt x="23" y="251"/>
                  </a:lnTo>
                  <a:lnTo>
                    <a:pt x="24" y="251"/>
                  </a:lnTo>
                  <a:lnTo>
                    <a:pt x="28" y="250"/>
                  </a:lnTo>
                  <a:lnTo>
                    <a:pt x="30" y="250"/>
                  </a:lnTo>
                  <a:lnTo>
                    <a:pt x="32" y="250"/>
                  </a:lnTo>
                  <a:lnTo>
                    <a:pt x="33" y="249"/>
                  </a:lnTo>
                  <a:lnTo>
                    <a:pt x="34" y="249"/>
                  </a:lnTo>
                  <a:lnTo>
                    <a:pt x="35" y="249"/>
                  </a:lnTo>
                  <a:lnTo>
                    <a:pt x="36" y="249"/>
                  </a:lnTo>
                  <a:lnTo>
                    <a:pt x="37" y="249"/>
                  </a:lnTo>
                  <a:lnTo>
                    <a:pt x="39" y="250"/>
                  </a:lnTo>
                  <a:lnTo>
                    <a:pt x="40" y="250"/>
                  </a:lnTo>
                  <a:lnTo>
                    <a:pt x="41" y="250"/>
                  </a:lnTo>
                  <a:lnTo>
                    <a:pt x="41" y="251"/>
                  </a:lnTo>
                  <a:lnTo>
                    <a:pt x="42" y="251"/>
                  </a:lnTo>
                  <a:lnTo>
                    <a:pt x="43" y="251"/>
                  </a:lnTo>
                  <a:lnTo>
                    <a:pt x="50" y="256"/>
                  </a:lnTo>
                  <a:lnTo>
                    <a:pt x="52" y="258"/>
                  </a:lnTo>
                  <a:lnTo>
                    <a:pt x="53" y="258"/>
                  </a:lnTo>
                  <a:lnTo>
                    <a:pt x="54" y="258"/>
                  </a:lnTo>
                  <a:lnTo>
                    <a:pt x="56" y="259"/>
                  </a:lnTo>
                  <a:lnTo>
                    <a:pt x="57" y="259"/>
                  </a:lnTo>
                  <a:lnTo>
                    <a:pt x="61" y="259"/>
                  </a:lnTo>
                  <a:lnTo>
                    <a:pt x="65" y="259"/>
                  </a:lnTo>
                  <a:lnTo>
                    <a:pt x="63" y="259"/>
                  </a:lnTo>
                  <a:lnTo>
                    <a:pt x="63" y="258"/>
                  </a:lnTo>
                  <a:lnTo>
                    <a:pt x="63" y="257"/>
                  </a:lnTo>
                  <a:lnTo>
                    <a:pt x="63" y="256"/>
                  </a:lnTo>
                  <a:lnTo>
                    <a:pt x="63" y="255"/>
                  </a:lnTo>
                  <a:lnTo>
                    <a:pt x="62" y="254"/>
                  </a:lnTo>
                  <a:lnTo>
                    <a:pt x="62" y="251"/>
                  </a:lnTo>
                  <a:lnTo>
                    <a:pt x="63" y="247"/>
                  </a:lnTo>
                  <a:lnTo>
                    <a:pt x="63" y="246"/>
                  </a:lnTo>
                  <a:lnTo>
                    <a:pt x="65" y="243"/>
                  </a:lnTo>
                  <a:lnTo>
                    <a:pt x="63" y="242"/>
                  </a:lnTo>
                  <a:lnTo>
                    <a:pt x="63" y="241"/>
                  </a:lnTo>
                  <a:lnTo>
                    <a:pt x="65" y="239"/>
                  </a:lnTo>
                  <a:lnTo>
                    <a:pt x="65" y="238"/>
                  </a:lnTo>
                  <a:lnTo>
                    <a:pt x="63" y="237"/>
                  </a:lnTo>
                  <a:lnTo>
                    <a:pt x="63" y="234"/>
                  </a:lnTo>
                  <a:lnTo>
                    <a:pt x="62" y="233"/>
                  </a:lnTo>
                  <a:lnTo>
                    <a:pt x="62" y="232"/>
                  </a:lnTo>
                  <a:lnTo>
                    <a:pt x="62" y="231"/>
                  </a:lnTo>
                  <a:lnTo>
                    <a:pt x="61" y="231"/>
                  </a:lnTo>
                  <a:lnTo>
                    <a:pt x="61" y="230"/>
                  </a:lnTo>
                  <a:lnTo>
                    <a:pt x="61" y="229"/>
                  </a:lnTo>
                  <a:lnTo>
                    <a:pt x="62" y="228"/>
                  </a:lnTo>
                  <a:lnTo>
                    <a:pt x="62" y="226"/>
                  </a:lnTo>
                  <a:lnTo>
                    <a:pt x="61" y="226"/>
                  </a:lnTo>
                  <a:lnTo>
                    <a:pt x="61" y="225"/>
                  </a:lnTo>
                  <a:lnTo>
                    <a:pt x="61" y="224"/>
                  </a:lnTo>
                  <a:lnTo>
                    <a:pt x="61" y="223"/>
                  </a:lnTo>
                  <a:lnTo>
                    <a:pt x="60" y="222"/>
                  </a:lnTo>
                  <a:lnTo>
                    <a:pt x="60" y="221"/>
                  </a:lnTo>
                  <a:lnTo>
                    <a:pt x="60" y="220"/>
                  </a:lnTo>
                  <a:lnTo>
                    <a:pt x="60" y="218"/>
                  </a:lnTo>
                  <a:lnTo>
                    <a:pt x="60" y="217"/>
                  </a:lnTo>
                  <a:lnTo>
                    <a:pt x="59" y="216"/>
                  </a:lnTo>
                  <a:lnTo>
                    <a:pt x="59" y="215"/>
                  </a:lnTo>
                  <a:lnTo>
                    <a:pt x="59" y="214"/>
                  </a:lnTo>
                  <a:lnTo>
                    <a:pt x="58" y="213"/>
                  </a:lnTo>
                  <a:lnTo>
                    <a:pt x="58" y="212"/>
                  </a:lnTo>
                  <a:lnTo>
                    <a:pt x="57" y="211"/>
                  </a:lnTo>
                  <a:lnTo>
                    <a:pt x="57" y="209"/>
                  </a:lnTo>
                  <a:lnTo>
                    <a:pt x="57" y="208"/>
                  </a:lnTo>
                  <a:lnTo>
                    <a:pt x="57" y="207"/>
                  </a:lnTo>
                  <a:lnTo>
                    <a:pt x="56" y="207"/>
                  </a:lnTo>
                  <a:lnTo>
                    <a:pt x="56" y="206"/>
                  </a:lnTo>
                  <a:lnTo>
                    <a:pt x="56" y="205"/>
                  </a:lnTo>
                  <a:lnTo>
                    <a:pt x="57" y="205"/>
                  </a:lnTo>
                  <a:lnTo>
                    <a:pt x="57" y="204"/>
                  </a:lnTo>
                  <a:lnTo>
                    <a:pt x="57" y="205"/>
                  </a:lnTo>
                  <a:lnTo>
                    <a:pt x="58" y="205"/>
                  </a:lnTo>
                  <a:lnTo>
                    <a:pt x="59" y="206"/>
                  </a:lnTo>
                  <a:lnTo>
                    <a:pt x="60" y="206"/>
                  </a:lnTo>
                  <a:lnTo>
                    <a:pt x="61" y="207"/>
                  </a:lnTo>
                  <a:lnTo>
                    <a:pt x="62" y="207"/>
                  </a:lnTo>
                  <a:lnTo>
                    <a:pt x="63" y="208"/>
                  </a:lnTo>
                  <a:lnTo>
                    <a:pt x="65" y="208"/>
                  </a:lnTo>
                  <a:lnTo>
                    <a:pt x="65" y="209"/>
                  </a:lnTo>
                  <a:lnTo>
                    <a:pt x="66" y="209"/>
                  </a:lnTo>
                  <a:lnTo>
                    <a:pt x="67" y="209"/>
                  </a:lnTo>
                  <a:lnTo>
                    <a:pt x="67" y="211"/>
                  </a:lnTo>
                  <a:lnTo>
                    <a:pt x="68" y="211"/>
                  </a:lnTo>
                  <a:lnTo>
                    <a:pt x="69" y="212"/>
                  </a:lnTo>
                  <a:lnTo>
                    <a:pt x="69" y="213"/>
                  </a:lnTo>
                  <a:lnTo>
                    <a:pt x="70" y="213"/>
                  </a:lnTo>
                  <a:lnTo>
                    <a:pt x="70" y="214"/>
                  </a:lnTo>
                  <a:lnTo>
                    <a:pt x="71" y="214"/>
                  </a:lnTo>
                  <a:lnTo>
                    <a:pt x="71" y="215"/>
                  </a:lnTo>
                  <a:lnTo>
                    <a:pt x="73" y="215"/>
                  </a:lnTo>
                  <a:lnTo>
                    <a:pt x="73" y="216"/>
                  </a:lnTo>
                  <a:lnTo>
                    <a:pt x="74" y="216"/>
                  </a:lnTo>
                  <a:lnTo>
                    <a:pt x="76" y="216"/>
                  </a:lnTo>
                  <a:lnTo>
                    <a:pt x="77" y="215"/>
                  </a:lnTo>
                  <a:lnTo>
                    <a:pt x="78" y="214"/>
                  </a:lnTo>
                  <a:lnTo>
                    <a:pt x="78" y="213"/>
                  </a:lnTo>
                  <a:lnTo>
                    <a:pt x="79" y="213"/>
                  </a:lnTo>
                  <a:lnTo>
                    <a:pt x="79" y="212"/>
                  </a:lnTo>
                  <a:lnTo>
                    <a:pt x="80" y="212"/>
                  </a:lnTo>
                  <a:lnTo>
                    <a:pt x="80" y="213"/>
                  </a:lnTo>
                  <a:lnTo>
                    <a:pt x="79" y="213"/>
                  </a:lnTo>
                  <a:lnTo>
                    <a:pt x="79" y="214"/>
                  </a:lnTo>
                  <a:lnTo>
                    <a:pt x="80" y="215"/>
                  </a:lnTo>
                  <a:lnTo>
                    <a:pt x="80" y="216"/>
                  </a:lnTo>
                  <a:lnTo>
                    <a:pt x="82" y="216"/>
                  </a:lnTo>
                  <a:lnTo>
                    <a:pt x="82" y="217"/>
                  </a:lnTo>
                  <a:lnTo>
                    <a:pt x="83" y="217"/>
                  </a:lnTo>
                  <a:lnTo>
                    <a:pt x="84" y="218"/>
                  </a:lnTo>
                  <a:lnTo>
                    <a:pt x="85" y="218"/>
                  </a:lnTo>
                  <a:lnTo>
                    <a:pt x="86" y="220"/>
                  </a:lnTo>
                  <a:lnTo>
                    <a:pt x="87" y="221"/>
                  </a:lnTo>
                  <a:lnTo>
                    <a:pt x="88" y="221"/>
                  </a:lnTo>
                  <a:lnTo>
                    <a:pt x="88" y="222"/>
                  </a:lnTo>
                  <a:lnTo>
                    <a:pt x="89" y="222"/>
                  </a:lnTo>
                  <a:lnTo>
                    <a:pt x="89" y="223"/>
                  </a:lnTo>
                  <a:lnTo>
                    <a:pt x="89" y="224"/>
                  </a:lnTo>
                  <a:lnTo>
                    <a:pt x="91" y="224"/>
                  </a:lnTo>
                  <a:lnTo>
                    <a:pt x="91" y="225"/>
                  </a:lnTo>
                  <a:lnTo>
                    <a:pt x="92" y="225"/>
                  </a:lnTo>
                  <a:lnTo>
                    <a:pt x="93" y="225"/>
                  </a:lnTo>
                  <a:lnTo>
                    <a:pt x="94" y="226"/>
                  </a:lnTo>
                  <a:lnTo>
                    <a:pt x="95" y="226"/>
                  </a:lnTo>
                  <a:lnTo>
                    <a:pt x="96" y="228"/>
                  </a:lnTo>
                  <a:lnTo>
                    <a:pt x="101" y="229"/>
                  </a:lnTo>
                  <a:lnTo>
                    <a:pt x="108" y="229"/>
                  </a:lnTo>
                  <a:lnTo>
                    <a:pt x="109" y="229"/>
                  </a:lnTo>
                  <a:lnTo>
                    <a:pt x="113" y="228"/>
                  </a:lnTo>
                  <a:lnTo>
                    <a:pt x="114" y="225"/>
                  </a:lnTo>
                  <a:lnTo>
                    <a:pt x="114" y="224"/>
                  </a:lnTo>
                  <a:lnTo>
                    <a:pt x="116" y="222"/>
                  </a:lnTo>
                  <a:lnTo>
                    <a:pt x="117" y="221"/>
                  </a:lnTo>
                  <a:lnTo>
                    <a:pt x="117" y="220"/>
                  </a:lnTo>
                  <a:lnTo>
                    <a:pt x="118" y="218"/>
                  </a:lnTo>
                  <a:lnTo>
                    <a:pt x="118" y="216"/>
                  </a:lnTo>
                  <a:lnTo>
                    <a:pt x="118" y="215"/>
                  </a:lnTo>
                  <a:lnTo>
                    <a:pt x="118" y="214"/>
                  </a:lnTo>
                  <a:lnTo>
                    <a:pt x="119" y="213"/>
                  </a:lnTo>
                  <a:lnTo>
                    <a:pt x="118" y="213"/>
                  </a:lnTo>
                  <a:lnTo>
                    <a:pt x="118" y="212"/>
                  </a:lnTo>
                  <a:lnTo>
                    <a:pt x="119" y="209"/>
                  </a:lnTo>
                  <a:lnTo>
                    <a:pt x="120" y="207"/>
                  </a:lnTo>
                  <a:lnTo>
                    <a:pt x="122" y="206"/>
                  </a:lnTo>
                  <a:lnTo>
                    <a:pt x="122" y="205"/>
                  </a:lnTo>
                  <a:lnTo>
                    <a:pt x="123" y="205"/>
                  </a:lnTo>
                  <a:lnTo>
                    <a:pt x="128" y="205"/>
                  </a:lnTo>
                  <a:lnTo>
                    <a:pt x="130" y="205"/>
                  </a:lnTo>
                  <a:lnTo>
                    <a:pt x="135" y="205"/>
                  </a:lnTo>
                  <a:lnTo>
                    <a:pt x="137" y="205"/>
                  </a:lnTo>
                  <a:lnTo>
                    <a:pt x="142" y="205"/>
                  </a:lnTo>
                  <a:lnTo>
                    <a:pt x="145" y="205"/>
                  </a:lnTo>
                  <a:lnTo>
                    <a:pt x="146" y="205"/>
                  </a:lnTo>
                  <a:lnTo>
                    <a:pt x="147" y="205"/>
                  </a:lnTo>
                  <a:lnTo>
                    <a:pt x="148" y="205"/>
                  </a:lnTo>
                  <a:lnTo>
                    <a:pt x="148" y="204"/>
                  </a:lnTo>
                  <a:lnTo>
                    <a:pt x="151" y="204"/>
                  </a:lnTo>
                  <a:lnTo>
                    <a:pt x="151" y="203"/>
                  </a:lnTo>
                  <a:lnTo>
                    <a:pt x="151" y="197"/>
                  </a:lnTo>
                  <a:lnTo>
                    <a:pt x="152" y="195"/>
                  </a:lnTo>
                  <a:lnTo>
                    <a:pt x="152" y="191"/>
                  </a:lnTo>
                  <a:lnTo>
                    <a:pt x="153" y="192"/>
                  </a:lnTo>
                  <a:lnTo>
                    <a:pt x="154" y="192"/>
                  </a:lnTo>
                  <a:lnTo>
                    <a:pt x="155" y="193"/>
                  </a:lnTo>
                  <a:lnTo>
                    <a:pt x="156" y="193"/>
                  </a:lnTo>
                  <a:lnTo>
                    <a:pt x="157" y="195"/>
                  </a:lnTo>
                  <a:lnTo>
                    <a:pt x="158" y="195"/>
                  </a:lnTo>
                  <a:lnTo>
                    <a:pt x="158" y="196"/>
                  </a:lnTo>
                  <a:lnTo>
                    <a:pt x="160" y="196"/>
                  </a:lnTo>
                  <a:lnTo>
                    <a:pt x="161" y="196"/>
                  </a:lnTo>
                  <a:lnTo>
                    <a:pt x="161" y="197"/>
                  </a:lnTo>
                  <a:lnTo>
                    <a:pt x="162" y="197"/>
                  </a:lnTo>
                  <a:lnTo>
                    <a:pt x="162" y="198"/>
                  </a:lnTo>
                  <a:lnTo>
                    <a:pt x="163" y="198"/>
                  </a:lnTo>
                  <a:lnTo>
                    <a:pt x="163" y="199"/>
                  </a:lnTo>
                  <a:lnTo>
                    <a:pt x="164" y="201"/>
                  </a:lnTo>
                  <a:lnTo>
                    <a:pt x="164" y="203"/>
                  </a:lnTo>
                  <a:lnTo>
                    <a:pt x="170" y="200"/>
                  </a:lnTo>
                  <a:lnTo>
                    <a:pt x="175" y="199"/>
                  </a:lnTo>
                  <a:lnTo>
                    <a:pt x="177" y="198"/>
                  </a:lnTo>
                  <a:lnTo>
                    <a:pt x="177" y="197"/>
                  </a:lnTo>
                  <a:lnTo>
                    <a:pt x="177" y="196"/>
                  </a:lnTo>
                  <a:lnTo>
                    <a:pt x="177" y="195"/>
                  </a:lnTo>
                  <a:lnTo>
                    <a:pt x="178" y="195"/>
                  </a:lnTo>
                  <a:lnTo>
                    <a:pt x="179" y="195"/>
                  </a:lnTo>
                  <a:lnTo>
                    <a:pt x="179" y="193"/>
                  </a:lnTo>
                  <a:lnTo>
                    <a:pt x="180" y="193"/>
                  </a:lnTo>
                  <a:lnTo>
                    <a:pt x="180" y="192"/>
                  </a:lnTo>
                  <a:lnTo>
                    <a:pt x="179" y="191"/>
                  </a:lnTo>
                  <a:lnTo>
                    <a:pt x="179" y="190"/>
                  </a:lnTo>
                  <a:lnTo>
                    <a:pt x="179" y="189"/>
                  </a:lnTo>
                  <a:lnTo>
                    <a:pt x="180" y="189"/>
                  </a:lnTo>
                  <a:lnTo>
                    <a:pt x="180" y="188"/>
                  </a:lnTo>
                  <a:lnTo>
                    <a:pt x="179" y="188"/>
                  </a:lnTo>
                  <a:lnTo>
                    <a:pt x="179" y="187"/>
                  </a:lnTo>
                  <a:lnTo>
                    <a:pt x="178" y="187"/>
                  </a:lnTo>
                  <a:lnTo>
                    <a:pt x="178" y="186"/>
                  </a:lnTo>
                  <a:lnTo>
                    <a:pt x="177" y="184"/>
                  </a:lnTo>
                  <a:lnTo>
                    <a:pt x="174" y="183"/>
                  </a:lnTo>
                  <a:lnTo>
                    <a:pt x="174" y="182"/>
                  </a:lnTo>
                  <a:lnTo>
                    <a:pt x="175" y="181"/>
                  </a:lnTo>
                  <a:lnTo>
                    <a:pt x="175" y="180"/>
                  </a:lnTo>
                  <a:lnTo>
                    <a:pt x="175" y="179"/>
                  </a:lnTo>
                  <a:lnTo>
                    <a:pt x="175" y="175"/>
                  </a:lnTo>
                  <a:lnTo>
                    <a:pt x="175" y="174"/>
                  </a:lnTo>
                  <a:lnTo>
                    <a:pt x="174" y="173"/>
                  </a:lnTo>
                  <a:lnTo>
                    <a:pt x="174" y="172"/>
                  </a:lnTo>
                  <a:lnTo>
                    <a:pt x="174" y="171"/>
                  </a:lnTo>
                  <a:lnTo>
                    <a:pt x="174" y="170"/>
                  </a:lnTo>
                  <a:lnTo>
                    <a:pt x="173" y="170"/>
                  </a:lnTo>
                  <a:lnTo>
                    <a:pt x="172" y="168"/>
                  </a:lnTo>
                  <a:lnTo>
                    <a:pt x="172" y="167"/>
                  </a:lnTo>
                  <a:lnTo>
                    <a:pt x="171" y="166"/>
                  </a:lnTo>
                  <a:lnTo>
                    <a:pt x="171" y="165"/>
                  </a:lnTo>
                  <a:lnTo>
                    <a:pt x="171" y="164"/>
                  </a:lnTo>
                  <a:lnTo>
                    <a:pt x="170" y="164"/>
                  </a:lnTo>
                  <a:lnTo>
                    <a:pt x="170" y="163"/>
                  </a:lnTo>
                  <a:lnTo>
                    <a:pt x="170" y="162"/>
                  </a:lnTo>
                  <a:lnTo>
                    <a:pt x="169" y="162"/>
                  </a:lnTo>
                  <a:lnTo>
                    <a:pt x="169" y="161"/>
                  </a:lnTo>
                  <a:lnTo>
                    <a:pt x="168" y="161"/>
                  </a:lnTo>
                  <a:lnTo>
                    <a:pt x="168" y="159"/>
                  </a:lnTo>
                  <a:lnTo>
                    <a:pt x="166" y="158"/>
                  </a:lnTo>
                  <a:lnTo>
                    <a:pt x="166" y="157"/>
                  </a:lnTo>
                  <a:lnTo>
                    <a:pt x="164" y="154"/>
                  </a:lnTo>
                  <a:lnTo>
                    <a:pt x="164" y="153"/>
                  </a:lnTo>
                  <a:lnTo>
                    <a:pt x="163" y="151"/>
                  </a:lnTo>
                  <a:lnTo>
                    <a:pt x="163" y="150"/>
                  </a:lnTo>
                  <a:lnTo>
                    <a:pt x="163" y="149"/>
                  </a:lnTo>
                  <a:lnTo>
                    <a:pt x="163" y="148"/>
                  </a:lnTo>
                  <a:lnTo>
                    <a:pt x="163" y="147"/>
                  </a:lnTo>
                  <a:lnTo>
                    <a:pt x="163" y="146"/>
                  </a:lnTo>
                  <a:lnTo>
                    <a:pt x="163" y="145"/>
                  </a:lnTo>
                  <a:lnTo>
                    <a:pt x="162" y="145"/>
                  </a:lnTo>
                  <a:lnTo>
                    <a:pt x="162" y="144"/>
                  </a:lnTo>
                  <a:lnTo>
                    <a:pt x="162" y="142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60" y="141"/>
                  </a:lnTo>
                  <a:lnTo>
                    <a:pt x="158" y="141"/>
                  </a:lnTo>
                  <a:lnTo>
                    <a:pt x="158" y="140"/>
                  </a:lnTo>
                  <a:lnTo>
                    <a:pt x="158" y="139"/>
                  </a:lnTo>
                  <a:lnTo>
                    <a:pt x="158" y="138"/>
                  </a:lnTo>
                  <a:lnTo>
                    <a:pt x="157" y="138"/>
                  </a:lnTo>
                  <a:lnTo>
                    <a:pt x="157" y="136"/>
                  </a:lnTo>
                  <a:lnTo>
                    <a:pt x="157" y="134"/>
                  </a:lnTo>
                  <a:lnTo>
                    <a:pt x="157" y="133"/>
                  </a:lnTo>
                  <a:lnTo>
                    <a:pt x="157" y="132"/>
                  </a:lnTo>
                  <a:lnTo>
                    <a:pt x="157" y="131"/>
                  </a:lnTo>
                  <a:lnTo>
                    <a:pt x="158" y="130"/>
                  </a:lnTo>
                  <a:lnTo>
                    <a:pt x="160" y="129"/>
                  </a:lnTo>
                  <a:lnTo>
                    <a:pt x="160" y="128"/>
                  </a:lnTo>
                  <a:lnTo>
                    <a:pt x="160" y="126"/>
                  </a:lnTo>
                  <a:lnTo>
                    <a:pt x="158" y="126"/>
                  </a:lnTo>
                  <a:lnTo>
                    <a:pt x="158" y="125"/>
                  </a:lnTo>
                  <a:lnTo>
                    <a:pt x="158" y="124"/>
                  </a:lnTo>
                  <a:lnTo>
                    <a:pt x="158" y="123"/>
                  </a:lnTo>
                  <a:lnTo>
                    <a:pt x="158" y="122"/>
                  </a:lnTo>
                  <a:lnTo>
                    <a:pt x="158" y="121"/>
                  </a:lnTo>
                  <a:lnTo>
                    <a:pt x="158" y="120"/>
                  </a:lnTo>
                  <a:lnTo>
                    <a:pt x="158" y="119"/>
                  </a:lnTo>
                  <a:lnTo>
                    <a:pt x="158" y="117"/>
                  </a:lnTo>
                  <a:lnTo>
                    <a:pt x="158" y="116"/>
                  </a:lnTo>
                  <a:lnTo>
                    <a:pt x="157" y="115"/>
                  </a:lnTo>
                  <a:lnTo>
                    <a:pt x="157" y="114"/>
                  </a:lnTo>
                  <a:lnTo>
                    <a:pt x="157" y="113"/>
                  </a:lnTo>
                  <a:lnTo>
                    <a:pt x="157" y="112"/>
                  </a:lnTo>
                  <a:lnTo>
                    <a:pt x="156" y="112"/>
                  </a:lnTo>
                  <a:lnTo>
                    <a:pt x="155" y="111"/>
                  </a:lnTo>
                  <a:lnTo>
                    <a:pt x="155" y="109"/>
                  </a:lnTo>
                  <a:lnTo>
                    <a:pt x="155" y="108"/>
                  </a:lnTo>
                  <a:lnTo>
                    <a:pt x="155" y="107"/>
                  </a:lnTo>
                  <a:lnTo>
                    <a:pt x="155" y="106"/>
                  </a:lnTo>
                  <a:lnTo>
                    <a:pt x="155" y="105"/>
                  </a:lnTo>
                  <a:lnTo>
                    <a:pt x="155" y="104"/>
                  </a:lnTo>
                  <a:lnTo>
                    <a:pt x="155" y="103"/>
                  </a:lnTo>
                  <a:lnTo>
                    <a:pt x="155" y="101"/>
                  </a:lnTo>
                  <a:lnTo>
                    <a:pt x="155" y="100"/>
                  </a:lnTo>
                  <a:lnTo>
                    <a:pt x="155" y="99"/>
                  </a:lnTo>
                  <a:lnTo>
                    <a:pt x="154" y="99"/>
                  </a:lnTo>
                  <a:lnTo>
                    <a:pt x="154" y="98"/>
                  </a:lnTo>
                  <a:lnTo>
                    <a:pt x="153" y="98"/>
                  </a:lnTo>
                  <a:lnTo>
                    <a:pt x="153" y="97"/>
                  </a:lnTo>
                  <a:lnTo>
                    <a:pt x="152" y="97"/>
                  </a:lnTo>
                  <a:lnTo>
                    <a:pt x="151" y="96"/>
                  </a:lnTo>
                  <a:lnTo>
                    <a:pt x="149" y="95"/>
                  </a:lnTo>
                  <a:lnTo>
                    <a:pt x="148" y="95"/>
                  </a:lnTo>
                  <a:lnTo>
                    <a:pt x="148" y="94"/>
                  </a:lnTo>
                  <a:lnTo>
                    <a:pt x="148" y="92"/>
                  </a:lnTo>
                  <a:lnTo>
                    <a:pt x="148" y="91"/>
                  </a:lnTo>
                  <a:lnTo>
                    <a:pt x="148" y="90"/>
                  </a:lnTo>
                  <a:lnTo>
                    <a:pt x="147" y="90"/>
                  </a:lnTo>
                  <a:lnTo>
                    <a:pt x="148" y="87"/>
                  </a:lnTo>
                  <a:lnTo>
                    <a:pt x="148" y="86"/>
                  </a:lnTo>
                  <a:lnTo>
                    <a:pt x="148" y="84"/>
                  </a:lnTo>
                  <a:lnTo>
                    <a:pt x="149" y="83"/>
                  </a:lnTo>
                  <a:lnTo>
                    <a:pt x="148" y="82"/>
                  </a:lnTo>
                  <a:lnTo>
                    <a:pt x="148" y="81"/>
                  </a:lnTo>
                  <a:lnTo>
                    <a:pt x="148" y="79"/>
                  </a:lnTo>
                  <a:lnTo>
                    <a:pt x="147" y="77"/>
                  </a:lnTo>
                  <a:lnTo>
                    <a:pt x="147" y="75"/>
                  </a:lnTo>
                  <a:lnTo>
                    <a:pt x="146" y="74"/>
                  </a:lnTo>
                  <a:lnTo>
                    <a:pt x="146" y="73"/>
                  </a:lnTo>
                  <a:lnTo>
                    <a:pt x="145" y="73"/>
                  </a:lnTo>
                  <a:lnTo>
                    <a:pt x="147" y="72"/>
                  </a:lnTo>
                  <a:lnTo>
                    <a:pt x="148" y="71"/>
                  </a:lnTo>
                  <a:lnTo>
                    <a:pt x="148" y="70"/>
                  </a:lnTo>
                  <a:lnTo>
                    <a:pt x="149" y="70"/>
                  </a:lnTo>
                  <a:lnTo>
                    <a:pt x="151" y="69"/>
                  </a:lnTo>
                  <a:lnTo>
                    <a:pt x="151" y="67"/>
                  </a:lnTo>
                  <a:lnTo>
                    <a:pt x="152" y="66"/>
                  </a:lnTo>
                  <a:lnTo>
                    <a:pt x="153" y="64"/>
                  </a:lnTo>
                  <a:lnTo>
                    <a:pt x="155" y="63"/>
                  </a:lnTo>
                  <a:lnTo>
                    <a:pt x="157" y="62"/>
                  </a:lnTo>
                  <a:lnTo>
                    <a:pt x="158" y="62"/>
                  </a:lnTo>
                  <a:lnTo>
                    <a:pt x="160" y="62"/>
                  </a:lnTo>
                  <a:lnTo>
                    <a:pt x="161" y="62"/>
                  </a:lnTo>
                  <a:lnTo>
                    <a:pt x="163" y="61"/>
                  </a:lnTo>
                  <a:lnTo>
                    <a:pt x="164" y="61"/>
                  </a:lnTo>
                  <a:lnTo>
                    <a:pt x="165" y="61"/>
                  </a:lnTo>
                  <a:lnTo>
                    <a:pt x="166" y="61"/>
                  </a:lnTo>
                  <a:lnTo>
                    <a:pt x="169" y="61"/>
                  </a:lnTo>
                  <a:lnTo>
                    <a:pt x="170" y="58"/>
                  </a:lnTo>
                  <a:lnTo>
                    <a:pt x="171" y="58"/>
                  </a:lnTo>
                  <a:lnTo>
                    <a:pt x="174" y="55"/>
                  </a:lnTo>
                  <a:lnTo>
                    <a:pt x="175" y="54"/>
                  </a:lnTo>
                  <a:lnTo>
                    <a:pt x="179" y="54"/>
                  </a:lnTo>
                  <a:lnTo>
                    <a:pt x="181" y="53"/>
                  </a:lnTo>
                  <a:lnTo>
                    <a:pt x="183" y="53"/>
                  </a:lnTo>
                  <a:lnTo>
                    <a:pt x="186" y="50"/>
                  </a:lnTo>
                  <a:lnTo>
                    <a:pt x="188" y="49"/>
                  </a:lnTo>
                  <a:lnTo>
                    <a:pt x="191" y="49"/>
                  </a:lnTo>
                  <a:lnTo>
                    <a:pt x="192" y="49"/>
                  </a:lnTo>
                  <a:lnTo>
                    <a:pt x="194" y="49"/>
                  </a:lnTo>
                  <a:lnTo>
                    <a:pt x="195" y="49"/>
                  </a:lnTo>
                  <a:lnTo>
                    <a:pt x="196" y="49"/>
                  </a:lnTo>
                  <a:lnTo>
                    <a:pt x="197" y="49"/>
                  </a:lnTo>
                  <a:lnTo>
                    <a:pt x="199" y="49"/>
                  </a:lnTo>
                  <a:lnTo>
                    <a:pt x="205" y="50"/>
                  </a:lnTo>
                  <a:lnTo>
                    <a:pt x="215" y="53"/>
                  </a:lnTo>
                  <a:lnTo>
                    <a:pt x="223" y="54"/>
                  </a:lnTo>
                  <a:lnTo>
                    <a:pt x="225" y="55"/>
                  </a:lnTo>
                  <a:lnTo>
                    <a:pt x="226" y="55"/>
                  </a:lnTo>
                  <a:lnTo>
                    <a:pt x="229" y="55"/>
                  </a:lnTo>
                  <a:lnTo>
                    <a:pt x="231" y="54"/>
                  </a:lnTo>
                  <a:lnTo>
                    <a:pt x="234" y="53"/>
                  </a:lnTo>
                  <a:lnTo>
                    <a:pt x="235" y="52"/>
                  </a:lnTo>
                  <a:lnTo>
                    <a:pt x="237" y="50"/>
                  </a:lnTo>
                  <a:lnTo>
                    <a:pt x="238" y="49"/>
                  </a:lnTo>
                  <a:lnTo>
                    <a:pt x="239" y="46"/>
                  </a:lnTo>
                  <a:lnTo>
                    <a:pt x="240" y="45"/>
                  </a:lnTo>
                  <a:lnTo>
                    <a:pt x="240" y="44"/>
                  </a:lnTo>
                  <a:lnTo>
                    <a:pt x="241" y="42"/>
                  </a:lnTo>
                  <a:lnTo>
                    <a:pt x="242" y="41"/>
                  </a:lnTo>
                  <a:lnTo>
                    <a:pt x="243" y="41"/>
                  </a:lnTo>
                  <a:lnTo>
                    <a:pt x="244" y="41"/>
                  </a:lnTo>
                  <a:lnTo>
                    <a:pt x="244" y="42"/>
                  </a:lnTo>
                  <a:lnTo>
                    <a:pt x="244" y="44"/>
                  </a:lnTo>
                  <a:lnTo>
                    <a:pt x="244" y="45"/>
                  </a:lnTo>
                  <a:lnTo>
                    <a:pt x="244" y="46"/>
                  </a:lnTo>
                  <a:lnTo>
                    <a:pt x="246" y="47"/>
                  </a:lnTo>
                  <a:lnTo>
                    <a:pt x="247" y="48"/>
                  </a:lnTo>
                  <a:lnTo>
                    <a:pt x="248" y="48"/>
                  </a:lnTo>
                  <a:lnTo>
                    <a:pt x="249" y="48"/>
                  </a:lnTo>
                  <a:lnTo>
                    <a:pt x="250" y="48"/>
                  </a:lnTo>
                  <a:lnTo>
                    <a:pt x="251" y="48"/>
                  </a:lnTo>
                  <a:lnTo>
                    <a:pt x="252" y="47"/>
                  </a:lnTo>
                  <a:lnTo>
                    <a:pt x="252" y="46"/>
                  </a:lnTo>
                  <a:lnTo>
                    <a:pt x="254" y="46"/>
                  </a:lnTo>
                  <a:lnTo>
                    <a:pt x="254" y="45"/>
                  </a:lnTo>
                  <a:lnTo>
                    <a:pt x="254" y="44"/>
                  </a:lnTo>
                  <a:lnTo>
                    <a:pt x="254" y="42"/>
                  </a:lnTo>
                  <a:lnTo>
                    <a:pt x="254" y="41"/>
                  </a:lnTo>
                  <a:lnTo>
                    <a:pt x="255" y="40"/>
                  </a:lnTo>
                  <a:lnTo>
                    <a:pt x="255" y="39"/>
                  </a:lnTo>
                  <a:lnTo>
                    <a:pt x="255" y="38"/>
                  </a:lnTo>
                  <a:lnTo>
                    <a:pt x="256" y="38"/>
                  </a:lnTo>
                  <a:lnTo>
                    <a:pt x="256" y="37"/>
                  </a:lnTo>
                  <a:lnTo>
                    <a:pt x="256" y="36"/>
                  </a:lnTo>
                  <a:lnTo>
                    <a:pt x="256" y="34"/>
                  </a:lnTo>
                  <a:lnTo>
                    <a:pt x="257" y="33"/>
                  </a:lnTo>
                  <a:lnTo>
                    <a:pt x="258" y="33"/>
                  </a:lnTo>
                  <a:lnTo>
                    <a:pt x="258" y="32"/>
                  </a:lnTo>
                  <a:lnTo>
                    <a:pt x="259" y="32"/>
                  </a:lnTo>
                  <a:lnTo>
                    <a:pt x="260" y="32"/>
                  </a:lnTo>
                  <a:lnTo>
                    <a:pt x="261" y="32"/>
                  </a:lnTo>
                  <a:lnTo>
                    <a:pt x="261" y="33"/>
                  </a:lnTo>
                  <a:lnTo>
                    <a:pt x="263" y="33"/>
                  </a:lnTo>
                  <a:lnTo>
                    <a:pt x="264" y="33"/>
                  </a:lnTo>
                  <a:lnTo>
                    <a:pt x="265" y="33"/>
                  </a:lnTo>
                  <a:lnTo>
                    <a:pt x="266" y="34"/>
                  </a:lnTo>
                  <a:lnTo>
                    <a:pt x="267" y="34"/>
                  </a:lnTo>
                  <a:lnTo>
                    <a:pt x="268" y="36"/>
                  </a:lnTo>
                  <a:lnTo>
                    <a:pt x="269" y="37"/>
                  </a:lnTo>
                  <a:lnTo>
                    <a:pt x="271" y="37"/>
                  </a:lnTo>
                  <a:lnTo>
                    <a:pt x="271" y="38"/>
                  </a:lnTo>
                  <a:lnTo>
                    <a:pt x="272" y="38"/>
                  </a:lnTo>
                  <a:lnTo>
                    <a:pt x="273" y="39"/>
                  </a:lnTo>
                  <a:lnTo>
                    <a:pt x="274" y="40"/>
                  </a:lnTo>
                  <a:lnTo>
                    <a:pt x="275" y="40"/>
                  </a:lnTo>
                  <a:lnTo>
                    <a:pt x="276" y="40"/>
                  </a:lnTo>
                  <a:lnTo>
                    <a:pt x="277" y="40"/>
                  </a:lnTo>
                  <a:lnTo>
                    <a:pt x="278" y="40"/>
                  </a:lnTo>
                  <a:lnTo>
                    <a:pt x="280" y="41"/>
                  </a:lnTo>
                  <a:lnTo>
                    <a:pt x="281" y="41"/>
                  </a:lnTo>
                  <a:lnTo>
                    <a:pt x="281" y="42"/>
                  </a:lnTo>
                  <a:lnTo>
                    <a:pt x="282" y="42"/>
                  </a:lnTo>
                  <a:lnTo>
                    <a:pt x="282" y="41"/>
                  </a:lnTo>
                  <a:lnTo>
                    <a:pt x="283" y="41"/>
                  </a:lnTo>
                  <a:lnTo>
                    <a:pt x="285" y="40"/>
                  </a:lnTo>
                  <a:lnTo>
                    <a:pt x="285" y="39"/>
                  </a:lnTo>
                  <a:lnTo>
                    <a:pt x="286" y="39"/>
                  </a:lnTo>
                  <a:lnTo>
                    <a:pt x="286" y="38"/>
                  </a:lnTo>
                  <a:lnTo>
                    <a:pt x="286" y="37"/>
                  </a:lnTo>
                  <a:lnTo>
                    <a:pt x="286" y="36"/>
                  </a:lnTo>
                  <a:lnTo>
                    <a:pt x="286" y="34"/>
                  </a:lnTo>
                  <a:lnTo>
                    <a:pt x="285" y="34"/>
                  </a:lnTo>
                  <a:lnTo>
                    <a:pt x="284" y="33"/>
                  </a:lnTo>
                  <a:lnTo>
                    <a:pt x="284" y="32"/>
                  </a:lnTo>
                  <a:lnTo>
                    <a:pt x="283" y="32"/>
                  </a:lnTo>
                  <a:lnTo>
                    <a:pt x="283" y="31"/>
                  </a:lnTo>
                  <a:lnTo>
                    <a:pt x="283" y="30"/>
                  </a:lnTo>
                  <a:lnTo>
                    <a:pt x="283" y="29"/>
                  </a:lnTo>
                  <a:lnTo>
                    <a:pt x="283" y="28"/>
                  </a:lnTo>
                  <a:lnTo>
                    <a:pt x="284" y="28"/>
                  </a:lnTo>
                  <a:lnTo>
                    <a:pt x="285" y="28"/>
                  </a:lnTo>
                  <a:lnTo>
                    <a:pt x="286" y="27"/>
                  </a:lnTo>
                  <a:lnTo>
                    <a:pt x="287" y="27"/>
                  </a:lnTo>
                  <a:lnTo>
                    <a:pt x="287" y="25"/>
                  </a:lnTo>
                  <a:lnTo>
                    <a:pt x="289" y="25"/>
                  </a:lnTo>
                  <a:lnTo>
                    <a:pt x="290" y="25"/>
                  </a:lnTo>
                  <a:lnTo>
                    <a:pt x="290" y="24"/>
                  </a:lnTo>
                  <a:lnTo>
                    <a:pt x="291" y="24"/>
                  </a:lnTo>
                  <a:lnTo>
                    <a:pt x="292" y="23"/>
                  </a:lnTo>
                  <a:lnTo>
                    <a:pt x="293" y="23"/>
                  </a:lnTo>
                  <a:lnTo>
                    <a:pt x="294" y="23"/>
                  </a:lnTo>
                  <a:lnTo>
                    <a:pt x="294" y="22"/>
                  </a:lnTo>
                  <a:lnTo>
                    <a:pt x="295" y="22"/>
                  </a:lnTo>
                  <a:lnTo>
                    <a:pt x="295" y="23"/>
                  </a:lnTo>
                  <a:lnTo>
                    <a:pt x="297" y="23"/>
                  </a:lnTo>
                  <a:lnTo>
                    <a:pt x="297" y="24"/>
                  </a:lnTo>
                  <a:lnTo>
                    <a:pt x="298" y="24"/>
                  </a:lnTo>
                  <a:lnTo>
                    <a:pt x="298" y="25"/>
                  </a:lnTo>
                  <a:lnTo>
                    <a:pt x="299" y="25"/>
                  </a:lnTo>
                  <a:lnTo>
                    <a:pt x="300" y="25"/>
                  </a:lnTo>
                  <a:lnTo>
                    <a:pt x="300" y="24"/>
                  </a:lnTo>
                  <a:lnTo>
                    <a:pt x="301" y="24"/>
                  </a:lnTo>
                  <a:lnTo>
                    <a:pt x="301" y="23"/>
                  </a:lnTo>
                  <a:lnTo>
                    <a:pt x="301" y="22"/>
                  </a:lnTo>
                  <a:lnTo>
                    <a:pt x="300" y="22"/>
                  </a:lnTo>
                  <a:lnTo>
                    <a:pt x="300" y="21"/>
                  </a:lnTo>
                  <a:lnTo>
                    <a:pt x="299" y="21"/>
                  </a:lnTo>
                  <a:lnTo>
                    <a:pt x="298" y="20"/>
                  </a:lnTo>
                  <a:lnTo>
                    <a:pt x="297" y="19"/>
                  </a:lnTo>
                  <a:lnTo>
                    <a:pt x="295" y="19"/>
                  </a:lnTo>
                  <a:lnTo>
                    <a:pt x="295" y="17"/>
                  </a:lnTo>
                  <a:lnTo>
                    <a:pt x="294" y="16"/>
                  </a:lnTo>
                  <a:lnTo>
                    <a:pt x="294" y="15"/>
                  </a:lnTo>
                  <a:lnTo>
                    <a:pt x="295" y="14"/>
                  </a:lnTo>
                  <a:lnTo>
                    <a:pt x="295" y="13"/>
                  </a:lnTo>
                  <a:lnTo>
                    <a:pt x="297" y="13"/>
                  </a:lnTo>
                  <a:lnTo>
                    <a:pt x="297" y="12"/>
                  </a:lnTo>
                  <a:lnTo>
                    <a:pt x="298" y="12"/>
                  </a:lnTo>
                  <a:lnTo>
                    <a:pt x="299" y="12"/>
                  </a:lnTo>
                  <a:lnTo>
                    <a:pt x="299" y="11"/>
                  </a:lnTo>
                  <a:lnTo>
                    <a:pt x="300" y="11"/>
                  </a:lnTo>
                  <a:lnTo>
                    <a:pt x="301" y="11"/>
                  </a:lnTo>
                  <a:lnTo>
                    <a:pt x="301" y="12"/>
                  </a:lnTo>
                  <a:lnTo>
                    <a:pt x="302" y="12"/>
                  </a:lnTo>
                  <a:lnTo>
                    <a:pt x="302" y="13"/>
                  </a:lnTo>
                  <a:lnTo>
                    <a:pt x="303" y="14"/>
                  </a:lnTo>
                  <a:lnTo>
                    <a:pt x="303" y="15"/>
                  </a:lnTo>
                  <a:lnTo>
                    <a:pt x="303" y="16"/>
                  </a:lnTo>
                  <a:lnTo>
                    <a:pt x="304" y="17"/>
                  </a:lnTo>
                  <a:lnTo>
                    <a:pt x="304" y="19"/>
                  </a:lnTo>
                  <a:lnTo>
                    <a:pt x="306" y="20"/>
                  </a:lnTo>
                  <a:lnTo>
                    <a:pt x="307" y="20"/>
                  </a:lnTo>
                  <a:lnTo>
                    <a:pt x="308" y="21"/>
                  </a:lnTo>
                  <a:lnTo>
                    <a:pt x="309" y="21"/>
                  </a:lnTo>
                  <a:lnTo>
                    <a:pt x="309" y="22"/>
                  </a:lnTo>
                  <a:lnTo>
                    <a:pt x="310" y="22"/>
                  </a:lnTo>
                  <a:lnTo>
                    <a:pt x="310" y="23"/>
                  </a:lnTo>
                  <a:lnTo>
                    <a:pt x="312" y="24"/>
                  </a:lnTo>
                  <a:lnTo>
                    <a:pt x="313" y="25"/>
                  </a:lnTo>
                  <a:lnTo>
                    <a:pt x="315" y="27"/>
                  </a:lnTo>
                  <a:lnTo>
                    <a:pt x="316" y="27"/>
                  </a:lnTo>
                  <a:lnTo>
                    <a:pt x="316" y="28"/>
                  </a:lnTo>
                  <a:lnTo>
                    <a:pt x="317" y="28"/>
                  </a:lnTo>
                  <a:lnTo>
                    <a:pt x="318" y="28"/>
                  </a:lnTo>
                  <a:lnTo>
                    <a:pt x="319" y="28"/>
                  </a:lnTo>
                  <a:lnTo>
                    <a:pt x="320" y="28"/>
                  </a:lnTo>
                  <a:lnTo>
                    <a:pt x="320" y="27"/>
                  </a:lnTo>
                  <a:lnTo>
                    <a:pt x="321" y="27"/>
                  </a:lnTo>
                  <a:lnTo>
                    <a:pt x="323" y="25"/>
                  </a:lnTo>
                  <a:lnTo>
                    <a:pt x="324" y="24"/>
                  </a:lnTo>
                  <a:lnTo>
                    <a:pt x="325" y="23"/>
                  </a:lnTo>
                  <a:lnTo>
                    <a:pt x="326" y="23"/>
                  </a:lnTo>
                  <a:lnTo>
                    <a:pt x="326" y="22"/>
                  </a:lnTo>
                  <a:lnTo>
                    <a:pt x="327" y="22"/>
                  </a:lnTo>
                  <a:lnTo>
                    <a:pt x="328" y="22"/>
                  </a:lnTo>
                  <a:lnTo>
                    <a:pt x="329" y="22"/>
                  </a:lnTo>
                  <a:lnTo>
                    <a:pt x="332" y="21"/>
                  </a:lnTo>
                  <a:lnTo>
                    <a:pt x="333" y="21"/>
                  </a:lnTo>
                  <a:lnTo>
                    <a:pt x="334" y="21"/>
                  </a:lnTo>
                  <a:lnTo>
                    <a:pt x="334" y="20"/>
                  </a:lnTo>
                  <a:lnTo>
                    <a:pt x="335" y="20"/>
                  </a:lnTo>
                  <a:lnTo>
                    <a:pt x="336" y="20"/>
                  </a:lnTo>
                  <a:lnTo>
                    <a:pt x="336" y="19"/>
                  </a:lnTo>
                  <a:lnTo>
                    <a:pt x="337" y="19"/>
                  </a:lnTo>
                  <a:lnTo>
                    <a:pt x="337" y="17"/>
                  </a:lnTo>
                  <a:lnTo>
                    <a:pt x="338" y="16"/>
                  </a:lnTo>
                  <a:lnTo>
                    <a:pt x="338" y="15"/>
                  </a:lnTo>
                  <a:lnTo>
                    <a:pt x="338" y="14"/>
                  </a:lnTo>
                  <a:lnTo>
                    <a:pt x="340" y="14"/>
                  </a:lnTo>
                  <a:lnTo>
                    <a:pt x="340" y="13"/>
                  </a:lnTo>
                  <a:lnTo>
                    <a:pt x="340" y="12"/>
                  </a:lnTo>
                  <a:lnTo>
                    <a:pt x="341" y="12"/>
                  </a:lnTo>
                  <a:lnTo>
                    <a:pt x="341" y="11"/>
                  </a:lnTo>
                  <a:lnTo>
                    <a:pt x="342" y="12"/>
                  </a:lnTo>
                  <a:lnTo>
                    <a:pt x="343" y="12"/>
                  </a:lnTo>
                  <a:lnTo>
                    <a:pt x="343" y="13"/>
                  </a:lnTo>
                  <a:lnTo>
                    <a:pt x="344" y="13"/>
                  </a:lnTo>
                  <a:lnTo>
                    <a:pt x="344" y="14"/>
                  </a:lnTo>
                  <a:lnTo>
                    <a:pt x="345" y="14"/>
                  </a:lnTo>
                  <a:lnTo>
                    <a:pt x="346" y="15"/>
                  </a:lnTo>
                  <a:lnTo>
                    <a:pt x="347" y="15"/>
                  </a:lnTo>
                  <a:lnTo>
                    <a:pt x="349" y="15"/>
                  </a:lnTo>
                  <a:lnTo>
                    <a:pt x="349" y="16"/>
                  </a:lnTo>
                  <a:lnTo>
                    <a:pt x="350" y="16"/>
                  </a:lnTo>
                  <a:lnTo>
                    <a:pt x="350" y="17"/>
                  </a:lnTo>
                  <a:lnTo>
                    <a:pt x="351" y="17"/>
                  </a:lnTo>
                  <a:lnTo>
                    <a:pt x="352" y="17"/>
                  </a:lnTo>
                  <a:lnTo>
                    <a:pt x="353" y="17"/>
                  </a:lnTo>
                  <a:lnTo>
                    <a:pt x="354" y="17"/>
                  </a:lnTo>
                  <a:lnTo>
                    <a:pt x="355" y="17"/>
                  </a:lnTo>
                  <a:lnTo>
                    <a:pt x="356" y="19"/>
                  </a:lnTo>
                  <a:lnTo>
                    <a:pt x="358" y="19"/>
                  </a:lnTo>
                  <a:lnTo>
                    <a:pt x="358" y="17"/>
                  </a:lnTo>
                  <a:lnTo>
                    <a:pt x="359" y="17"/>
                  </a:lnTo>
                  <a:lnTo>
                    <a:pt x="360" y="16"/>
                  </a:lnTo>
                  <a:lnTo>
                    <a:pt x="361" y="15"/>
                  </a:lnTo>
                  <a:lnTo>
                    <a:pt x="362" y="14"/>
                  </a:lnTo>
                  <a:lnTo>
                    <a:pt x="362" y="13"/>
                  </a:lnTo>
                  <a:lnTo>
                    <a:pt x="363" y="12"/>
                  </a:lnTo>
                  <a:lnTo>
                    <a:pt x="363" y="11"/>
                  </a:lnTo>
                  <a:lnTo>
                    <a:pt x="364" y="9"/>
                  </a:lnTo>
                  <a:lnTo>
                    <a:pt x="366" y="9"/>
                  </a:lnTo>
                  <a:lnTo>
                    <a:pt x="367" y="9"/>
                  </a:lnTo>
                  <a:lnTo>
                    <a:pt x="367" y="11"/>
                  </a:lnTo>
                  <a:lnTo>
                    <a:pt x="368" y="9"/>
                  </a:lnTo>
                  <a:lnTo>
                    <a:pt x="368" y="11"/>
                  </a:lnTo>
                  <a:lnTo>
                    <a:pt x="369" y="11"/>
                  </a:lnTo>
                  <a:lnTo>
                    <a:pt x="369" y="12"/>
                  </a:lnTo>
                  <a:lnTo>
                    <a:pt x="370" y="13"/>
                  </a:lnTo>
                  <a:lnTo>
                    <a:pt x="370" y="14"/>
                  </a:lnTo>
                  <a:lnTo>
                    <a:pt x="371" y="15"/>
                  </a:lnTo>
                  <a:lnTo>
                    <a:pt x="371" y="16"/>
                  </a:lnTo>
                  <a:lnTo>
                    <a:pt x="372" y="16"/>
                  </a:lnTo>
                  <a:lnTo>
                    <a:pt x="372" y="17"/>
                  </a:lnTo>
                  <a:lnTo>
                    <a:pt x="373" y="17"/>
                  </a:lnTo>
                  <a:lnTo>
                    <a:pt x="375" y="17"/>
                  </a:lnTo>
                  <a:lnTo>
                    <a:pt x="376" y="17"/>
                  </a:lnTo>
                  <a:lnTo>
                    <a:pt x="377" y="17"/>
                  </a:lnTo>
                  <a:lnTo>
                    <a:pt x="377" y="16"/>
                  </a:lnTo>
                  <a:lnTo>
                    <a:pt x="378" y="16"/>
                  </a:lnTo>
                  <a:lnTo>
                    <a:pt x="379" y="16"/>
                  </a:lnTo>
                  <a:lnTo>
                    <a:pt x="380" y="16"/>
                  </a:lnTo>
                  <a:lnTo>
                    <a:pt x="381" y="16"/>
                  </a:lnTo>
                  <a:lnTo>
                    <a:pt x="381" y="17"/>
                  </a:lnTo>
                  <a:lnTo>
                    <a:pt x="383" y="17"/>
                  </a:lnTo>
                  <a:lnTo>
                    <a:pt x="384" y="19"/>
                  </a:lnTo>
                  <a:lnTo>
                    <a:pt x="385" y="19"/>
                  </a:lnTo>
                  <a:lnTo>
                    <a:pt x="386" y="20"/>
                  </a:lnTo>
                  <a:lnTo>
                    <a:pt x="387" y="20"/>
                  </a:lnTo>
                  <a:lnTo>
                    <a:pt x="388" y="20"/>
                  </a:lnTo>
                  <a:lnTo>
                    <a:pt x="388" y="21"/>
                  </a:lnTo>
                  <a:lnTo>
                    <a:pt x="389" y="21"/>
                  </a:lnTo>
                  <a:lnTo>
                    <a:pt x="389" y="22"/>
                  </a:lnTo>
                  <a:lnTo>
                    <a:pt x="389" y="23"/>
                  </a:lnTo>
                  <a:lnTo>
                    <a:pt x="390" y="23"/>
                  </a:lnTo>
                  <a:lnTo>
                    <a:pt x="390" y="24"/>
                  </a:lnTo>
                  <a:lnTo>
                    <a:pt x="390" y="25"/>
                  </a:lnTo>
                  <a:lnTo>
                    <a:pt x="389" y="25"/>
                  </a:lnTo>
                  <a:lnTo>
                    <a:pt x="389" y="27"/>
                  </a:lnTo>
                  <a:lnTo>
                    <a:pt x="389" y="28"/>
                  </a:lnTo>
                  <a:lnTo>
                    <a:pt x="390" y="28"/>
                  </a:lnTo>
                  <a:lnTo>
                    <a:pt x="390" y="29"/>
                  </a:lnTo>
                  <a:lnTo>
                    <a:pt x="392" y="29"/>
                  </a:lnTo>
                  <a:lnTo>
                    <a:pt x="393" y="29"/>
                  </a:lnTo>
                  <a:lnTo>
                    <a:pt x="394" y="28"/>
                  </a:lnTo>
                  <a:lnTo>
                    <a:pt x="395" y="28"/>
                  </a:lnTo>
                  <a:lnTo>
                    <a:pt x="396" y="28"/>
                  </a:lnTo>
                  <a:lnTo>
                    <a:pt x="397" y="28"/>
                  </a:lnTo>
                  <a:lnTo>
                    <a:pt x="397" y="29"/>
                  </a:lnTo>
                  <a:lnTo>
                    <a:pt x="398" y="29"/>
                  </a:lnTo>
                  <a:lnTo>
                    <a:pt x="401" y="30"/>
                  </a:lnTo>
                  <a:lnTo>
                    <a:pt x="401" y="31"/>
                  </a:lnTo>
                  <a:lnTo>
                    <a:pt x="402" y="31"/>
                  </a:lnTo>
                  <a:lnTo>
                    <a:pt x="403" y="32"/>
                  </a:lnTo>
                  <a:lnTo>
                    <a:pt x="403" y="33"/>
                  </a:lnTo>
                  <a:lnTo>
                    <a:pt x="404" y="33"/>
                  </a:lnTo>
                  <a:lnTo>
                    <a:pt x="404" y="34"/>
                  </a:lnTo>
                  <a:lnTo>
                    <a:pt x="405" y="34"/>
                  </a:lnTo>
                  <a:lnTo>
                    <a:pt x="406" y="34"/>
                  </a:lnTo>
                  <a:lnTo>
                    <a:pt x="407" y="34"/>
                  </a:lnTo>
                  <a:lnTo>
                    <a:pt x="410" y="33"/>
                  </a:lnTo>
                  <a:lnTo>
                    <a:pt x="411" y="33"/>
                  </a:lnTo>
                  <a:lnTo>
                    <a:pt x="411" y="32"/>
                  </a:lnTo>
                  <a:lnTo>
                    <a:pt x="412" y="31"/>
                  </a:lnTo>
                  <a:lnTo>
                    <a:pt x="413" y="31"/>
                  </a:lnTo>
                  <a:lnTo>
                    <a:pt x="413" y="30"/>
                  </a:lnTo>
                  <a:lnTo>
                    <a:pt x="414" y="30"/>
                  </a:lnTo>
                  <a:lnTo>
                    <a:pt x="414" y="29"/>
                  </a:lnTo>
                  <a:lnTo>
                    <a:pt x="415" y="29"/>
                  </a:lnTo>
                  <a:lnTo>
                    <a:pt x="416" y="27"/>
                  </a:lnTo>
                  <a:lnTo>
                    <a:pt x="416" y="25"/>
                  </a:lnTo>
                  <a:lnTo>
                    <a:pt x="416" y="24"/>
                  </a:lnTo>
                  <a:lnTo>
                    <a:pt x="418" y="24"/>
                  </a:lnTo>
                  <a:lnTo>
                    <a:pt x="418" y="23"/>
                  </a:lnTo>
                  <a:lnTo>
                    <a:pt x="418" y="22"/>
                  </a:lnTo>
                  <a:lnTo>
                    <a:pt x="418" y="21"/>
                  </a:lnTo>
                  <a:lnTo>
                    <a:pt x="418" y="20"/>
                  </a:lnTo>
                  <a:lnTo>
                    <a:pt x="419" y="20"/>
                  </a:lnTo>
                  <a:lnTo>
                    <a:pt x="419" y="19"/>
                  </a:lnTo>
                  <a:lnTo>
                    <a:pt x="420" y="17"/>
                  </a:lnTo>
                  <a:lnTo>
                    <a:pt x="420" y="16"/>
                  </a:lnTo>
                  <a:lnTo>
                    <a:pt x="421" y="15"/>
                  </a:lnTo>
                  <a:lnTo>
                    <a:pt x="422" y="15"/>
                  </a:lnTo>
                  <a:lnTo>
                    <a:pt x="423" y="14"/>
                  </a:lnTo>
                  <a:lnTo>
                    <a:pt x="424" y="13"/>
                  </a:lnTo>
                  <a:lnTo>
                    <a:pt x="424" y="12"/>
                  </a:lnTo>
                  <a:lnTo>
                    <a:pt x="424" y="11"/>
                  </a:lnTo>
                  <a:lnTo>
                    <a:pt x="426" y="11"/>
                  </a:lnTo>
                  <a:lnTo>
                    <a:pt x="426" y="9"/>
                  </a:lnTo>
                  <a:lnTo>
                    <a:pt x="427" y="9"/>
                  </a:lnTo>
                  <a:lnTo>
                    <a:pt x="427" y="8"/>
                  </a:lnTo>
                  <a:lnTo>
                    <a:pt x="428" y="7"/>
                  </a:lnTo>
                  <a:lnTo>
                    <a:pt x="429" y="6"/>
                  </a:lnTo>
                  <a:lnTo>
                    <a:pt x="429" y="5"/>
                  </a:lnTo>
                  <a:lnTo>
                    <a:pt x="430" y="4"/>
                  </a:lnTo>
                  <a:lnTo>
                    <a:pt x="430" y="3"/>
                  </a:lnTo>
                  <a:lnTo>
                    <a:pt x="431" y="2"/>
                  </a:lnTo>
                  <a:lnTo>
                    <a:pt x="431" y="0"/>
                  </a:lnTo>
                  <a:lnTo>
                    <a:pt x="432" y="0"/>
                  </a:lnTo>
                  <a:lnTo>
                    <a:pt x="433" y="0"/>
                  </a:lnTo>
                  <a:lnTo>
                    <a:pt x="433" y="2"/>
                  </a:lnTo>
                  <a:lnTo>
                    <a:pt x="433" y="3"/>
                  </a:lnTo>
                  <a:lnTo>
                    <a:pt x="433" y="4"/>
                  </a:lnTo>
                  <a:lnTo>
                    <a:pt x="433" y="5"/>
                  </a:lnTo>
                  <a:lnTo>
                    <a:pt x="433" y="6"/>
                  </a:lnTo>
                  <a:lnTo>
                    <a:pt x="435" y="7"/>
                  </a:lnTo>
                  <a:lnTo>
                    <a:pt x="435" y="9"/>
                  </a:lnTo>
                  <a:lnTo>
                    <a:pt x="435" y="12"/>
                  </a:lnTo>
                  <a:lnTo>
                    <a:pt x="436" y="12"/>
                  </a:lnTo>
                  <a:lnTo>
                    <a:pt x="436" y="13"/>
                  </a:lnTo>
                  <a:lnTo>
                    <a:pt x="436" y="14"/>
                  </a:lnTo>
                  <a:lnTo>
                    <a:pt x="437" y="16"/>
                  </a:lnTo>
                  <a:lnTo>
                    <a:pt x="437" y="17"/>
                  </a:lnTo>
                  <a:lnTo>
                    <a:pt x="439" y="21"/>
                  </a:lnTo>
                  <a:lnTo>
                    <a:pt x="440" y="22"/>
                  </a:lnTo>
                  <a:lnTo>
                    <a:pt x="440" y="23"/>
                  </a:lnTo>
                  <a:lnTo>
                    <a:pt x="440" y="24"/>
                  </a:lnTo>
                  <a:lnTo>
                    <a:pt x="441" y="24"/>
                  </a:lnTo>
                  <a:lnTo>
                    <a:pt x="441" y="25"/>
                  </a:lnTo>
                  <a:lnTo>
                    <a:pt x="441" y="27"/>
                  </a:lnTo>
                  <a:lnTo>
                    <a:pt x="441" y="28"/>
                  </a:lnTo>
                  <a:lnTo>
                    <a:pt x="442" y="29"/>
                  </a:lnTo>
                  <a:lnTo>
                    <a:pt x="442" y="30"/>
                  </a:lnTo>
                  <a:lnTo>
                    <a:pt x="444" y="30"/>
                  </a:lnTo>
                  <a:lnTo>
                    <a:pt x="444" y="31"/>
                  </a:lnTo>
                  <a:lnTo>
                    <a:pt x="445" y="31"/>
                  </a:lnTo>
                  <a:lnTo>
                    <a:pt x="446" y="31"/>
                  </a:lnTo>
                  <a:lnTo>
                    <a:pt x="446" y="30"/>
                  </a:lnTo>
                  <a:lnTo>
                    <a:pt x="446" y="29"/>
                  </a:lnTo>
                  <a:lnTo>
                    <a:pt x="445" y="28"/>
                  </a:lnTo>
                  <a:lnTo>
                    <a:pt x="444" y="28"/>
                  </a:lnTo>
                  <a:lnTo>
                    <a:pt x="444" y="27"/>
                  </a:lnTo>
                  <a:lnTo>
                    <a:pt x="444" y="25"/>
                  </a:lnTo>
                  <a:lnTo>
                    <a:pt x="444" y="24"/>
                  </a:lnTo>
                  <a:lnTo>
                    <a:pt x="444" y="23"/>
                  </a:lnTo>
                  <a:lnTo>
                    <a:pt x="445" y="23"/>
                  </a:lnTo>
                  <a:lnTo>
                    <a:pt x="445" y="22"/>
                  </a:lnTo>
                  <a:lnTo>
                    <a:pt x="446" y="22"/>
                  </a:lnTo>
                  <a:lnTo>
                    <a:pt x="447" y="21"/>
                  </a:lnTo>
                  <a:lnTo>
                    <a:pt x="448" y="21"/>
                  </a:lnTo>
                  <a:lnTo>
                    <a:pt x="449" y="21"/>
                  </a:lnTo>
                  <a:lnTo>
                    <a:pt x="449" y="20"/>
                  </a:lnTo>
                  <a:lnTo>
                    <a:pt x="450" y="20"/>
                  </a:lnTo>
                  <a:lnTo>
                    <a:pt x="452" y="19"/>
                  </a:lnTo>
                  <a:lnTo>
                    <a:pt x="452" y="17"/>
                  </a:lnTo>
                  <a:lnTo>
                    <a:pt x="452" y="15"/>
                  </a:lnTo>
                  <a:lnTo>
                    <a:pt x="453" y="15"/>
                  </a:lnTo>
                  <a:lnTo>
                    <a:pt x="453" y="14"/>
                  </a:lnTo>
                  <a:lnTo>
                    <a:pt x="453" y="13"/>
                  </a:lnTo>
                  <a:lnTo>
                    <a:pt x="454" y="13"/>
                  </a:lnTo>
                  <a:lnTo>
                    <a:pt x="455" y="12"/>
                  </a:lnTo>
                  <a:lnTo>
                    <a:pt x="456" y="11"/>
                  </a:lnTo>
                  <a:lnTo>
                    <a:pt x="458" y="9"/>
                  </a:lnTo>
                  <a:lnTo>
                    <a:pt x="459" y="9"/>
                  </a:lnTo>
                  <a:lnTo>
                    <a:pt x="461" y="8"/>
                  </a:lnTo>
                  <a:lnTo>
                    <a:pt x="462" y="7"/>
                  </a:lnTo>
                  <a:lnTo>
                    <a:pt x="463" y="7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740" name="Freeform 657">
              <a:extLst>
                <a:ext uri="{FF2B5EF4-FFF2-40B4-BE49-F238E27FC236}">
                  <a16:creationId xmlns:a16="http://schemas.microsoft.com/office/drawing/2014/main" id="{A11A9432-0C00-CAA2-6E82-F3BFCDD3B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763" y="2028825"/>
              <a:ext cx="917575" cy="493713"/>
            </a:xfrm>
            <a:custGeom>
              <a:avLst/>
              <a:gdLst>
                <a:gd name="T0" fmla="*/ 540 w 578"/>
                <a:gd name="T1" fmla="*/ 110 h 311"/>
                <a:gd name="T2" fmla="*/ 555 w 578"/>
                <a:gd name="T3" fmla="*/ 160 h 311"/>
                <a:gd name="T4" fmla="*/ 563 w 578"/>
                <a:gd name="T5" fmla="*/ 195 h 311"/>
                <a:gd name="T6" fmla="*/ 578 w 578"/>
                <a:gd name="T7" fmla="*/ 234 h 311"/>
                <a:gd name="T8" fmla="*/ 544 w 578"/>
                <a:gd name="T9" fmla="*/ 236 h 311"/>
                <a:gd name="T10" fmla="*/ 511 w 578"/>
                <a:gd name="T11" fmla="*/ 235 h 311"/>
                <a:gd name="T12" fmla="*/ 472 w 578"/>
                <a:gd name="T13" fmla="*/ 231 h 311"/>
                <a:gd name="T14" fmla="*/ 446 w 578"/>
                <a:gd name="T15" fmla="*/ 235 h 311"/>
                <a:gd name="T16" fmla="*/ 411 w 578"/>
                <a:gd name="T17" fmla="*/ 228 h 311"/>
                <a:gd name="T18" fmla="*/ 395 w 578"/>
                <a:gd name="T19" fmla="*/ 227 h 311"/>
                <a:gd name="T20" fmla="*/ 397 w 578"/>
                <a:gd name="T21" fmla="*/ 250 h 311"/>
                <a:gd name="T22" fmla="*/ 399 w 578"/>
                <a:gd name="T23" fmla="*/ 263 h 311"/>
                <a:gd name="T24" fmla="*/ 401 w 578"/>
                <a:gd name="T25" fmla="*/ 283 h 311"/>
                <a:gd name="T26" fmla="*/ 401 w 578"/>
                <a:gd name="T27" fmla="*/ 302 h 311"/>
                <a:gd name="T28" fmla="*/ 371 w 578"/>
                <a:gd name="T29" fmla="*/ 309 h 311"/>
                <a:gd name="T30" fmla="*/ 341 w 578"/>
                <a:gd name="T31" fmla="*/ 301 h 311"/>
                <a:gd name="T32" fmla="*/ 309 w 578"/>
                <a:gd name="T33" fmla="*/ 269 h 311"/>
                <a:gd name="T34" fmla="*/ 271 w 578"/>
                <a:gd name="T35" fmla="*/ 265 h 311"/>
                <a:gd name="T36" fmla="*/ 256 w 578"/>
                <a:gd name="T37" fmla="*/ 279 h 311"/>
                <a:gd name="T38" fmla="*/ 232 w 578"/>
                <a:gd name="T39" fmla="*/ 284 h 311"/>
                <a:gd name="T40" fmla="*/ 216 w 578"/>
                <a:gd name="T41" fmla="*/ 268 h 311"/>
                <a:gd name="T42" fmla="*/ 202 w 578"/>
                <a:gd name="T43" fmla="*/ 270 h 311"/>
                <a:gd name="T44" fmla="*/ 184 w 578"/>
                <a:gd name="T45" fmla="*/ 265 h 311"/>
                <a:gd name="T46" fmla="*/ 161 w 578"/>
                <a:gd name="T47" fmla="*/ 268 h 311"/>
                <a:gd name="T48" fmla="*/ 150 w 578"/>
                <a:gd name="T49" fmla="*/ 284 h 311"/>
                <a:gd name="T50" fmla="*/ 142 w 578"/>
                <a:gd name="T51" fmla="*/ 270 h 311"/>
                <a:gd name="T52" fmla="*/ 133 w 578"/>
                <a:gd name="T53" fmla="*/ 264 h 311"/>
                <a:gd name="T54" fmla="*/ 122 w 578"/>
                <a:gd name="T55" fmla="*/ 281 h 311"/>
                <a:gd name="T56" fmla="*/ 107 w 578"/>
                <a:gd name="T57" fmla="*/ 286 h 311"/>
                <a:gd name="T58" fmla="*/ 105 w 578"/>
                <a:gd name="T59" fmla="*/ 267 h 311"/>
                <a:gd name="T60" fmla="*/ 83 w 578"/>
                <a:gd name="T61" fmla="*/ 225 h 311"/>
                <a:gd name="T62" fmla="*/ 64 w 578"/>
                <a:gd name="T63" fmla="*/ 216 h 311"/>
                <a:gd name="T64" fmla="*/ 65 w 578"/>
                <a:gd name="T65" fmla="*/ 193 h 311"/>
                <a:gd name="T66" fmla="*/ 51 w 578"/>
                <a:gd name="T67" fmla="*/ 177 h 311"/>
                <a:gd name="T68" fmla="*/ 35 w 578"/>
                <a:gd name="T69" fmla="*/ 155 h 311"/>
                <a:gd name="T70" fmla="*/ 7 w 578"/>
                <a:gd name="T71" fmla="*/ 117 h 311"/>
                <a:gd name="T72" fmla="*/ 1 w 578"/>
                <a:gd name="T73" fmla="*/ 104 h 311"/>
                <a:gd name="T74" fmla="*/ 0 w 578"/>
                <a:gd name="T75" fmla="*/ 87 h 311"/>
                <a:gd name="T76" fmla="*/ 5 w 578"/>
                <a:gd name="T77" fmla="*/ 67 h 311"/>
                <a:gd name="T78" fmla="*/ 4 w 578"/>
                <a:gd name="T79" fmla="*/ 49 h 311"/>
                <a:gd name="T80" fmla="*/ 9 w 578"/>
                <a:gd name="T81" fmla="*/ 30 h 311"/>
                <a:gd name="T82" fmla="*/ 14 w 578"/>
                <a:gd name="T83" fmla="*/ 10 h 311"/>
                <a:gd name="T84" fmla="*/ 44 w 578"/>
                <a:gd name="T85" fmla="*/ 30 h 311"/>
                <a:gd name="T86" fmla="*/ 87 w 578"/>
                <a:gd name="T87" fmla="*/ 68 h 311"/>
                <a:gd name="T88" fmla="*/ 134 w 578"/>
                <a:gd name="T89" fmla="*/ 110 h 311"/>
                <a:gd name="T90" fmla="*/ 168 w 578"/>
                <a:gd name="T91" fmla="*/ 144 h 311"/>
                <a:gd name="T92" fmla="*/ 201 w 578"/>
                <a:gd name="T93" fmla="*/ 172 h 311"/>
                <a:gd name="T94" fmla="*/ 213 w 578"/>
                <a:gd name="T95" fmla="*/ 170 h 311"/>
                <a:gd name="T96" fmla="*/ 242 w 578"/>
                <a:gd name="T97" fmla="*/ 162 h 311"/>
                <a:gd name="T98" fmla="*/ 267 w 578"/>
                <a:gd name="T99" fmla="*/ 184 h 311"/>
                <a:gd name="T100" fmla="*/ 271 w 578"/>
                <a:gd name="T101" fmla="*/ 175 h 311"/>
                <a:gd name="T102" fmla="*/ 273 w 578"/>
                <a:gd name="T103" fmla="*/ 155 h 311"/>
                <a:gd name="T104" fmla="*/ 292 w 578"/>
                <a:gd name="T105" fmla="*/ 135 h 311"/>
                <a:gd name="T106" fmla="*/ 298 w 578"/>
                <a:gd name="T107" fmla="*/ 93 h 311"/>
                <a:gd name="T108" fmla="*/ 320 w 578"/>
                <a:gd name="T109" fmla="*/ 60 h 311"/>
                <a:gd name="T110" fmla="*/ 332 w 578"/>
                <a:gd name="T111" fmla="*/ 25 h 311"/>
                <a:gd name="T112" fmla="*/ 350 w 578"/>
                <a:gd name="T113" fmla="*/ 4 h 311"/>
                <a:gd name="T114" fmla="*/ 392 w 578"/>
                <a:gd name="T115" fmla="*/ 1 h 311"/>
                <a:gd name="T116" fmla="*/ 422 w 578"/>
                <a:gd name="T117" fmla="*/ 4 h 311"/>
                <a:gd name="T118" fmla="*/ 454 w 578"/>
                <a:gd name="T119" fmla="*/ 16 h 311"/>
                <a:gd name="T120" fmla="*/ 474 w 578"/>
                <a:gd name="T121" fmla="*/ 32 h 311"/>
                <a:gd name="T122" fmla="*/ 498 w 578"/>
                <a:gd name="T123" fmla="*/ 37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8" h="311">
                  <a:moveTo>
                    <a:pt x="531" y="52"/>
                  </a:moveTo>
                  <a:lnTo>
                    <a:pt x="530" y="53"/>
                  </a:lnTo>
                  <a:lnTo>
                    <a:pt x="530" y="54"/>
                  </a:lnTo>
                  <a:lnTo>
                    <a:pt x="530" y="55"/>
                  </a:lnTo>
                  <a:lnTo>
                    <a:pt x="530" y="57"/>
                  </a:lnTo>
                  <a:lnTo>
                    <a:pt x="530" y="58"/>
                  </a:lnTo>
                  <a:lnTo>
                    <a:pt x="530" y="61"/>
                  </a:lnTo>
                  <a:lnTo>
                    <a:pt x="530" y="62"/>
                  </a:lnTo>
                  <a:lnTo>
                    <a:pt x="530" y="69"/>
                  </a:lnTo>
                  <a:lnTo>
                    <a:pt x="530" y="71"/>
                  </a:lnTo>
                  <a:lnTo>
                    <a:pt x="530" y="74"/>
                  </a:lnTo>
                  <a:lnTo>
                    <a:pt x="531" y="82"/>
                  </a:lnTo>
                  <a:lnTo>
                    <a:pt x="532" y="85"/>
                  </a:lnTo>
                  <a:lnTo>
                    <a:pt x="534" y="93"/>
                  </a:lnTo>
                  <a:lnTo>
                    <a:pt x="535" y="99"/>
                  </a:lnTo>
                  <a:lnTo>
                    <a:pt x="537" y="101"/>
                  </a:lnTo>
                  <a:lnTo>
                    <a:pt x="538" y="105"/>
                  </a:lnTo>
                  <a:lnTo>
                    <a:pt x="539" y="106"/>
                  </a:lnTo>
                  <a:lnTo>
                    <a:pt x="539" y="108"/>
                  </a:lnTo>
                  <a:lnTo>
                    <a:pt x="540" y="110"/>
                  </a:lnTo>
                  <a:lnTo>
                    <a:pt x="541" y="113"/>
                  </a:lnTo>
                  <a:lnTo>
                    <a:pt x="541" y="114"/>
                  </a:lnTo>
                  <a:lnTo>
                    <a:pt x="542" y="117"/>
                  </a:lnTo>
                  <a:lnTo>
                    <a:pt x="542" y="118"/>
                  </a:lnTo>
                  <a:lnTo>
                    <a:pt x="543" y="120"/>
                  </a:lnTo>
                  <a:lnTo>
                    <a:pt x="543" y="121"/>
                  </a:lnTo>
                  <a:lnTo>
                    <a:pt x="544" y="125"/>
                  </a:lnTo>
                  <a:lnTo>
                    <a:pt x="546" y="126"/>
                  </a:lnTo>
                  <a:lnTo>
                    <a:pt x="546" y="128"/>
                  </a:lnTo>
                  <a:lnTo>
                    <a:pt x="548" y="135"/>
                  </a:lnTo>
                  <a:lnTo>
                    <a:pt x="549" y="137"/>
                  </a:lnTo>
                  <a:lnTo>
                    <a:pt x="549" y="138"/>
                  </a:lnTo>
                  <a:lnTo>
                    <a:pt x="550" y="141"/>
                  </a:lnTo>
                  <a:lnTo>
                    <a:pt x="550" y="144"/>
                  </a:lnTo>
                  <a:lnTo>
                    <a:pt x="552" y="151"/>
                  </a:lnTo>
                  <a:lnTo>
                    <a:pt x="554" y="154"/>
                  </a:lnTo>
                  <a:lnTo>
                    <a:pt x="554" y="155"/>
                  </a:lnTo>
                  <a:lnTo>
                    <a:pt x="555" y="158"/>
                  </a:lnTo>
                  <a:lnTo>
                    <a:pt x="555" y="159"/>
                  </a:lnTo>
                  <a:lnTo>
                    <a:pt x="555" y="160"/>
                  </a:lnTo>
                  <a:lnTo>
                    <a:pt x="555" y="163"/>
                  </a:lnTo>
                  <a:lnTo>
                    <a:pt x="555" y="164"/>
                  </a:lnTo>
                  <a:lnTo>
                    <a:pt x="555" y="166"/>
                  </a:lnTo>
                  <a:lnTo>
                    <a:pt x="555" y="167"/>
                  </a:lnTo>
                  <a:lnTo>
                    <a:pt x="556" y="169"/>
                  </a:lnTo>
                  <a:lnTo>
                    <a:pt x="556" y="170"/>
                  </a:lnTo>
                  <a:lnTo>
                    <a:pt x="556" y="171"/>
                  </a:lnTo>
                  <a:lnTo>
                    <a:pt x="557" y="176"/>
                  </a:lnTo>
                  <a:lnTo>
                    <a:pt x="557" y="177"/>
                  </a:lnTo>
                  <a:lnTo>
                    <a:pt x="558" y="178"/>
                  </a:lnTo>
                  <a:lnTo>
                    <a:pt x="559" y="183"/>
                  </a:lnTo>
                  <a:lnTo>
                    <a:pt x="559" y="185"/>
                  </a:lnTo>
                  <a:lnTo>
                    <a:pt x="559" y="186"/>
                  </a:lnTo>
                  <a:lnTo>
                    <a:pt x="560" y="189"/>
                  </a:lnTo>
                  <a:lnTo>
                    <a:pt x="560" y="191"/>
                  </a:lnTo>
                  <a:lnTo>
                    <a:pt x="560" y="192"/>
                  </a:lnTo>
                  <a:lnTo>
                    <a:pt x="561" y="192"/>
                  </a:lnTo>
                  <a:lnTo>
                    <a:pt x="561" y="193"/>
                  </a:lnTo>
                  <a:lnTo>
                    <a:pt x="563" y="194"/>
                  </a:lnTo>
                  <a:lnTo>
                    <a:pt x="563" y="195"/>
                  </a:lnTo>
                  <a:lnTo>
                    <a:pt x="564" y="195"/>
                  </a:lnTo>
                  <a:lnTo>
                    <a:pt x="566" y="198"/>
                  </a:lnTo>
                  <a:lnTo>
                    <a:pt x="567" y="200"/>
                  </a:lnTo>
                  <a:lnTo>
                    <a:pt x="568" y="202"/>
                  </a:lnTo>
                  <a:lnTo>
                    <a:pt x="572" y="208"/>
                  </a:lnTo>
                  <a:lnTo>
                    <a:pt x="573" y="209"/>
                  </a:lnTo>
                  <a:lnTo>
                    <a:pt x="573" y="212"/>
                  </a:lnTo>
                  <a:lnTo>
                    <a:pt x="574" y="213"/>
                  </a:lnTo>
                  <a:lnTo>
                    <a:pt x="574" y="218"/>
                  </a:lnTo>
                  <a:lnTo>
                    <a:pt x="575" y="219"/>
                  </a:lnTo>
                  <a:lnTo>
                    <a:pt x="576" y="222"/>
                  </a:lnTo>
                  <a:lnTo>
                    <a:pt x="576" y="223"/>
                  </a:lnTo>
                  <a:lnTo>
                    <a:pt x="576" y="225"/>
                  </a:lnTo>
                  <a:lnTo>
                    <a:pt x="577" y="226"/>
                  </a:lnTo>
                  <a:lnTo>
                    <a:pt x="577" y="227"/>
                  </a:lnTo>
                  <a:lnTo>
                    <a:pt x="577" y="228"/>
                  </a:lnTo>
                  <a:lnTo>
                    <a:pt x="577" y="229"/>
                  </a:lnTo>
                  <a:lnTo>
                    <a:pt x="577" y="230"/>
                  </a:lnTo>
                  <a:lnTo>
                    <a:pt x="578" y="233"/>
                  </a:lnTo>
                  <a:lnTo>
                    <a:pt x="578" y="234"/>
                  </a:lnTo>
                  <a:lnTo>
                    <a:pt x="578" y="235"/>
                  </a:lnTo>
                  <a:lnTo>
                    <a:pt x="578" y="238"/>
                  </a:lnTo>
                  <a:lnTo>
                    <a:pt x="578" y="239"/>
                  </a:lnTo>
                  <a:lnTo>
                    <a:pt x="578" y="241"/>
                  </a:lnTo>
                  <a:lnTo>
                    <a:pt x="576" y="239"/>
                  </a:lnTo>
                  <a:lnTo>
                    <a:pt x="570" y="239"/>
                  </a:lnTo>
                  <a:lnTo>
                    <a:pt x="569" y="239"/>
                  </a:lnTo>
                  <a:lnTo>
                    <a:pt x="567" y="239"/>
                  </a:lnTo>
                  <a:lnTo>
                    <a:pt x="560" y="239"/>
                  </a:lnTo>
                  <a:lnTo>
                    <a:pt x="558" y="238"/>
                  </a:lnTo>
                  <a:lnTo>
                    <a:pt x="557" y="238"/>
                  </a:lnTo>
                  <a:lnTo>
                    <a:pt x="555" y="238"/>
                  </a:lnTo>
                  <a:lnTo>
                    <a:pt x="554" y="238"/>
                  </a:lnTo>
                  <a:lnTo>
                    <a:pt x="552" y="238"/>
                  </a:lnTo>
                  <a:lnTo>
                    <a:pt x="551" y="238"/>
                  </a:lnTo>
                  <a:lnTo>
                    <a:pt x="550" y="238"/>
                  </a:lnTo>
                  <a:lnTo>
                    <a:pt x="549" y="237"/>
                  </a:lnTo>
                  <a:lnTo>
                    <a:pt x="547" y="236"/>
                  </a:lnTo>
                  <a:lnTo>
                    <a:pt x="546" y="236"/>
                  </a:lnTo>
                  <a:lnTo>
                    <a:pt x="544" y="236"/>
                  </a:lnTo>
                  <a:lnTo>
                    <a:pt x="543" y="235"/>
                  </a:lnTo>
                  <a:lnTo>
                    <a:pt x="542" y="235"/>
                  </a:lnTo>
                  <a:lnTo>
                    <a:pt x="541" y="235"/>
                  </a:lnTo>
                  <a:lnTo>
                    <a:pt x="540" y="235"/>
                  </a:lnTo>
                  <a:lnTo>
                    <a:pt x="539" y="235"/>
                  </a:lnTo>
                  <a:lnTo>
                    <a:pt x="538" y="235"/>
                  </a:lnTo>
                  <a:lnTo>
                    <a:pt x="537" y="235"/>
                  </a:lnTo>
                  <a:lnTo>
                    <a:pt x="535" y="235"/>
                  </a:lnTo>
                  <a:lnTo>
                    <a:pt x="534" y="235"/>
                  </a:lnTo>
                  <a:lnTo>
                    <a:pt x="533" y="235"/>
                  </a:lnTo>
                  <a:lnTo>
                    <a:pt x="530" y="235"/>
                  </a:lnTo>
                  <a:lnTo>
                    <a:pt x="529" y="235"/>
                  </a:lnTo>
                  <a:lnTo>
                    <a:pt x="525" y="235"/>
                  </a:lnTo>
                  <a:lnTo>
                    <a:pt x="524" y="235"/>
                  </a:lnTo>
                  <a:lnTo>
                    <a:pt x="523" y="235"/>
                  </a:lnTo>
                  <a:lnTo>
                    <a:pt x="520" y="235"/>
                  </a:lnTo>
                  <a:lnTo>
                    <a:pt x="518" y="235"/>
                  </a:lnTo>
                  <a:lnTo>
                    <a:pt x="514" y="235"/>
                  </a:lnTo>
                  <a:lnTo>
                    <a:pt x="513" y="235"/>
                  </a:lnTo>
                  <a:lnTo>
                    <a:pt x="511" y="235"/>
                  </a:lnTo>
                  <a:lnTo>
                    <a:pt x="509" y="235"/>
                  </a:lnTo>
                  <a:lnTo>
                    <a:pt x="508" y="234"/>
                  </a:lnTo>
                  <a:lnTo>
                    <a:pt x="507" y="234"/>
                  </a:lnTo>
                  <a:lnTo>
                    <a:pt x="506" y="233"/>
                  </a:lnTo>
                  <a:lnTo>
                    <a:pt x="505" y="233"/>
                  </a:lnTo>
                  <a:lnTo>
                    <a:pt x="503" y="231"/>
                  </a:lnTo>
                  <a:lnTo>
                    <a:pt x="501" y="231"/>
                  </a:lnTo>
                  <a:lnTo>
                    <a:pt x="500" y="231"/>
                  </a:lnTo>
                  <a:lnTo>
                    <a:pt x="497" y="230"/>
                  </a:lnTo>
                  <a:lnTo>
                    <a:pt x="496" y="230"/>
                  </a:lnTo>
                  <a:lnTo>
                    <a:pt x="495" y="230"/>
                  </a:lnTo>
                  <a:lnTo>
                    <a:pt x="494" y="230"/>
                  </a:lnTo>
                  <a:lnTo>
                    <a:pt x="490" y="229"/>
                  </a:lnTo>
                  <a:lnTo>
                    <a:pt x="483" y="229"/>
                  </a:lnTo>
                  <a:lnTo>
                    <a:pt x="480" y="228"/>
                  </a:lnTo>
                  <a:lnTo>
                    <a:pt x="478" y="228"/>
                  </a:lnTo>
                  <a:lnTo>
                    <a:pt x="477" y="228"/>
                  </a:lnTo>
                  <a:lnTo>
                    <a:pt x="474" y="227"/>
                  </a:lnTo>
                  <a:lnTo>
                    <a:pt x="473" y="228"/>
                  </a:lnTo>
                  <a:lnTo>
                    <a:pt x="472" y="231"/>
                  </a:lnTo>
                  <a:lnTo>
                    <a:pt x="472" y="234"/>
                  </a:lnTo>
                  <a:lnTo>
                    <a:pt x="471" y="237"/>
                  </a:lnTo>
                  <a:lnTo>
                    <a:pt x="471" y="238"/>
                  </a:lnTo>
                  <a:lnTo>
                    <a:pt x="470" y="237"/>
                  </a:lnTo>
                  <a:lnTo>
                    <a:pt x="469" y="237"/>
                  </a:lnTo>
                  <a:lnTo>
                    <a:pt x="468" y="236"/>
                  </a:lnTo>
                  <a:lnTo>
                    <a:pt x="466" y="236"/>
                  </a:lnTo>
                  <a:lnTo>
                    <a:pt x="465" y="236"/>
                  </a:lnTo>
                  <a:lnTo>
                    <a:pt x="464" y="236"/>
                  </a:lnTo>
                  <a:lnTo>
                    <a:pt x="464" y="237"/>
                  </a:lnTo>
                  <a:lnTo>
                    <a:pt x="463" y="237"/>
                  </a:lnTo>
                  <a:lnTo>
                    <a:pt x="461" y="238"/>
                  </a:lnTo>
                  <a:lnTo>
                    <a:pt x="460" y="238"/>
                  </a:lnTo>
                  <a:lnTo>
                    <a:pt x="458" y="238"/>
                  </a:lnTo>
                  <a:lnTo>
                    <a:pt x="456" y="237"/>
                  </a:lnTo>
                  <a:lnTo>
                    <a:pt x="453" y="237"/>
                  </a:lnTo>
                  <a:lnTo>
                    <a:pt x="452" y="236"/>
                  </a:lnTo>
                  <a:lnTo>
                    <a:pt x="449" y="236"/>
                  </a:lnTo>
                  <a:lnTo>
                    <a:pt x="447" y="236"/>
                  </a:lnTo>
                  <a:lnTo>
                    <a:pt x="446" y="235"/>
                  </a:lnTo>
                  <a:lnTo>
                    <a:pt x="443" y="235"/>
                  </a:lnTo>
                  <a:lnTo>
                    <a:pt x="443" y="234"/>
                  </a:lnTo>
                  <a:lnTo>
                    <a:pt x="442" y="234"/>
                  </a:lnTo>
                  <a:lnTo>
                    <a:pt x="440" y="234"/>
                  </a:lnTo>
                  <a:lnTo>
                    <a:pt x="439" y="234"/>
                  </a:lnTo>
                  <a:lnTo>
                    <a:pt x="436" y="233"/>
                  </a:lnTo>
                  <a:lnTo>
                    <a:pt x="434" y="231"/>
                  </a:lnTo>
                  <a:lnTo>
                    <a:pt x="432" y="231"/>
                  </a:lnTo>
                  <a:lnTo>
                    <a:pt x="431" y="230"/>
                  </a:lnTo>
                  <a:lnTo>
                    <a:pt x="430" y="230"/>
                  </a:lnTo>
                  <a:lnTo>
                    <a:pt x="428" y="230"/>
                  </a:lnTo>
                  <a:lnTo>
                    <a:pt x="426" y="230"/>
                  </a:lnTo>
                  <a:lnTo>
                    <a:pt x="420" y="230"/>
                  </a:lnTo>
                  <a:lnTo>
                    <a:pt x="418" y="229"/>
                  </a:lnTo>
                  <a:lnTo>
                    <a:pt x="417" y="229"/>
                  </a:lnTo>
                  <a:lnTo>
                    <a:pt x="415" y="229"/>
                  </a:lnTo>
                  <a:lnTo>
                    <a:pt x="414" y="229"/>
                  </a:lnTo>
                  <a:lnTo>
                    <a:pt x="413" y="229"/>
                  </a:lnTo>
                  <a:lnTo>
                    <a:pt x="412" y="228"/>
                  </a:lnTo>
                  <a:lnTo>
                    <a:pt x="411" y="228"/>
                  </a:lnTo>
                  <a:lnTo>
                    <a:pt x="410" y="227"/>
                  </a:lnTo>
                  <a:lnTo>
                    <a:pt x="409" y="226"/>
                  </a:lnTo>
                  <a:lnTo>
                    <a:pt x="409" y="225"/>
                  </a:lnTo>
                  <a:lnTo>
                    <a:pt x="408" y="225"/>
                  </a:lnTo>
                  <a:lnTo>
                    <a:pt x="405" y="221"/>
                  </a:lnTo>
                  <a:lnTo>
                    <a:pt x="405" y="220"/>
                  </a:lnTo>
                  <a:lnTo>
                    <a:pt x="404" y="220"/>
                  </a:lnTo>
                  <a:lnTo>
                    <a:pt x="403" y="219"/>
                  </a:lnTo>
                  <a:lnTo>
                    <a:pt x="403" y="218"/>
                  </a:lnTo>
                  <a:lnTo>
                    <a:pt x="402" y="219"/>
                  </a:lnTo>
                  <a:lnTo>
                    <a:pt x="401" y="219"/>
                  </a:lnTo>
                  <a:lnTo>
                    <a:pt x="400" y="219"/>
                  </a:lnTo>
                  <a:lnTo>
                    <a:pt x="400" y="220"/>
                  </a:lnTo>
                  <a:lnTo>
                    <a:pt x="399" y="220"/>
                  </a:lnTo>
                  <a:lnTo>
                    <a:pt x="397" y="221"/>
                  </a:lnTo>
                  <a:lnTo>
                    <a:pt x="397" y="222"/>
                  </a:lnTo>
                  <a:lnTo>
                    <a:pt x="396" y="223"/>
                  </a:lnTo>
                  <a:lnTo>
                    <a:pt x="396" y="225"/>
                  </a:lnTo>
                  <a:lnTo>
                    <a:pt x="396" y="226"/>
                  </a:lnTo>
                  <a:lnTo>
                    <a:pt x="395" y="227"/>
                  </a:lnTo>
                  <a:lnTo>
                    <a:pt x="395" y="229"/>
                  </a:lnTo>
                  <a:lnTo>
                    <a:pt x="394" y="231"/>
                  </a:lnTo>
                  <a:lnTo>
                    <a:pt x="394" y="233"/>
                  </a:lnTo>
                  <a:lnTo>
                    <a:pt x="394" y="234"/>
                  </a:lnTo>
                  <a:lnTo>
                    <a:pt x="394" y="235"/>
                  </a:lnTo>
                  <a:lnTo>
                    <a:pt x="394" y="236"/>
                  </a:lnTo>
                  <a:lnTo>
                    <a:pt x="394" y="237"/>
                  </a:lnTo>
                  <a:lnTo>
                    <a:pt x="394" y="238"/>
                  </a:lnTo>
                  <a:lnTo>
                    <a:pt x="394" y="239"/>
                  </a:lnTo>
                  <a:lnTo>
                    <a:pt x="394" y="241"/>
                  </a:lnTo>
                  <a:lnTo>
                    <a:pt x="394" y="242"/>
                  </a:lnTo>
                  <a:lnTo>
                    <a:pt x="394" y="243"/>
                  </a:lnTo>
                  <a:lnTo>
                    <a:pt x="394" y="244"/>
                  </a:lnTo>
                  <a:lnTo>
                    <a:pt x="394" y="245"/>
                  </a:lnTo>
                  <a:lnTo>
                    <a:pt x="395" y="245"/>
                  </a:lnTo>
                  <a:lnTo>
                    <a:pt x="395" y="246"/>
                  </a:lnTo>
                  <a:lnTo>
                    <a:pt x="395" y="247"/>
                  </a:lnTo>
                  <a:lnTo>
                    <a:pt x="396" y="248"/>
                  </a:lnTo>
                  <a:lnTo>
                    <a:pt x="396" y="250"/>
                  </a:lnTo>
                  <a:lnTo>
                    <a:pt x="397" y="250"/>
                  </a:lnTo>
                  <a:lnTo>
                    <a:pt x="399" y="250"/>
                  </a:lnTo>
                  <a:lnTo>
                    <a:pt x="400" y="251"/>
                  </a:lnTo>
                  <a:lnTo>
                    <a:pt x="401" y="251"/>
                  </a:lnTo>
                  <a:lnTo>
                    <a:pt x="402" y="251"/>
                  </a:lnTo>
                  <a:lnTo>
                    <a:pt x="403" y="251"/>
                  </a:lnTo>
                  <a:lnTo>
                    <a:pt x="404" y="251"/>
                  </a:lnTo>
                  <a:lnTo>
                    <a:pt x="404" y="252"/>
                  </a:lnTo>
                  <a:lnTo>
                    <a:pt x="404" y="253"/>
                  </a:lnTo>
                  <a:lnTo>
                    <a:pt x="405" y="254"/>
                  </a:lnTo>
                  <a:lnTo>
                    <a:pt x="404" y="255"/>
                  </a:lnTo>
                  <a:lnTo>
                    <a:pt x="404" y="256"/>
                  </a:lnTo>
                  <a:lnTo>
                    <a:pt x="403" y="258"/>
                  </a:lnTo>
                  <a:lnTo>
                    <a:pt x="403" y="259"/>
                  </a:lnTo>
                  <a:lnTo>
                    <a:pt x="402" y="259"/>
                  </a:lnTo>
                  <a:lnTo>
                    <a:pt x="402" y="260"/>
                  </a:lnTo>
                  <a:lnTo>
                    <a:pt x="401" y="260"/>
                  </a:lnTo>
                  <a:lnTo>
                    <a:pt x="401" y="261"/>
                  </a:lnTo>
                  <a:lnTo>
                    <a:pt x="400" y="261"/>
                  </a:lnTo>
                  <a:lnTo>
                    <a:pt x="399" y="262"/>
                  </a:lnTo>
                  <a:lnTo>
                    <a:pt x="399" y="263"/>
                  </a:lnTo>
                  <a:lnTo>
                    <a:pt x="397" y="263"/>
                  </a:lnTo>
                  <a:lnTo>
                    <a:pt x="397" y="264"/>
                  </a:lnTo>
                  <a:lnTo>
                    <a:pt x="397" y="265"/>
                  </a:lnTo>
                  <a:lnTo>
                    <a:pt x="397" y="267"/>
                  </a:lnTo>
                  <a:lnTo>
                    <a:pt x="397" y="268"/>
                  </a:lnTo>
                  <a:lnTo>
                    <a:pt x="397" y="269"/>
                  </a:lnTo>
                  <a:lnTo>
                    <a:pt x="397" y="270"/>
                  </a:lnTo>
                  <a:lnTo>
                    <a:pt x="397" y="271"/>
                  </a:lnTo>
                  <a:lnTo>
                    <a:pt x="399" y="271"/>
                  </a:lnTo>
                  <a:lnTo>
                    <a:pt x="399" y="272"/>
                  </a:lnTo>
                  <a:lnTo>
                    <a:pt x="400" y="273"/>
                  </a:lnTo>
                  <a:lnTo>
                    <a:pt x="400" y="275"/>
                  </a:lnTo>
                  <a:lnTo>
                    <a:pt x="400" y="276"/>
                  </a:lnTo>
                  <a:lnTo>
                    <a:pt x="400" y="277"/>
                  </a:lnTo>
                  <a:lnTo>
                    <a:pt x="401" y="277"/>
                  </a:lnTo>
                  <a:lnTo>
                    <a:pt x="401" y="278"/>
                  </a:lnTo>
                  <a:lnTo>
                    <a:pt x="401" y="279"/>
                  </a:lnTo>
                  <a:lnTo>
                    <a:pt x="401" y="280"/>
                  </a:lnTo>
                  <a:lnTo>
                    <a:pt x="401" y="281"/>
                  </a:lnTo>
                  <a:lnTo>
                    <a:pt x="401" y="283"/>
                  </a:lnTo>
                  <a:lnTo>
                    <a:pt x="400" y="283"/>
                  </a:lnTo>
                  <a:lnTo>
                    <a:pt x="400" y="284"/>
                  </a:lnTo>
                  <a:lnTo>
                    <a:pt x="399" y="284"/>
                  </a:lnTo>
                  <a:lnTo>
                    <a:pt x="397" y="285"/>
                  </a:lnTo>
                  <a:lnTo>
                    <a:pt x="397" y="286"/>
                  </a:lnTo>
                  <a:lnTo>
                    <a:pt x="396" y="287"/>
                  </a:lnTo>
                  <a:lnTo>
                    <a:pt x="395" y="288"/>
                  </a:lnTo>
                  <a:lnTo>
                    <a:pt x="395" y="289"/>
                  </a:lnTo>
                  <a:lnTo>
                    <a:pt x="395" y="290"/>
                  </a:lnTo>
                  <a:lnTo>
                    <a:pt x="395" y="292"/>
                  </a:lnTo>
                  <a:lnTo>
                    <a:pt x="395" y="293"/>
                  </a:lnTo>
                  <a:lnTo>
                    <a:pt x="395" y="294"/>
                  </a:lnTo>
                  <a:lnTo>
                    <a:pt x="395" y="295"/>
                  </a:lnTo>
                  <a:lnTo>
                    <a:pt x="394" y="296"/>
                  </a:lnTo>
                  <a:lnTo>
                    <a:pt x="394" y="297"/>
                  </a:lnTo>
                  <a:lnTo>
                    <a:pt x="395" y="298"/>
                  </a:lnTo>
                  <a:lnTo>
                    <a:pt x="397" y="300"/>
                  </a:lnTo>
                  <a:lnTo>
                    <a:pt x="399" y="301"/>
                  </a:lnTo>
                  <a:lnTo>
                    <a:pt x="401" y="301"/>
                  </a:lnTo>
                  <a:lnTo>
                    <a:pt x="401" y="302"/>
                  </a:lnTo>
                  <a:lnTo>
                    <a:pt x="402" y="303"/>
                  </a:lnTo>
                  <a:lnTo>
                    <a:pt x="401" y="303"/>
                  </a:lnTo>
                  <a:lnTo>
                    <a:pt x="400" y="303"/>
                  </a:lnTo>
                  <a:lnTo>
                    <a:pt x="399" y="303"/>
                  </a:lnTo>
                  <a:lnTo>
                    <a:pt x="397" y="303"/>
                  </a:lnTo>
                  <a:lnTo>
                    <a:pt x="395" y="303"/>
                  </a:lnTo>
                  <a:lnTo>
                    <a:pt x="392" y="304"/>
                  </a:lnTo>
                  <a:lnTo>
                    <a:pt x="391" y="304"/>
                  </a:lnTo>
                  <a:lnTo>
                    <a:pt x="388" y="304"/>
                  </a:lnTo>
                  <a:lnTo>
                    <a:pt x="385" y="305"/>
                  </a:lnTo>
                  <a:lnTo>
                    <a:pt x="380" y="308"/>
                  </a:lnTo>
                  <a:lnTo>
                    <a:pt x="378" y="309"/>
                  </a:lnTo>
                  <a:lnTo>
                    <a:pt x="377" y="309"/>
                  </a:lnTo>
                  <a:lnTo>
                    <a:pt x="376" y="309"/>
                  </a:lnTo>
                  <a:lnTo>
                    <a:pt x="375" y="310"/>
                  </a:lnTo>
                  <a:lnTo>
                    <a:pt x="374" y="310"/>
                  </a:lnTo>
                  <a:lnTo>
                    <a:pt x="374" y="311"/>
                  </a:lnTo>
                  <a:lnTo>
                    <a:pt x="374" y="310"/>
                  </a:lnTo>
                  <a:lnTo>
                    <a:pt x="372" y="310"/>
                  </a:lnTo>
                  <a:lnTo>
                    <a:pt x="371" y="309"/>
                  </a:lnTo>
                  <a:lnTo>
                    <a:pt x="370" y="308"/>
                  </a:lnTo>
                  <a:lnTo>
                    <a:pt x="369" y="306"/>
                  </a:lnTo>
                  <a:lnTo>
                    <a:pt x="368" y="306"/>
                  </a:lnTo>
                  <a:lnTo>
                    <a:pt x="367" y="305"/>
                  </a:lnTo>
                  <a:lnTo>
                    <a:pt x="363" y="303"/>
                  </a:lnTo>
                  <a:lnTo>
                    <a:pt x="362" y="302"/>
                  </a:lnTo>
                  <a:lnTo>
                    <a:pt x="361" y="301"/>
                  </a:lnTo>
                  <a:lnTo>
                    <a:pt x="360" y="301"/>
                  </a:lnTo>
                  <a:lnTo>
                    <a:pt x="359" y="300"/>
                  </a:lnTo>
                  <a:lnTo>
                    <a:pt x="357" y="298"/>
                  </a:lnTo>
                  <a:lnTo>
                    <a:pt x="356" y="302"/>
                  </a:lnTo>
                  <a:lnTo>
                    <a:pt x="354" y="303"/>
                  </a:lnTo>
                  <a:lnTo>
                    <a:pt x="353" y="304"/>
                  </a:lnTo>
                  <a:lnTo>
                    <a:pt x="352" y="304"/>
                  </a:lnTo>
                  <a:lnTo>
                    <a:pt x="350" y="304"/>
                  </a:lnTo>
                  <a:lnTo>
                    <a:pt x="349" y="304"/>
                  </a:lnTo>
                  <a:lnTo>
                    <a:pt x="348" y="304"/>
                  </a:lnTo>
                  <a:lnTo>
                    <a:pt x="345" y="303"/>
                  </a:lnTo>
                  <a:lnTo>
                    <a:pt x="343" y="303"/>
                  </a:lnTo>
                  <a:lnTo>
                    <a:pt x="341" y="301"/>
                  </a:lnTo>
                  <a:lnTo>
                    <a:pt x="337" y="300"/>
                  </a:lnTo>
                  <a:lnTo>
                    <a:pt x="336" y="298"/>
                  </a:lnTo>
                  <a:lnTo>
                    <a:pt x="336" y="297"/>
                  </a:lnTo>
                  <a:lnTo>
                    <a:pt x="336" y="296"/>
                  </a:lnTo>
                  <a:lnTo>
                    <a:pt x="334" y="296"/>
                  </a:lnTo>
                  <a:lnTo>
                    <a:pt x="333" y="295"/>
                  </a:lnTo>
                  <a:lnTo>
                    <a:pt x="331" y="293"/>
                  </a:lnTo>
                  <a:lnTo>
                    <a:pt x="330" y="293"/>
                  </a:lnTo>
                  <a:lnTo>
                    <a:pt x="326" y="289"/>
                  </a:lnTo>
                  <a:lnTo>
                    <a:pt x="324" y="287"/>
                  </a:lnTo>
                  <a:lnTo>
                    <a:pt x="322" y="285"/>
                  </a:lnTo>
                  <a:lnTo>
                    <a:pt x="320" y="285"/>
                  </a:lnTo>
                  <a:lnTo>
                    <a:pt x="318" y="283"/>
                  </a:lnTo>
                  <a:lnTo>
                    <a:pt x="318" y="280"/>
                  </a:lnTo>
                  <a:lnTo>
                    <a:pt x="317" y="278"/>
                  </a:lnTo>
                  <a:lnTo>
                    <a:pt x="317" y="277"/>
                  </a:lnTo>
                  <a:lnTo>
                    <a:pt x="317" y="276"/>
                  </a:lnTo>
                  <a:lnTo>
                    <a:pt x="316" y="272"/>
                  </a:lnTo>
                  <a:lnTo>
                    <a:pt x="314" y="270"/>
                  </a:lnTo>
                  <a:lnTo>
                    <a:pt x="309" y="269"/>
                  </a:lnTo>
                  <a:lnTo>
                    <a:pt x="305" y="268"/>
                  </a:lnTo>
                  <a:lnTo>
                    <a:pt x="302" y="268"/>
                  </a:lnTo>
                  <a:lnTo>
                    <a:pt x="301" y="268"/>
                  </a:lnTo>
                  <a:lnTo>
                    <a:pt x="300" y="268"/>
                  </a:lnTo>
                  <a:lnTo>
                    <a:pt x="299" y="268"/>
                  </a:lnTo>
                  <a:lnTo>
                    <a:pt x="297" y="267"/>
                  </a:lnTo>
                  <a:lnTo>
                    <a:pt x="296" y="267"/>
                  </a:lnTo>
                  <a:lnTo>
                    <a:pt x="292" y="267"/>
                  </a:lnTo>
                  <a:lnTo>
                    <a:pt x="288" y="265"/>
                  </a:lnTo>
                  <a:lnTo>
                    <a:pt x="287" y="265"/>
                  </a:lnTo>
                  <a:lnTo>
                    <a:pt x="284" y="264"/>
                  </a:lnTo>
                  <a:lnTo>
                    <a:pt x="281" y="263"/>
                  </a:lnTo>
                  <a:lnTo>
                    <a:pt x="277" y="263"/>
                  </a:lnTo>
                  <a:lnTo>
                    <a:pt x="276" y="263"/>
                  </a:lnTo>
                  <a:lnTo>
                    <a:pt x="275" y="263"/>
                  </a:lnTo>
                  <a:lnTo>
                    <a:pt x="274" y="263"/>
                  </a:lnTo>
                  <a:lnTo>
                    <a:pt x="273" y="263"/>
                  </a:lnTo>
                  <a:lnTo>
                    <a:pt x="273" y="264"/>
                  </a:lnTo>
                  <a:lnTo>
                    <a:pt x="272" y="264"/>
                  </a:lnTo>
                  <a:lnTo>
                    <a:pt x="271" y="265"/>
                  </a:lnTo>
                  <a:lnTo>
                    <a:pt x="270" y="267"/>
                  </a:lnTo>
                  <a:lnTo>
                    <a:pt x="268" y="267"/>
                  </a:lnTo>
                  <a:lnTo>
                    <a:pt x="268" y="268"/>
                  </a:lnTo>
                  <a:lnTo>
                    <a:pt x="267" y="270"/>
                  </a:lnTo>
                  <a:lnTo>
                    <a:pt x="266" y="270"/>
                  </a:lnTo>
                  <a:lnTo>
                    <a:pt x="266" y="271"/>
                  </a:lnTo>
                  <a:lnTo>
                    <a:pt x="265" y="272"/>
                  </a:lnTo>
                  <a:lnTo>
                    <a:pt x="265" y="273"/>
                  </a:lnTo>
                  <a:lnTo>
                    <a:pt x="264" y="273"/>
                  </a:lnTo>
                  <a:lnTo>
                    <a:pt x="264" y="275"/>
                  </a:lnTo>
                  <a:lnTo>
                    <a:pt x="263" y="276"/>
                  </a:lnTo>
                  <a:lnTo>
                    <a:pt x="263" y="277"/>
                  </a:lnTo>
                  <a:lnTo>
                    <a:pt x="262" y="278"/>
                  </a:lnTo>
                  <a:lnTo>
                    <a:pt x="262" y="279"/>
                  </a:lnTo>
                  <a:lnTo>
                    <a:pt x="260" y="279"/>
                  </a:lnTo>
                  <a:lnTo>
                    <a:pt x="259" y="280"/>
                  </a:lnTo>
                  <a:lnTo>
                    <a:pt x="258" y="280"/>
                  </a:lnTo>
                  <a:lnTo>
                    <a:pt x="257" y="280"/>
                  </a:lnTo>
                  <a:lnTo>
                    <a:pt x="257" y="279"/>
                  </a:lnTo>
                  <a:lnTo>
                    <a:pt x="256" y="279"/>
                  </a:lnTo>
                  <a:lnTo>
                    <a:pt x="255" y="279"/>
                  </a:lnTo>
                  <a:lnTo>
                    <a:pt x="254" y="279"/>
                  </a:lnTo>
                  <a:lnTo>
                    <a:pt x="253" y="280"/>
                  </a:lnTo>
                  <a:lnTo>
                    <a:pt x="251" y="280"/>
                  </a:lnTo>
                  <a:lnTo>
                    <a:pt x="250" y="280"/>
                  </a:lnTo>
                  <a:lnTo>
                    <a:pt x="249" y="280"/>
                  </a:lnTo>
                  <a:lnTo>
                    <a:pt x="248" y="281"/>
                  </a:lnTo>
                  <a:lnTo>
                    <a:pt x="247" y="281"/>
                  </a:lnTo>
                  <a:lnTo>
                    <a:pt x="245" y="283"/>
                  </a:lnTo>
                  <a:lnTo>
                    <a:pt x="244" y="283"/>
                  </a:lnTo>
                  <a:lnTo>
                    <a:pt x="242" y="283"/>
                  </a:lnTo>
                  <a:lnTo>
                    <a:pt x="240" y="284"/>
                  </a:lnTo>
                  <a:lnTo>
                    <a:pt x="239" y="284"/>
                  </a:lnTo>
                  <a:lnTo>
                    <a:pt x="238" y="284"/>
                  </a:lnTo>
                  <a:lnTo>
                    <a:pt x="237" y="284"/>
                  </a:lnTo>
                  <a:lnTo>
                    <a:pt x="236" y="285"/>
                  </a:lnTo>
                  <a:lnTo>
                    <a:pt x="234" y="285"/>
                  </a:lnTo>
                  <a:lnTo>
                    <a:pt x="233" y="285"/>
                  </a:lnTo>
                  <a:lnTo>
                    <a:pt x="232" y="285"/>
                  </a:lnTo>
                  <a:lnTo>
                    <a:pt x="232" y="284"/>
                  </a:lnTo>
                  <a:lnTo>
                    <a:pt x="231" y="284"/>
                  </a:lnTo>
                  <a:lnTo>
                    <a:pt x="230" y="284"/>
                  </a:lnTo>
                  <a:lnTo>
                    <a:pt x="228" y="280"/>
                  </a:lnTo>
                  <a:lnTo>
                    <a:pt x="227" y="280"/>
                  </a:lnTo>
                  <a:lnTo>
                    <a:pt x="225" y="279"/>
                  </a:lnTo>
                  <a:lnTo>
                    <a:pt x="224" y="279"/>
                  </a:lnTo>
                  <a:lnTo>
                    <a:pt x="224" y="278"/>
                  </a:lnTo>
                  <a:lnTo>
                    <a:pt x="223" y="277"/>
                  </a:lnTo>
                  <a:lnTo>
                    <a:pt x="222" y="277"/>
                  </a:lnTo>
                  <a:lnTo>
                    <a:pt x="222" y="276"/>
                  </a:lnTo>
                  <a:lnTo>
                    <a:pt x="221" y="276"/>
                  </a:lnTo>
                  <a:lnTo>
                    <a:pt x="221" y="275"/>
                  </a:lnTo>
                  <a:lnTo>
                    <a:pt x="221" y="273"/>
                  </a:lnTo>
                  <a:lnTo>
                    <a:pt x="221" y="272"/>
                  </a:lnTo>
                  <a:lnTo>
                    <a:pt x="220" y="271"/>
                  </a:lnTo>
                  <a:lnTo>
                    <a:pt x="220" y="270"/>
                  </a:lnTo>
                  <a:lnTo>
                    <a:pt x="219" y="269"/>
                  </a:lnTo>
                  <a:lnTo>
                    <a:pt x="217" y="269"/>
                  </a:lnTo>
                  <a:lnTo>
                    <a:pt x="217" y="268"/>
                  </a:lnTo>
                  <a:lnTo>
                    <a:pt x="216" y="268"/>
                  </a:lnTo>
                  <a:lnTo>
                    <a:pt x="216" y="267"/>
                  </a:lnTo>
                  <a:lnTo>
                    <a:pt x="215" y="267"/>
                  </a:lnTo>
                  <a:lnTo>
                    <a:pt x="215" y="265"/>
                  </a:lnTo>
                  <a:lnTo>
                    <a:pt x="214" y="265"/>
                  </a:lnTo>
                  <a:lnTo>
                    <a:pt x="213" y="265"/>
                  </a:lnTo>
                  <a:lnTo>
                    <a:pt x="212" y="264"/>
                  </a:lnTo>
                  <a:lnTo>
                    <a:pt x="211" y="264"/>
                  </a:lnTo>
                  <a:lnTo>
                    <a:pt x="208" y="264"/>
                  </a:lnTo>
                  <a:lnTo>
                    <a:pt x="207" y="263"/>
                  </a:lnTo>
                  <a:lnTo>
                    <a:pt x="206" y="263"/>
                  </a:lnTo>
                  <a:lnTo>
                    <a:pt x="205" y="263"/>
                  </a:lnTo>
                  <a:lnTo>
                    <a:pt x="204" y="263"/>
                  </a:lnTo>
                  <a:lnTo>
                    <a:pt x="203" y="263"/>
                  </a:lnTo>
                  <a:lnTo>
                    <a:pt x="203" y="264"/>
                  </a:lnTo>
                  <a:lnTo>
                    <a:pt x="202" y="264"/>
                  </a:lnTo>
                  <a:lnTo>
                    <a:pt x="202" y="265"/>
                  </a:lnTo>
                  <a:lnTo>
                    <a:pt x="202" y="267"/>
                  </a:lnTo>
                  <a:lnTo>
                    <a:pt x="202" y="268"/>
                  </a:lnTo>
                  <a:lnTo>
                    <a:pt x="202" y="269"/>
                  </a:lnTo>
                  <a:lnTo>
                    <a:pt x="202" y="270"/>
                  </a:lnTo>
                  <a:lnTo>
                    <a:pt x="201" y="270"/>
                  </a:lnTo>
                  <a:lnTo>
                    <a:pt x="199" y="271"/>
                  </a:lnTo>
                  <a:lnTo>
                    <a:pt x="198" y="271"/>
                  </a:lnTo>
                  <a:lnTo>
                    <a:pt x="197" y="271"/>
                  </a:lnTo>
                  <a:lnTo>
                    <a:pt x="196" y="270"/>
                  </a:lnTo>
                  <a:lnTo>
                    <a:pt x="195" y="270"/>
                  </a:lnTo>
                  <a:lnTo>
                    <a:pt x="195" y="269"/>
                  </a:lnTo>
                  <a:lnTo>
                    <a:pt x="194" y="269"/>
                  </a:lnTo>
                  <a:lnTo>
                    <a:pt x="194" y="268"/>
                  </a:lnTo>
                  <a:lnTo>
                    <a:pt x="193" y="268"/>
                  </a:lnTo>
                  <a:lnTo>
                    <a:pt x="193" y="267"/>
                  </a:lnTo>
                  <a:lnTo>
                    <a:pt x="191" y="267"/>
                  </a:lnTo>
                  <a:lnTo>
                    <a:pt x="191" y="265"/>
                  </a:lnTo>
                  <a:lnTo>
                    <a:pt x="190" y="265"/>
                  </a:lnTo>
                  <a:lnTo>
                    <a:pt x="189" y="265"/>
                  </a:lnTo>
                  <a:lnTo>
                    <a:pt x="188" y="265"/>
                  </a:lnTo>
                  <a:lnTo>
                    <a:pt x="187" y="265"/>
                  </a:lnTo>
                  <a:lnTo>
                    <a:pt x="186" y="265"/>
                  </a:lnTo>
                  <a:lnTo>
                    <a:pt x="185" y="265"/>
                  </a:lnTo>
                  <a:lnTo>
                    <a:pt x="184" y="265"/>
                  </a:lnTo>
                  <a:lnTo>
                    <a:pt x="182" y="265"/>
                  </a:lnTo>
                  <a:lnTo>
                    <a:pt x="181" y="264"/>
                  </a:lnTo>
                  <a:lnTo>
                    <a:pt x="180" y="264"/>
                  </a:lnTo>
                  <a:lnTo>
                    <a:pt x="179" y="264"/>
                  </a:lnTo>
                  <a:lnTo>
                    <a:pt x="179" y="263"/>
                  </a:lnTo>
                  <a:lnTo>
                    <a:pt x="178" y="262"/>
                  </a:lnTo>
                  <a:lnTo>
                    <a:pt x="177" y="262"/>
                  </a:lnTo>
                  <a:lnTo>
                    <a:pt x="176" y="262"/>
                  </a:lnTo>
                  <a:lnTo>
                    <a:pt x="175" y="262"/>
                  </a:lnTo>
                  <a:lnTo>
                    <a:pt x="173" y="262"/>
                  </a:lnTo>
                  <a:lnTo>
                    <a:pt x="172" y="262"/>
                  </a:lnTo>
                  <a:lnTo>
                    <a:pt x="171" y="262"/>
                  </a:lnTo>
                  <a:lnTo>
                    <a:pt x="170" y="263"/>
                  </a:lnTo>
                  <a:lnTo>
                    <a:pt x="169" y="263"/>
                  </a:lnTo>
                  <a:lnTo>
                    <a:pt x="168" y="263"/>
                  </a:lnTo>
                  <a:lnTo>
                    <a:pt x="167" y="264"/>
                  </a:lnTo>
                  <a:lnTo>
                    <a:pt x="165" y="265"/>
                  </a:lnTo>
                  <a:lnTo>
                    <a:pt x="164" y="265"/>
                  </a:lnTo>
                  <a:lnTo>
                    <a:pt x="162" y="267"/>
                  </a:lnTo>
                  <a:lnTo>
                    <a:pt x="161" y="268"/>
                  </a:lnTo>
                  <a:lnTo>
                    <a:pt x="160" y="269"/>
                  </a:lnTo>
                  <a:lnTo>
                    <a:pt x="159" y="269"/>
                  </a:lnTo>
                  <a:lnTo>
                    <a:pt x="159" y="270"/>
                  </a:lnTo>
                  <a:lnTo>
                    <a:pt x="159" y="271"/>
                  </a:lnTo>
                  <a:lnTo>
                    <a:pt x="158" y="271"/>
                  </a:lnTo>
                  <a:lnTo>
                    <a:pt x="158" y="273"/>
                  </a:lnTo>
                  <a:lnTo>
                    <a:pt x="158" y="275"/>
                  </a:lnTo>
                  <a:lnTo>
                    <a:pt x="156" y="276"/>
                  </a:lnTo>
                  <a:lnTo>
                    <a:pt x="155" y="276"/>
                  </a:lnTo>
                  <a:lnTo>
                    <a:pt x="155" y="277"/>
                  </a:lnTo>
                  <a:lnTo>
                    <a:pt x="154" y="277"/>
                  </a:lnTo>
                  <a:lnTo>
                    <a:pt x="153" y="277"/>
                  </a:lnTo>
                  <a:lnTo>
                    <a:pt x="152" y="278"/>
                  </a:lnTo>
                  <a:lnTo>
                    <a:pt x="151" y="278"/>
                  </a:lnTo>
                  <a:lnTo>
                    <a:pt x="151" y="279"/>
                  </a:lnTo>
                  <a:lnTo>
                    <a:pt x="150" y="279"/>
                  </a:lnTo>
                  <a:lnTo>
                    <a:pt x="150" y="280"/>
                  </a:lnTo>
                  <a:lnTo>
                    <a:pt x="150" y="281"/>
                  </a:lnTo>
                  <a:lnTo>
                    <a:pt x="150" y="283"/>
                  </a:lnTo>
                  <a:lnTo>
                    <a:pt x="150" y="284"/>
                  </a:lnTo>
                  <a:lnTo>
                    <a:pt x="151" y="284"/>
                  </a:lnTo>
                  <a:lnTo>
                    <a:pt x="152" y="285"/>
                  </a:lnTo>
                  <a:lnTo>
                    <a:pt x="152" y="286"/>
                  </a:lnTo>
                  <a:lnTo>
                    <a:pt x="152" y="287"/>
                  </a:lnTo>
                  <a:lnTo>
                    <a:pt x="151" y="287"/>
                  </a:lnTo>
                  <a:lnTo>
                    <a:pt x="150" y="287"/>
                  </a:lnTo>
                  <a:lnTo>
                    <a:pt x="150" y="286"/>
                  </a:lnTo>
                  <a:lnTo>
                    <a:pt x="148" y="286"/>
                  </a:lnTo>
                  <a:lnTo>
                    <a:pt x="148" y="285"/>
                  </a:lnTo>
                  <a:lnTo>
                    <a:pt x="147" y="284"/>
                  </a:lnTo>
                  <a:lnTo>
                    <a:pt x="147" y="283"/>
                  </a:lnTo>
                  <a:lnTo>
                    <a:pt x="147" y="281"/>
                  </a:lnTo>
                  <a:lnTo>
                    <a:pt x="147" y="280"/>
                  </a:lnTo>
                  <a:lnTo>
                    <a:pt x="146" y="280"/>
                  </a:lnTo>
                  <a:lnTo>
                    <a:pt x="146" y="279"/>
                  </a:lnTo>
                  <a:lnTo>
                    <a:pt x="146" y="278"/>
                  </a:lnTo>
                  <a:lnTo>
                    <a:pt x="145" y="277"/>
                  </a:lnTo>
                  <a:lnTo>
                    <a:pt x="143" y="273"/>
                  </a:lnTo>
                  <a:lnTo>
                    <a:pt x="143" y="272"/>
                  </a:lnTo>
                  <a:lnTo>
                    <a:pt x="142" y="270"/>
                  </a:lnTo>
                  <a:lnTo>
                    <a:pt x="142" y="269"/>
                  </a:lnTo>
                  <a:lnTo>
                    <a:pt x="142" y="268"/>
                  </a:lnTo>
                  <a:lnTo>
                    <a:pt x="141" y="268"/>
                  </a:lnTo>
                  <a:lnTo>
                    <a:pt x="141" y="265"/>
                  </a:lnTo>
                  <a:lnTo>
                    <a:pt x="141" y="263"/>
                  </a:lnTo>
                  <a:lnTo>
                    <a:pt x="139" y="262"/>
                  </a:lnTo>
                  <a:lnTo>
                    <a:pt x="139" y="261"/>
                  </a:lnTo>
                  <a:lnTo>
                    <a:pt x="139" y="260"/>
                  </a:lnTo>
                  <a:lnTo>
                    <a:pt x="139" y="259"/>
                  </a:lnTo>
                  <a:lnTo>
                    <a:pt x="139" y="258"/>
                  </a:lnTo>
                  <a:lnTo>
                    <a:pt x="139" y="256"/>
                  </a:lnTo>
                  <a:lnTo>
                    <a:pt x="138" y="256"/>
                  </a:lnTo>
                  <a:lnTo>
                    <a:pt x="137" y="256"/>
                  </a:lnTo>
                  <a:lnTo>
                    <a:pt x="137" y="258"/>
                  </a:lnTo>
                  <a:lnTo>
                    <a:pt x="136" y="259"/>
                  </a:lnTo>
                  <a:lnTo>
                    <a:pt x="136" y="260"/>
                  </a:lnTo>
                  <a:lnTo>
                    <a:pt x="135" y="261"/>
                  </a:lnTo>
                  <a:lnTo>
                    <a:pt x="135" y="262"/>
                  </a:lnTo>
                  <a:lnTo>
                    <a:pt x="134" y="263"/>
                  </a:lnTo>
                  <a:lnTo>
                    <a:pt x="133" y="264"/>
                  </a:lnTo>
                  <a:lnTo>
                    <a:pt x="133" y="265"/>
                  </a:lnTo>
                  <a:lnTo>
                    <a:pt x="132" y="265"/>
                  </a:lnTo>
                  <a:lnTo>
                    <a:pt x="132" y="267"/>
                  </a:lnTo>
                  <a:lnTo>
                    <a:pt x="130" y="267"/>
                  </a:lnTo>
                  <a:lnTo>
                    <a:pt x="130" y="268"/>
                  </a:lnTo>
                  <a:lnTo>
                    <a:pt x="130" y="269"/>
                  </a:lnTo>
                  <a:lnTo>
                    <a:pt x="129" y="270"/>
                  </a:lnTo>
                  <a:lnTo>
                    <a:pt x="128" y="271"/>
                  </a:lnTo>
                  <a:lnTo>
                    <a:pt x="127" y="271"/>
                  </a:lnTo>
                  <a:lnTo>
                    <a:pt x="126" y="272"/>
                  </a:lnTo>
                  <a:lnTo>
                    <a:pt x="126" y="273"/>
                  </a:lnTo>
                  <a:lnTo>
                    <a:pt x="125" y="275"/>
                  </a:lnTo>
                  <a:lnTo>
                    <a:pt x="125" y="276"/>
                  </a:lnTo>
                  <a:lnTo>
                    <a:pt x="124" y="276"/>
                  </a:lnTo>
                  <a:lnTo>
                    <a:pt x="124" y="277"/>
                  </a:lnTo>
                  <a:lnTo>
                    <a:pt x="124" y="278"/>
                  </a:lnTo>
                  <a:lnTo>
                    <a:pt x="124" y="279"/>
                  </a:lnTo>
                  <a:lnTo>
                    <a:pt x="124" y="280"/>
                  </a:lnTo>
                  <a:lnTo>
                    <a:pt x="122" y="280"/>
                  </a:lnTo>
                  <a:lnTo>
                    <a:pt x="122" y="281"/>
                  </a:lnTo>
                  <a:lnTo>
                    <a:pt x="122" y="283"/>
                  </a:lnTo>
                  <a:lnTo>
                    <a:pt x="121" y="285"/>
                  </a:lnTo>
                  <a:lnTo>
                    <a:pt x="120" y="285"/>
                  </a:lnTo>
                  <a:lnTo>
                    <a:pt x="120" y="286"/>
                  </a:lnTo>
                  <a:lnTo>
                    <a:pt x="119" y="286"/>
                  </a:lnTo>
                  <a:lnTo>
                    <a:pt x="119" y="287"/>
                  </a:lnTo>
                  <a:lnTo>
                    <a:pt x="118" y="287"/>
                  </a:lnTo>
                  <a:lnTo>
                    <a:pt x="117" y="288"/>
                  </a:lnTo>
                  <a:lnTo>
                    <a:pt x="117" y="289"/>
                  </a:lnTo>
                  <a:lnTo>
                    <a:pt x="116" y="289"/>
                  </a:lnTo>
                  <a:lnTo>
                    <a:pt x="113" y="290"/>
                  </a:lnTo>
                  <a:lnTo>
                    <a:pt x="112" y="290"/>
                  </a:lnTo>
                  <a:lnTo>
                    <a:pt x="111" y="290"/>
                  </a:lnTo>
                  <a:lnTo>
                    <a:pt x="110" y="290"/>
                  </a:lnTo>
                  <a:lnTo>
                    <a:pt x="110" y="289"/>
                  </a:lnTo>
                  <a:lnTo>
                    <a:pt x="109" y="289"/>
                  </a:lnTo>
                  <a:lnTo>
                    <a:pt x="109" y="288"/>
                  </a:lnTo>
                  <a:lnTo>
                    <a:pt x="108" y="287"/>
                  </a:lnTo>
                  <a:lnTo>
                    <a:pt x="107" y="287"/>
                  </a:lnTo>
                  <a:lnTo>
                    <a:pt x="107" y="286"/>
                  </a:lnTo>
                  <a:lnTo>
                    <a:pt x="104" y="285"/>
                  </a:lnTo>
                  <a:lnTo>
                    <a:pt x="104" y="284"/>
                  </a:lnTo>
                  <a:lnTo>
                    <a:pt x="105" y="284"/>
                  </a:lnTo>
                  <a:lnTo>
                    <a:pt x="105" y="283"/>
                  </a:lnTo>
                  <a:lnTo>
                    <a:pt x="105" y="281"/>
                  </a:lnTo>
                  <a:lnTo>
                    <a:pt x="104" y="281"/>
                  </a:lnTo>
                  <a:lnTo>
                    <a:pt x="104" y="280"/>
                  </a:lnTo>
                  <a:lnTo>
                    <a:pt x="102" y="280"/>
                  </a:lnTo>
                  <a:lnTo>
                    <a:pt x="101" y="280"/>
                  </a:lnTo>
                  <a:lnTo>
                    <a:pt x="100" y="279"/>
                  </a:lnTo>
                  <a:lnTo>
                    <a:pt x="101" y="279"/>
                  </a:lnTo>
                  <a:lnTo>
                    <a:pt x="103" y="277"/>
                  </a:lnTo>
                  <a:lnTo>
                    <a:pt x="103" y="276"/>
                  </a:lnTo>
                  <a:lnTo>
                    <a:pt x="103" y="275"/>
                  </a:lnTo>
                  <a:lnTo>
                    <a:pt x="103" y="273"/>
                  </a:lnTo>
                  <a:lnTo>
                    <a:pt x="104" y="271"/>
                  </a:lnTo>
                  <a:lnTo>
                    <a:pt x="107" y="270"/>
                  </a:lnTo>
                  <a:lnTo>
                    <a:pt x="107" y="269"/>
                  </a:lnTo>
                  <a:lnTo>
                    <a:pt x="107" y="268"/>
                  </a:lnTo>
                  <a:lnTo>
                    <a:pt x="105" y="267"/>
                  </a:lnTo>
                  <a:lnTo>
                    <a:pt x="105" y="264"/>
                  </a:lnTo>
                  <a:lnTo>
                    <a:pt x="103" y="262"/>
                  </a:lnTo>
                  <a:lnTo>
                    <a:pt x="101" y="259"/>
                  </a:lnTo>
                  <a:lnTo>
                    <a:pt x="99" y="256"/>
                  </a:lnTo>
                  <a:lnTo>
                    <a:pt x="95" y="251"/>
                  </a:lnTo>
                  <a:lnTo>
                    <a:pt x="94" y="250"/>
                  </a:lnTo>
                  <a:lnTo>
                    <a:pt x="93" y="248"/>
                  </a:lnTo>
                  <a:lnTo>
                    <a:pt x="91" y="247"/>
                  </a:lnTo>
                  <a:lnTo>
                    <a:pt x="87" y="246"/>
                  </a:lnTo>
                  <a:lnTo>
                    <a:pt x="86" y="243"/>
                  </a:lnTo>
                  <a:lnTo>
                    <a:pt x="86" y="242"/>
                  </a:lnTo>
                  <a:lnTo>
                    <a:pt x="86" y="238"/>
                  </a:lnTo>
                  <a:lnTo>
                    <a:pt x="86" y="235"/>
                  </a:lnTo>
                  <a:lnTo>
                    <a:pt x="86" y="231"/>
                  </a:lnTo>
                  <a:lnTo>
                    <a:pt x="86" y="229"/>
                  </a:lnTo>
                  <a:lnTo>
                    <a:pt x="87" y="226"/>
                  </a:lnTo>
                  <a:lnTo>
                    <a:pt x="86" y="225"/>
                  </a:lnTo>
                  <a:lnTo>
                    <a:pt x="85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82" y="223"/>
                  </a:lnTo>
                  <a:lnTo>
                    <a:pt x="81" y="223"/>
                  </a:lnTo>
                  <a:lnTo>
                    <a:pt x="79" y="223"/>
                  </a:lnTo>
                  <a:lnTo>
                    <a:pt x="79" y="222"/>
                  </a:lnTo>
                  <a:lnTo>
                    <a:pt x="78" y="222"/>
                  </a:lnTo>
                  <a:lnTo>
                    <a:pt x="77" y="222"/>
                  </a:lnTo>
                  <a:lnTo>
                    <a:pt x="76" y="221"/>
                  </a:lnTo>
                  <a:lnTo>
                    <a:pt x="75" y="221"/>
                  </a:lnTo>
                  <a:lnTo>
                    <a:pt x="75" y="220"/>
                  </a:lnTo>
                  <a:lnTo>
                    <a:pt x="74" y="220"/>
                  </a:lnTo>
                  <a:lnTo>
                    <a:pt x="73" y="220"/>
                  </a:lnTo>
                  <a:lnTo>
                    <a:pt x="72" y="220"/>
                  </a:lnTo>
                  <a:lnTo>
                    <a:pt x="70" y="220"/>
                  </a:lnTo>
                  <a:lnTo>
                    <a:pt x="69" y="220"/>
                  </a:lnTo>
                  <a:lnTo>
                    <a:pt x="68" y="220"/>
                  </a:lnTo>
                  <a:lnTo>
                    <a:pt x="68" y="219"/>
                  </a:lnTo>
                  <a:lnTo>
                    <a:pt x="66" y="218"/>
                  </a:lnTo>
                  <a:lnTo>
                    <a:pt x="65" y="217"/>
                  </a:lnTo>
                  <a:lnTo>
                    <a:pt x="64" y="217"/>
                  </a:lnTo>
                  <a:lnTo>
                    <a:pt x="64" y="216"/>
                  </a:lnTo>
                  <a:lnTo>
                    <a:pt x="62" y="214"/>
                  </a:lnTo>
                  <a:lnTo>
                    <a:pt x="62" y="213"/>
                  </a:lnTo>
                  <a:lnTo>
                    <a:pt x="62" y="212"/>
                  </a:lnTo>
                  <a:lnTo>
                    <a:pt x="62" y="211"/>
                  </a:lnTo>
                  <a:lnTo>
                    <a:pt x="62" y="210"/>
                  </a:lnTo>
                  <a:lnTo>
                    <a:pt x="62" y="209"/>
                  </a:lnTo>
                  <a:lnTo>
                    <a:pt x="64" y="208"/>
                  </a:lnTo>
                  <a:lnTo>
                    <a:pt x="64" y="206"/>
                  </a:lnTo>
                  <a:lnTo>
                    <a:pt x="62" y="205"/>
                  </a:lnTo>
                  <a:lnTo>
                    <a:pt x="62" y="204"/>
                  </a:lnTo>
                  <a:lnTo>
                    <a:pt x="62" y="203"/>
                  </a:lnTo>
                  <a:lnTo>
                    <a:pt x="62" y="202"/>
                  </a:lnTo>
                  <a:lnTo>
                    <a:pt x="62" y="201"/>
                  </a:lnTo>
                  <a:lnTo>
                    <a:pt x="62" y="200"/>
                  </a:lnTo>
                  <a:lnTo>
                    <a:pt x="62" y="198"/>
                  </a:lnTo>
                  <a:lnTo>
                    <a:pt x="64" y="198"/>
                  </a:lnTo>
                  <a:lnTo>
                    <a:pt x="64" y="197"/>
                  </a:lnTo>
                  <a:lnTo>
                    <a:pt x="64" y="196"/>
                  </a:lnTo>
                  <a:lnTo>
                    <a:pt x="65" y="194"/>
                  </a:lnTo>
                  <a:lnTo>
                    <a:pt x="65" y="193"/>
                  </a:lnTo>
                  <a:lnTo>
                    <a:pt x="65" y="192"/>
                  </a:lnTo>
                  <a:lnTo>
                    <a:pt x="65" y="191"/>
                  </a:lnTo>
                  <a:lnTo>
                    <a:pt x="65" y="189"/>
                  </a:lnTo>
                  <a:lnTo>
                    <a:pt x="65" y="188"/>
                  </a:lnTo>
                  <a:lnTo>
                    <a:pt x="65" y="187"/>
                  </a:lnTo>
                  <a:lnTo>
                    <a:pt x="65" y="186"/>
                  </a:lnTo>
                  <a:lnTo>
                    <a:pt x="66" y="186"/>
                  </a:lnTo>
                  <a:lnTo>
                    <a:pt x="66" y="185"/>
                  </a:lnTo>
                  <a:lnTo>
                    <a:pt x="66" y="184"/>
                  </a:lnTo>
                  <a:lnTo>
                    <a:pt x="67" y="183"/>
                  </a:lnTo>
                  <a:lnTo>
                    <a:pt x="66" y="181"/>
                  </a:lnTo>
                  <a:lnTo>
                    <a:pt x="65" y="181"/>
                  </a:lnTo>
                  <a:lnTo>
                    <a:pt x="64" y="181"/>
                  </a:lnTo>
                  <a:lnTo>
                    <a:pt x="64" y="180"/>
                  </a:lnTo>
                  <a:lnTo>
                    <a:pt x="61" y="179"/>
                  </a:lnTo>
                  <a:lnTo>
                    <a:pt x="58" y="179"/>
                  </a:lnTo>
                  <a:lnTo>
                    <a:pt x="56" y="178"/>
                  </a:lnTo>
                  <a:lnTo>
                    <a:pt x="55" y="177"/>
                  </a:lnTo>
                  <a:lnTo>
                    <a:pt x="52" y="177"/>
                  </a:lnTo>
                  <a:lnTo>
                    <a:pt x="51" y="177"/>
                  </a:lnTo>
                  <a:lnTo>
                    <a:pt x="51" y="176"/>
                  </a:lnTo>
                  <a:lnTo>
                    <a:pt x="51" y="175"/>
                  </a:lnTo>
                  <a:lnTo>
                    <a:pt x="51" y="173"/>
                  </a:lnTo>
                  <a:lnTo>
                    <a:pt x="51" y="172"/>
                  </a:lnTo>
                  <a:lnTo>
                    <a:pt x="52" y="170"/>
                  </a:lnTo>
                  <a:lnTo>
                    <a:pt x="52" y="169"/>
                  </a:lnTo>
                  <a:lnTo>
                    <a:pt x="52" y="168"/>
                  </a:lnTo>
                  <a:lnTo>
                    <a:pt x="51" y="167"/>
                  </a:lnTo>
                  <a:lnTo>
                    <a:pt x="49" y="167"/>
                  </a:lnTo>
                  <a:lnTo>
                    <a:pt x="48" y="166"/>
                  </a:lnTo>
                  <a:lnTo>
                    <a:pt x="48" y="164"/>
                  </a:lnTo>
                  <a:lnTo>
                    <a:pt x="48" y="162"/>
                  </a:lnTo>
                  <a:lnTo>
                    <a:pt x="48" y="160"/>
                  </a:lnTo>
                  <a:lnTo>
                    <a:pt x="46" y="159"/>
                  </a:lnTo>
                  <a:lnTo>
                    <a:pt x="44" y="158"/>
                  </a:lnTo>
                  <a:lnTo>
                    <a:pt x="42" y="158"/>
                  </a:lnTo>
                  <a:lnTo>
                    <a:pt x="41" y="156"/>
                  </a:lnTo>
                  <a:lnTo>
                    <a:pt x="40" y="156"/>
                  </a:lnTo>
                  <a:lnTo>
                    <a:pt x="38" y="156"/>
                  </a:lnTo>
                  <a:lnTo>
                    <a:pt x="35" y="155"/>
                  </a:lnTo>
                  <a:lnTo>
                    <a:pt x="33" y="154"/>
                  </a:lnTo>
                  <a:lnTo>
                    <a:pt x="31" y="153"/>
                  </a:lnTo>
                  <a:lnTo>
                    <a:pt x="31" y="152"/>
                  </a:lnTo>
                  <a:lnTo>
                    <a:pt x="29" y="150"/>
                  </a:lnTo>
                  <a:lnTo>
                    <a:pt x="24" y="150"/>
                  </a:lnTo>
                  <a:lnTo>
                    <a:pt x="23" y="150"/>
                  </a:lnTo>
                  <a:lnTo>
                    <a:pt x="23" y="149"/>
                  </a:lnTo>
                  <a:lnTo>
                    <a:pt x="22" y="149"/>
                  </a:lnTo>
                  <a:lnTo>
                    <a:pt x="22" y="147"/>
                  </a:lnTo>
                  <a:lnTo>
                    <a:pt x="19" y="146"/>
                  </a:lnTo>
                  <a:lnTo>
                    <a:pt x="17" y="143"/>
                  </a:lnTo>
                  <a:lnTo>
                    <a:pt x="12" y="134"/>
                  </a:lnTo>
                  <a:lnTo>
                    <a:pt x="10" y="129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8" y="120"/>
                  </a:lnTo>
                  <a:lnTo>
                    <a:pt x="7" y="118"/>
                  </a:lnTo>
                  <a:lnTo>
                    <a:pt x="8" y="118"/>
                  </a:lnTo>
                  <a:lnTo>
                    <a:pt x="8" y="117"/>
                  </a:lnTo>
                  <a:lnTo>
                    <a:pt x="7" y="117"/>
                  </a:lnTo>
                  <a:lnTo>
                    <a:pt x="7" y="116"/>
                  </a:lnTo>
                  <a:lnTo>
                    <a:pt x="7" y="114"/>
                  </a:lnTo>
                  <a:lnTo>
                    <a:pt x="7" y="113"/>
                  </a:lnTo>
                  <a:lnTo>
                    <a:pt x="6" y="112"/>
                  </a:lnTo>
                  <a:lnTo>
                    <a:pt x="6" y="111"/>
                  </a:lnTo>
                  <a:lnTo>
                    <a:pt x="5" y="111"/>
                  </a:lnTo>
                  <a:lnTo>
                    <a:pt x="5" y="110"/>
                  </a:lnTo>
                  <a:lnTo>
                    <a:pt x="4" y="109"/>
                  </a:lnTo>
                  <a:lnTo>
                    <a:pt x="4" y="108"/>
                  </a:lnTo>
                  <a:lnTo>
                    <a:pt x="4" y="106"/>
                  </a:lnTo>
                  <a:lnTo>
                    <a:pt x="4" y="105"/>
                  </a:lnTo>
                  <a:lnTo>
                    <a:pt x="4" y="104"/>
                  </a:lnTo>
                  <a:lnTo>
                    <a:pt x="3" y="104"/>
                  </a:lnTo>
                  <a:lnTo>
                    <a:pt x="3" y="105"/>
                  </a:lnTo>
                  <a:lnTo>
                    <a:pt x="3" y="106"/>
                  </a:lnTo>
                  <a:lnTo>
                    <a:pt x="1" y="106"/>
                  </a:lnTo>
                  <a:lnTo>
                    <a:pt x="1" y="108"/>
                  </a:lnTo>
                  <a:lnTo>
                    <a:pt x="1" y="106"/>
                  </a:lnTo>
                  <a:lnTo>
                    <a:pt x="1" y="105"/>
                  </a:lnTo>
                  <a:lnTo>
                    <a:pt x="1" y="104"/>
                  </a:lnTo>
                  <a:lnTo>
                    <a:pt x="3" y="103"/>
                  </a:lnTo>
                  <a:lnTo>
                    <a:pt x="1" y="103"/>
                  </a:lnTo>
                  <a:lnTo>
                    <a:pt x="1" y="102"/>
                  </a:lnTo>
                  <a:lnTo>
                    <a:pt x="1" y="101"/>
                  </a:lnTo>
                  <a:lnTo>
                    <a:pt x="1" y="100"/>
                  </a:lnTo>
                  <a:lnTo>
                    <a:pt x="0" y="100"/>
                  </a:lnTo>
                  <a:lnTo>
                    <a:pt x="0" y="99"/>
                  </a:lnTo>
                  <a:lnTo>
                    <a:pt x="1" y="99"/>
                  </a:lnTo>
                  <a:lnTo>
                    <a:pt x="1" y="97"/>
                  </a:lnTo>
                  <a:lnTo>
                    <a:pt x="3" y="97"/>
                  </a:lnTo>
                  <a:lnTo>
                    <a:pt x="3" y="96"/>
                  </a:lnTo>
                  <a:lnTo>
                    <a:pt x="1" y="96"/>
                  </a:lnTo>
                  <a:lnTo>
                    <a:pt x="1" y="95"/>
                  </a:lnTo>
                  <a:lnTo>
                    <a:pt x="3" y="95"/>
                  </a:lnTo>
                  <a:lnTo>
                    <a:pt x="3" y="94"/>
                  </a:lnTo>
                  <a:lnTo>
                    <a:pt x="4" y="93"/>
                  </a:lnTo>
                  <a:lnTo>
                    <a:pt x="4" y="91"/>
                  </a:lnTo>
                  <a:lnTo>
                    <a:pt x="3" y="91"/>
                  </a:lnTo>
                  <a:lnTo>
                    <a:pt x="1" y="89"/>
                  </a:lnTo>
                  <a:lnTo>
                    <a:pt x="0" y="87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0" y="84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1" y="82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3" y="79"/>
                  </a:lnTo>
                  <a:lnTo>
                    <a:pt x="3" y="78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3" y="75"/>
                  </a:lnTo>
                  <a:lnTo>
                    <a:pt x="4" y="74"/>
                  </a:lnTo>
                  <a:lnTo>
                    <a:pt x="4" y="72"/>
                  </a:lnTo>
                  <a:lnTo>
                    <a:pt x="4" y="71"/>
                  </a:lnTo>
                  <a:lnTo>
                    <a:pt x="4" y="70"/>
                  </a:lnTo>
                  <a:lnTo>
                    <a:pt x="4" y="69"/>
                  </a:lnTo>
                  <a:lnTo>
                    <a:pt x="5" y="68"/>
                  </a:lnTo>
                  <a:lnTo>
                    <a:pt x="5" y="67"/>
                  </a:lnTo>
                  <a:lnTo>
                    <a:pt x="5" y="66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6" y="62"/>
                  </a:lnTo>
                  <a:lnTo>
                    <a:pt x="6" y="61"/>
                  </a:lnTo>
                  <a:lnTo>
                    <a:pt x="5" y="59"/>
                  </a:lnTo>
                  <a:lnTo>
                    <a:pt x="5" y="58"/>
                  </a:lnTo>
                  <a:lnTo>
                    <a:pt x="6" y="58"/>
                  </a:lnTo>
                  <a:lnTo>
                    <a:pt x="6" y="57"/>
                  </a:lnTo>
                  <a:lnTo>
                    <a:pt x="6" y="55"/>
                  </a:lnTo>
                  <a:lnTo>
                    <a:pt x="5" y="55"/>
                  </a:lnTo>
                  <a:lnTo>
                    <a:pt x="4" y="55"/>
                  </a:lnTo>
                  <a:lnTo>
                    <a:pt x="4" y="54"/>
                  </a:lnTo>
                  <a:lnTo>
                    <a:pt x="5" y="54"/>
                  </a:lnTo>
                  <a:lnTo>
                    <a:pt x="5" y="53"/>
                  </a:lnTo>
                  <a:lnTo>
                    <a:pt x="5" y="52"/>
                  </a:lnTo>
                  <a:lnTo>
                    <a:pt x="4" y="52"/>
                  </a:lnTo>
                  <a:lnTo>
                    <a:pt x="4" y="51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5" y="45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5" y="42"/>
                  </a:lnTo>
                  <a:lnTo>
                    <a:pt x="5" y="41"/>
                  </a:lnTo>
                  <a:lnTo>
                    <a:pt x="5" y="39"/>
                  </a:lnTo>
                  <a:lnTo>
                    <a:pt x="5" y="38"/>
                  </a:lnTo>
                  <a:lnTo>
                    <a:pt x="5" y="37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6" y="34"/>
                  </a:lnTo>
                  <a:lnTo>
                    <a:pt x="7" y="34"/>
                  </a:lnTo>
                  <a:lnTo>
                    <a:pt x="7" y="33"/>
                  </a:lnTo>
                  <a:lnTo>
                    <a:pt x="8" y="33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9" y="30"/>
                  </a:lnTo>
                  <a:lnTo>
                    <a:pt x="9" y="29"/>
                  </a:lnTo>
                  <a:lnTo>
                    <a:pt x="8" y="28"/>
                  </a:lnTo>
                  <a:lnTo>
                    <a:pt x="8" y="27"/>
                  </a:lnTo>
                  <a:lnTo>
                    <a:pt x="7" y="26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8" y="22"/>
                  </a:lnTo>
                  <a:lnTo>
                    <a:pt x="9" y="21"/>
                  </a:lnTo>
                  <a:lnTo>
                    <a:pt x="9" y="20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0" y="18"/>
                  </a:lnTo>
                  <a:lnTo>
                    <a:pt x="12" y="17"/>
                  </a:lnTo>
                  <a:lnTo>
                    <a:pt x="12" y="16"/>
                  </a:lnTo>
                  <a:lnTo>
                    <a:pt x="13" y="14"/>
                  </a:lnTo>
                  <a:lnTo>
                    <a:pt x="13" y="13"/>
                  </a:lnTo>
                  <a:lnTo>
                    <a:pt x="14" y="13"/>
                  </a:lnTo>
                  <a:lnTo>
                    <a:pt x="14" y="12"/>
                  </a:lnTo>
                  <a:lnTo>
                    <a:pt x="14" y="11"/>
                  </a:lnTo>
                  <a:lnTo>
                    <a:pt x="14" y="10"/>
                  </a:lnTo>
                  <a:lnTo>
                    <a:pt x="15" y="10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7"/>
                  </a:lnTo>
                  <a:lnTo>
                    <a:pt x="18" y="7"/>
                  </a:lnTo>
                  <a:lnTo>
                    <a:pt x="21" y="9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24" y="12"/>
                  </a:lnTo>
                  <a:lnTo>
                    <a:pt x="27" y="16"/>
                  </a:lnTo>
                  <a:lnTo>
                    <a:pt x="29" y="17"/>
                  </a:lnTo>
                  <a:lnTo>
                    <a:pt x="30" y="17"/>
                  </a:lnTo>
                  <a:lnTo>
                    <a:pt x="32" y="19"/>
                  </a:lnTo>
                  <a:lnTo>
                    <a:pt x="33" y="20"/>
                  </a:lnTo>
                  <a:lnTo>
                    <a:pt x="34" y="21"/>
                  </a:lnTo>
                  <a:lnTo>
                    <a:pt x="41" y="27"/>
                  </a:lnTo>
                  <a:lnTo>
                    <a:pt x="43" y="29"/>
                  </a:lnTo>
                  <a:lnTo>
                    <a:pt x="44" y="30"/>
                  </a:lnTo>
                  <a:lnTo>
                    <a:pt x="48" y="33"/>
                  </a:lnTo>
                  <a:lnTo>
                    <a:pt x="49" y="34"/>
                  </a:lnTo>
                  <a:lnTo>
                    <a:pt x="52" y="37"/>
                  </a:lnTo>
                  <a:lnTo>
                    <a:pt x="53" y="37"/>
                  </a:lnTo>
                  <a:lnTo>
                    <a:pt x="56" y="39"/>
                  </a:lnTo>
                  <a:lnTo>
                    <a:pt x="64" y="46"/>
                  </a:lnTo>
                  <a:lnTo>
                    <a:pt x="66" y="49"/>
                  </a:lnTo>
                  <a:lnTo>
                    <a:pt x="67" y="49"/>
                  </a:lnTo>
                  <a:lnTo>
                    <a:pt x="67" y="50"/>
                  </a:lnTo>
                  <a:lnTo>
                    <a:pt x="68" y="50"/>
                  </a:lnTo>
                  <a:lnTo>
                    <a:pt x="68" y="51"/>
                  </a:lnTo>
                  <a:lnTo>
                    <a:pt x="73" y="54"/>
                  </a:lnTo>
                  <a:lnTo>
                    <a:pt x="74" y="55"/>
                  </a:lnTo>
                  <a:lnTo>
                    <a:pt x="75" y="58"/>
                  </a:lnTo>
                  <a:lnTo>
                    <a:pt x="77" y="59"/>
                  </a:lnTo>
                  <a:lnTo>
                    <a:pt x="79" y="60"/>
                  </a:lnTo>
                  <a:lnTo>
                    <a:pt x="83" y="63"/>
                  </a:lnTo>
                  <a:lnTo>
                    <a:pt x="84" y="64"/>
                  </a:lnTo>
                  <a:lnTo>
                    <a:pt x="86" y="67"/>
                  </a:lnTo>
                  <a:lnTo>
                    <a:pt x="87" y="68"/>
                  </a:lnTo>
                  <a:lnTo>
                    <a:pt x="90" y="70"/>
                  </a:lnTo>
                  <a:lnTo>
                    <a:pt x="91" y="70"/>
                  </a:lnTo>
                  <a:lnTo>
                    <a:pt x="92" y="71"/>
                  </a:lnTo>
                  <a:lnTo>
                    <a:pt x="95" y="75"/>
                  </a:lnTo>
                  <a:lnTo>
                    <a:pt x="104" y="83"/>
                  </a:lnTo>
                  <a:lnTo>
                    <a:pt x="108" y="85"/>
                  </a:lnTo>
                  <a:lnTo>
                    <a:pt x="111" y="87"/>
                  </a:lnTo>
                  <a:lnTo>
                    <a:pt x="115" y="91"/>
                  </a:lnTo>
                  <a:lnTo>
                    <a:pt x="116" y="92"/>
                  </a:lnTo>
                  <a:lnTo>
                    <a:pt x="117" y="92"/>
                  </a:lnTo>
                  <a:lnTo>
                    <a:pt x="119" y="94"/>
                  </a:lnTo>
                  <a:lnTo>
                    <a:pt x="121" y="96"/>
                  </a:lnTo>
                  <a:lnTo>
                    <a:pt x="122" y="97"/>
                  </a:lnTo>
                  <a:lnTo>
                    <a:pt x="125" y="100"/>
                  </a:lnTo>
                  <a:lnTo>
                    <a:pt x="126" y="101"/>
                  </a:lnTo>
                  <a:lnTo>
                    <a:pt x="126" y="102"/>
                  </a:lnTo>
                  <a:lnTo>
                    <a:pt x="129" y="105"/>
                  </a:lnTo>
                  <a:lnTo>
                    <a:pt x="130" y="106"/>
                  </a:lnTo>
                  <a:lnTo>
                    <a:pt x="132" y="108"/>
                  </a:lnTo>
                  <a:lnTo>
                    <a:pt x="134" y="110"/>
                  </a:lnTo>
                  <a:lnTo>
                    <a:pt x="135" y="111"/>
                  </a:lnTo>
                  <a:lnTo>
                    <a:pt x="138" y="116"/>
                  </a:lnTo>
                  <a:lnTo>
                    <a:pt x="139" y="117"/>
                  </a:lnTo>
                  <a:lnTo>
                    <a:pt x="141" y="117"/>
                  </a:lnTo>
                  <a:lnTo>
                    <a:pt x="142" y="118"/>
                  </a:lnTo>
                  <a:lnTo>
                    <a:pt x="144" y="122"/>
                  </a:lnTo>
                  <a:lnTo>
                    <a:pt x="145" y="124"/>
                  </a:lnTo>
                  <a:lnTo>
                    <a:pt x="146" y="124"/>
                  </a:lnTo>
                  <a:lnTo>
                    <a:pt x="146" y="125"/>
                  </a:lnTo>
                  <a:lnTo>
                    <a:pt x="148" y="127"/>
                  </a:lnTo>
                  <a:lnTo>
                    <a:pt x="150" y="128"/>
                  </a:lnTo>
                  <a:lnTo>
                    <a:pt x="151" y="129"/>
                  </a:lnTo>
                  <a:lnTo>
                    <a:pt x="155" y="134"/>
                  </a:lnTo>
                  <a:lnTo>
                    <a:pt x="156" y="135"/>
                  </a:lnTo>
                  <a:lnTo>
                    <a:pt x="159" y="136"/>
                  </a:lnTo>
                  <a:lnTo>
                    <a:pt x="163" y="139"/>
                  </a:lnTo>
                  <a:lnTo>
                    <a:pt x="164" y="142"/>
                  </a:lnTo>
                  <a:lnTo>
                    <a:pt x="165" y="142"/>
                  </a:lnTo>
                  <a:lnTo>
                    <a:pt x="165" y="143"/>
                  </a:lnTo>
                  <a:lnTo>
                    <a:pt x="168" y="144"/>
                  </a:lnTo>
                  <a:lnTo>
                    <a:pt x="169" y="145"/>
                  </a:lnTo>
                  <a:lnTo>
                    <a:pt x="171" y="146"/>
                  </a:lnTo>
                  <a:lnTo>
                    <a:pt x="171" y="147"/>
                  </a:lnTo>
                  <a:lnTo>
                    <a:pt x="172" y="147"/>
                  </a:lnTo>
                  <a:lnTo>
                    <a:pt x="173" y="149"/>
                  </a:lnTo>
                  <a:lnTo>
                    <a:pt x="175" y="150"/>
                  </a:lnTo>
                  <a:lnTo>
                    <a:pt x="175" y="149"/>
                  </a:lnTo>
                  <a:lnTo>
                    <a:pt x="177" y="151"/>
                  </a:lnTo>
                  <a:lnTo>
                    <a:pt x="181" y="154"/>
                  </a:lnTo>
                  <a:lnTo>
                    <a:pt x="182" y="156"/>
                  </a:lnTo>
                  <a:lnTo>
                    <a:pt x="185" y="159"/>
                  </a:lnTo>
                  <a:lnTo>
                    <a:pt x="188" y="161"/>
                  </a:lnTo>
                  <a:lnTo>
                    <a:pt x="193" y="166"/>
                  </a:lnTo>
                  <a:lnTo>
                    <a:pt x="195" y="168"/>
                  </a:lnTo>
                  <a:lnTo>
                    <a:pt x="196" y="168"/>
                  </a:lnTo>
                  <a:lnTo>
                    <a:pt x="196" y="169"/>
                  </a:lnTo>
                  <a:lnTo>
                    <a:pt x="197" y="169"/>
                  </a:lnTo>
                  <a:lnTo>
                    <a:pt x="198" y="170"/>
                  </a:lnTo>
                  <a:lnTo>
                    <a:pt x="199" y="171"/>
                  </a:lnTo>
                  <a:lnTo>
                    <a:pt x="201" y="172"/>
                  </a:lnTo>
                  <a:lnTo>
                    <a:pt x="202" y="173"/>
                  </a:lnTo>
                  <a:lnTo>
                    <a:pt x="204" y="175"/>
                  </a:lnTo>
                  <a:lnTo>
                    <a:pt x="210" y="180"/>
                  </a:lnTo>
                  <a:lnTo>
                    <a:pt x="212" y="181"/>
                  </a:lnTo>
                  <a:lnTo>
                    <a:pt x="212" y="183"/>
                  </a:lnTo>
                  <a:lnTo>
                    <a:pt x="213" y="183"/>
                  </a:lnTo>
                  <a:lnTo>
                    <a:pt x="213" y="184"/>
                  </a:lnTo>
                  <a:lnTo>
                    <a:pt x="214" y="184"/>
                  </a:lnTo>
                  <a:lnTo>
                    <a:pt x="215" y="185"/>
                  </a:lnTo>
                  <a:lnTo>
                    <a:pt x="215" y="184"/>
                  </a:lnTo>
                  <a:lnTo>
                    <a:pt x="215" y="183"/>
                  </a:lnTo>
                  <a:lnTo>
                    <a:pt x="214" y="179"/>
                  </a:lnTo>
                  <a:lnTo>
                    <a:pt x="214" y="178"/>
                  </a:lnTo>
                  <a:lnTo>
                    <a:pt x="214" y="177"/>
                  </a:lnTo>
                  <a:lnTo>
                    <a:pt x="214" y="176"/>
                  </a:lnTo>
                  <a:lnTo>
                    <a:pt x="214" y="175"/>
                  </a:lnTo>
                  <a:lnTo>
                    <a:pt x="214" y="173"/>
                  </a:lnTo>
                  <a:lnTo>
                    <a:pt x="213" y="172"/>
                  </a:lnTo>
                  <a:lnTo>
                    <a:pt x="213" y="171"/>
                  </a:lnTo>
                  <a:lnTo>
                    <a:pt x="213" y="170"/>
                  </a:lnTo>
                  <a:lnTo>
                    <a:pt x="212" y="169"/>
                  </a:lnTo>
                  <a:lnTo>
                    <a:pt x="212" y="168"/>
                  </a:lnTo>
                  <a:lnTo>
                    <a:pt x="212" y="167"/>
                  </a:lnTo>
                  <a:lnTo>
                    <a:pt x="212" y="166"/>
                  </a:lnTo>
                  <a:lnTo>
                    <a:pt x="212" y="164"/>
                  </a:lnTo>
                  <a:lnTo>
                    <a:pt x="212" y="162"/>
                  </a:lnTo>
                  <a:lnTo>
                    <a:pt x="214" y="162"/>
                  </a:lnTo>
                  <a:lnTo>
                    <a:pt x="221" y="162"/>
                  </a:lnTo>
                  <a:lnTo>
                    <a:pt x="223" y="162"/>
                  </a:lnTo>
                  <a:lnTo>
                    <a:pt x="225" y="162"/>
                  </a:lnTo>
                  <a:lnTo>
                    <a:pt x="227" y="162"/>
                  </a:lnTo>
                  <a:lnTo>
                    <a:pt x="228" y="162"/>
                  </a:lnTo>
                  <a:lnTo>
                    <a:pt x="229" y="162"/>
                  </a:lnTo>
                  <a:lnTo>
                    <a:pt x="233" y="161"/>
                  </a:lnTo>
                  <a:lnTo>
                    <a:pt x="234" y="161"/>
                  </a:lnTo>
                  <a:lnTo>
                    <a:pt x="237" y="161"/>
                  </a:lnTo>
                  <a:lnTo>
                    <a:pt x="239" y="161"/>
                  </a:lnTo>
                  <a:lnTo>
                    <a:pt x="240" y="161"/>
                  </a:lnTo>
                  <a:lnTo>
                    <a:pt x="241" y="162"/>
                  </a:lnTo>
                  <a:lnTo>
                    <a:pt x="242" y="162"/>
                  </a:lnTo>
                  <a:lnTo>
                    <a:pt x="244" y="162"/>
                  </a:lnTo>
                  <a:lnTo>
                    <a:pt x="245" y="163"/>
                  </a:lnTo>
                  <a:lnTo>
                    <a:pt x="246" y="164"/>
                  </a:lnTo>
                  <a:lnTo>
                    <a:pt x="248" y="168"/>
                  </a:lnTo>
                  <a:lnTo>
                    <a:pt x="249" y="169"/>
                  </a:lnTo>
                  <a:lnTo>
                    <a:pt x="250" y="170"/>
                  </a:lnTo>
                  <a:lnTo>
                    <a:pt x="251" y="171"/>
                  </a:lnTo>
                  <a:lnTo>
                    <a:pt x="253" y="172"/>
                  </a:lnTo>
                  <a:lnTo>
                    <a:pt x="253" y="173"/>
                  </a:lnTo>
                  <a:lnTo>
                    <a:pt x="254" y="173"/>
                  </a:lnTo>
                  <a:lnTo>
                    <a:pt x="255" y="175"/>
                  </a:lnTo>
                  <a:lnTo>
                    <a:pt x="256" y="176"/>
                  </a:lnTo>
                  <a:lnTo>
                    <a:pt x="259" y="179"/>
                  </a:lnTo>
                  <a:lnTo>
                    <a:pt x="260" y="179"/>
                  </a:lnTo>
                  <a:lnTo>
                    <a:pt x="260" y="180"/>
                  </a:lnTo>
                  <a:lnTo>
                    <a:pt x="264" y="183"/>
                  </a:lnTo>
                  <a:lnTo>
                    <a:pt x="264" y="184"/>
                  </a:lnTo>
                  <a:lnTo>
                    <a:pt x="265" y="184"/>
                  </a:lnTo>
                  <a:lnTo>
                    <a:pt x="266" y="184"/>
                  </a:lnTo>
                  <a:lnTo>
                    <a:pt x="267" y="184"/>
                  </a:lnTo>
                  <a:lnTo>
                    <a:pt x="268" y="184"/>
                  </a:lnTo>
                  <a:lnTo>
                    <a:pt x="271" y="185"/>
                  </a:lnTo>
                  <a:lnTo>
                    <a:pt x="272" y="185"/>
                  </a:lnTo>
                  <a:lnTo>
                    <a:pt x="273" y="185"/>
                  </a:lnTo>
                  <a:lnTo>
                    <a:pt x="274" y="186"/>
                  </a:lnTo>
                  <a:lnTo>
                    <a:pt x="275" y="186"/>
                  </a:lnTo>
                  <a:lnTo>
                    <a:pt x="276" y="186"/>
                  </a:lnTo>
                  <a:lnTo>
                    <a:pt x="277" y="186"/>
                  </a:lnTo>
                  <a:lnTo>
                    <a:pt x="277" y="187"/>
                  </a:lnTo>
                  <a:lnTo>
                    <a:pt x="279" y="186"/>
                  </a:lnTo>
                  <a:lnTo>
                    <a:pt x="279" y="185"/>
                  </a:lnTo>
                  <a:lnTo>
                    <a:pt x="279" y="184"/>
                  </a:lnTo>
                  <a:lnTo>
                    <a:pt x="277" y="184"/>
                  </a:lnTo>
                  <a:lnTo>
                    <a:pt x="275" y="181"/>
                  </a:lnTo>
                  <a:lnTo>
                    <a:pt x="273" y="179"/>
                  </a:lnTo>
                  <a:lnTo>
                    <a:pt x="272" y="179"/>
                  </a:lnTo>
                  <a:lnTo>
                    <a:pt x="272" y="178"/>
                  </a:lnTo>
                  <a:lnTo>
                    <a:pt x="271" y="177"/>
                  </a:lnTo>
                  <a:lnTo>
                    <a:pt x="271" y="176"/>
                  </a:lnTo>
                  <a:lnTo>
                    <a:pt x="271" y="175"/>
                  </a:lnTo>
                  <a:lnTo>
                    <a:pt x="271" y="172"/>
                  </a:lnTo>
                  <a:lnTo>
                    <a:pt x="271" y="171"/>
                  </a:lnTo>
                  <a:lnTo>
                    <a:pt x="270" y="170"/>
                  </a:lnTo>
                  <a:lnTo>
                    <a:pt x="270" y="169"/>
                  </a:lnTo>
                  <a:lnTo>
                    <a:pt x="268" y="168"/>
                  </a:lnTo>
                  <a:lnTo>
                    <a:pt x="267" y="167"/>
                  </a:lnTo>
                  <a:lnTo>
                    <a:pt x="266" y="166"/>
                  </a:lnTo>
                  <a:lnTo>
                    <a:pt x="266" y="164"/>
                  </a:lnTo>
                  <a:lnTo>
                    <a:pt x="265" y="164"/>
                  </a:lnTo>
                  <a:lnTo>
                    <a:pt x="265" y="163"/>
                  </a:lnTo>
                  <a:lnTo>
                    <a:pt x="265" y="162"/>
                  </a:lnTo>
                  <a:lnTo>
                    <a:pt x="265" y="161"/>
                  </a:lnTo>
                  <a:lnTo>
                    <a:pt x="265" y="159"/>
                  </a:lnTo>
                  <a:lnTo>
                    <a:pt x="264" y="158"/>
                  </a:lnTo>
                  <a:lnTo>
                    <a:pt x="266" y="158"/>
                  </a:lnTo>
                  <a:lnTo>
                    <a:pt x="268" y="156"/>
                  </a:lnTo>
                  <a:lnTo>
                    <a:pt x="270" y="156"/>
                  </a:lnTo>
                  <a:lnTo>
                    <a:pt x="271" y="156"/>
                  </a:lnTo>
                  <a:lnTo>
                    <a:pt x="272" y="155"/>
                  </a:lnTo>
                  <a:lnTo>
                    <a:pt x="273" y="155"/>
                  </a:lnTo>
                  <a:lnTo>
                    <a:pt x="274" y="155"/>
                  </a:lnTo>
                  <a:lnTo>
                    <a:pt x="275" y="155"/>
                  </a:lnTo>
                  <a:lnTo>
                    <a:pt x="276" y="154"/>
                  </a:lnTo>
                  <a:lnTo>
                    <a:pt x="277" y="154"/>
                  </a:lnTo>
                  <a:lnTo>
                    <a:pt x="279" y="154"/>
                  </a:lnTo>
                  <a:lnTo>
                    <a:pt x="280" y="154"/>
                  </a:lnTo>
                  <a:lnTo>
                    <a:pt x="280" y="153"/>
                  </a:lnTo>
                  <a:lnTo>
                    <a:pt x="281" y="153"/>
                  </a:lnTo>
                  <a:lnTo>
                    <a:pt x="282" y="152"/>
                  </a:lnTo>
                  <a:lnTo>
                    <a:pt x="283" y="151"/>
                  </a:lnTo>
                  <a:lnTo>
                    <a:pt x="284" y="150"/>
                  </a:lnTo>
                  <a:lnTo>
                    <a:pt x="284" y="149"/>
                  </a:lnTo>
                  <a:lnTo>
                    <a:pt x="285" y="147"/>
                  </a:lnTo>
                  <a:lnTo>
                    <a:pt x="287" y="146"/>
                  </a:lnTo>
                  <a:lnTo>
                    <a:pt x="287" y="144"/>
                  </a:lnTo>
                  <a:lnTo>
                    <a:pt x="288" y="143"/>
                  </a:lnTo>
                  <a:lnTo>
                    <a:pt x="289" y="141"/>
                  </a:lnTo>
                  <a:lnTo>
                    <a:pt x="291" y="137"/>
                  </a:lnTo>
                  <a:lnTo>
                    <a:pt x="292" y="136"/>
                  </a:lnTo>
                  <a:lnTo>
                    <a:pt x="292" y="135"/>
                  </a:lnTo>
                  <a:lnTo>
                    <a:pt x="293" y="134"/>
                  </a:lnTo>
                  <a:lnTo>
                    <a:pt x="293" y="133"/>
                  </a:lnTo>
                  <a:lnTo>
                    <a:pt x="294" y="130"/>
                  </a:lnTo>
                  <a:lnTo>
                    <a:pt x="296" y="129"/>
                  </a:lnTo>
                  <a:lnTo>
                    <a:pt x="296" y="128"/>
                  </a:lnTo>
                  <a:lnTo>
                    <a:pt x="297" y="128"/>
                  </a:lnTo>
                  <a:lnTo>
                    <a:pt x="297" y="124"/>
                  </a:lnTo>
                  <a:lnTo>
                    <a:pt x="297" y="121"/>
                  </a:lnTo>
                  <a:lnTo>
                    <a:pt x="297" y="119"/>
                  </a:lnTo>
                  <a:lnTo>
                    <a:pt x="297" y="118"/>
                  </a:lnTo>
                  <a:lnTo>
                    <a:pt x="297" y="117"/>
                  </a:lnTo>
                  <a:lnTo>
                    <a:pt x="297" y="111"/>
                  </a:lnTo>
                  <a:lnTo>
                    <a:pt x="297" y="109"/>
                  </a:lnTo>
                  <a:lnTo>
                    <a:pt x="297" y="108"/>
                  </a:lnTo>
                  <a:lnTo>
                    <a:pt x="298" y="105"/>
                  </a:lnTo>
                  <a:lnTo>
                    <a:pt x="298" y="104"/>
                  </a:lnTo>
                  <a:lnTo>
                    <a:pt x="298" y="102"/>
                  </a:lnTo>
                  <a:lnTo>
                    <a:pt x="298" y="96"/>
                  </a:lnTo>
                  <a:lnTo>
                    <a:pt x="298" y="94"/>
                  </a:lnTo>
                  <a:lnTo>
                    <a:pt x="298" y="93"/>
                  </a:lnTo>
                  <a:lnTo>
                    <a:pt x="298" y="92"/>
                  </a:lnTo>
                  <a:lnTo>
                    <a:pt x="298" y="89"/>
                  </a:lnTo>
                  <a:lnTo>
                    <a:pt x="298" y="87"/>
                  </a:lnTo>
                  <a:lnTo>
                    <a:pt x="296" y="80"/>
                  </a:lnTo>
                  <a:lnTo>
                    <a:pt x="294" y="78"/>
                  </a:lnTo>
                  <a:lnTo>
                    <a:pt x="294" y="77"/>
                  </a:lnTo>
                  <a:lnTo>
                    <a:pt x="294" y="76"/>
                  </a:lnTo>
                  <a:lnTo>
                    <a:pt x="297" y="75"/>
                  </a:lnTo>
                  <a:lnTo>
                    <a:pt x="301" y="71"/>
                  </a:lnTo>
                  <a:lnTo>
                    <a:pt x="302" y="70"/>
                  </a:lnTo>
                  <a:lnTo>
                    <a:pt x="303" y="70"/>
                  </a:lnTo>
                  <a:lnTo>
                    <a:pt x="306" y="69"/>
                  </a:lnTo>
                  <a:lnTo>
                    <a:pt x="306" y="68"/>
                  </a:lnTo>
                  <a:lnTo>
                    <a:pt x="309" y="67"/>
                  </a:lnTo>
                  <a:lnTo>
                    <a:pt x="309" y="66"/>
                  </a:lnTo>
                  <a:lnTo>
                    <a:pt x="310" y="66"/>
                  </a:lnTo>
                  <a:lnTo>
                    <a:pt x="311" y="64"/>
                  </a:lnTo>
                  <a:lnTo>
                    <a:pt x="316" y="62"/>
                  </a:lnTo>
                  <a:lnTo>
                    <a:pt x="318" y="61"/>
                  </a:lnTo>
                  <a:lnTo>
                    <a:pt x="320" y="60"/>
                  </a:lnTo>
                  <a:lnTo>
                    <a:pt x="322" y="60"/>
                  </a:lnTo>
                  <a:lnTo>
                    <a:pt x="323" y="60"/>
                  </a:lnTo>
                  <a:lnTo>
                    <a:pt x="326" y="60"/>
                  </a:lnTo>
                  <a:lnTo>
                    <a:pt x="327" y="60"/>
                  </a:lnTo>
                  <a:lnTo>
                    <a:pt x="328" y="60"/>
                  </a:lnTo>
                  <a:lnTo>
                    <a:pt x="330" y="60"/>
                  </a:lnTo>
                  <a:lnTo>
                    <a:pt x="331" y="60"/>
                  </a:lnTo>
                  <a:lnTo>
                    <a:pt x="332" y="60"/>
                  </a:lnTo>
                  <a:lnTo>
                    <a:pt x="334" y="60"/>
                  </a:lnTo>
                  <a:lnTo>
                    <a:pt x="335" y="60"/>
                  </a:lnTo>
                  <a:lnTo>
                    <a:pt x="335" y="58"/>
                  </a:lnTo>
                  <a:lnTo>
                    <a:pt x="335" y="54"/>
                  </a:lnTo>
                  <a:lnTo>
                    <a:pt x="334" y="51"/>
                  </a:lnTo>
                  <a:lnTo>
                    <a:pt x="334" y="49"/>
                  </a:lnTo>
                  <a:lnTo>
                    <a:pt x="334" y="46"/>
                  </a:lnTo>
                  <a:lnTo>
                    <a:pt x="334" y="42"/>
                  </a:lnTo>
                  <a:lnTo>
                    <a:pt x="333" y="41"/>
                  </a:lnTo>
                  <a:lnTo>
                    <a:pt x="333" y="37"/>
                  </a:lnTo>
                  <a:lnTo>
                    <a:pt x="333" y="28"/>
                  </a:lnTo>
                  <a:lnTo>
                    <a:pt x="332" y="25"/>
                  </a:lnTo>
                  <a:lnTo>
                    <a:pt x="332" y="22"/>
                  </a:lnTo>
                  <a:lnTo>
                    <a:pt x="332" y="16"/>
                  </a:lnTo>
                  <a:lnTo>
                    <a:pt x="332" y="13"/>
                  </a:lnTo>
                  <a:lnTo>
                    <a:pt x="331" y="11"/>
                  </a:lnTo>
                  <a:lnTo>
                    <a:pt x="331" y="5"/>
                  </a:lnTo>
                  <a:lnTo>
                    <a:pt x="331" y="3"/>
                  </a:lnTo>
                  <a:lnTo>
                    <a:pt x="332" y="3"/>
                  </a:lnTo>
                  <a:lnTo>
                    <a:pt x="334" y="3"/>
                  </a:lnTo>
                  <a:lnTo>
                    <a:pt x="335" y="3"/>
                  </a:lnTo>
                  <a:lnTo>
                    <a:pt x="335" y="4"/>
                  </a:lnTo>
                  <a:lnTo>
                    <a:pt x="336" y="4"/>
                  </a:lnTo>
                  <a:lnTo>
                    <a:pt x="337" y="4"/>
                  </a:lnTo>
                  <a:lnTo>
                    <a:pt x="340" y="4"/>
                  </a:lnTo>
                  <a:lnTo>
                    <a:pt x="341" y="4"/>
                  </a:lnTo>
                  <a:lnTo>
                    <a:pt x="342" y="4"/>
                  </a:lnTo>
                  <a:lnTo>
                    <a:pt x="343" y="4"/>
                  </a:lnTo>
                  <a:lnTo>
                    <a:pt x="344" y="4"/>
                  </a:lnTo>
                  <a:lnTo>
                    <a:pt x="346" y="4"/>
                  </a:lnTo>
                  <a:lnTo>
                    <a:pt x="349" y="4"/>
                  </a:lnTo>
                  <a:lnTo>
                    <a:pt x="350" y="4"/>
                  </a:lnTo>
                  <a:lnTo>
                    <a:pt x="352" y="3"/>
                  </a:lnTo>
                  <a:lnTo>
                    <a:pt x="353" y="3"/>
                  </a:lnTo>
                  <a:lnTo>
                    <a:pt x="354" y="3"/>
                  </a:lnTo>
                  <a:lnTo>
                    <a:pt x="356" y="3"/>
                  </a:lnTo>
                  <a:lnTo>
                    <a:pt x="358" y="3"/>
                  </a:lnTo>
                  <a:lnTo>
                    <a:pt x="361" y="3"/>
                  </a:lnTo>
                  <a:lnTo>
                    <a:pt x="370" y="3"/>
                  </a:lnTo>
                  <a:lnTo>
                    <a:pt x="372" y="3"/>
                  </a:lnTo>
                  <a:lnTo>
                    <a:pt x="374" y="3"/>
                  </a:lnTo>
                  <a:lnTo>
                    <a:pt x="376" y="3"/>
                  </a:lnTo>
                  <a:lnTo>
                    <a:pt x="380" y="2"/>
                  </a:lnTo>
                  <a:lnTo>
                    <a:pt x="382" y="2"/>
                  </a:lnTo>
                  <a:lnTo>
                    <a:pt x="383" y="2"/>
                  </a:lnTo>
                  <a:lnTo>
                    <a:pt x="384" y="2"/>
                  </a:lnTo>
                  <a:lnTo>
                    <a:pt x="385" y="2"/>
                  </a:lnTo>
                  <a:lnTo>
                    <a:pt x="386" y="2"/>
                  </a:lnTo>
                  <a:lnTo>
                    <a:pt x="387" y="2"/>
                  </a:lnTo>
                  <a:lnTo>
                    <a:pt x="388" y="2"/>
                  </a:lnTo>
                  <a:lnTo>
                    <a:pt x="389" y="2"/>
                  </a:lnTo>
                  <a:lnTo>
                    <a:pt x="392" y="1"/>
                  </a:lnTo>
                  <a:lnTo>
                    <a:pt x="393" y="1"/>
                  </a:lnTo>
                  <a:lnTo>
                    <a:pt x="394" y="1"/>
                  </a:lnTo>
                  <a:lnTo>
                    <a:pt x="395" y="1"/>
                  </a:lnTo>
                  <a:lnTo>
                    <a:pt x="396" y="1"/>
                  </a:lnTo>
                  <a:lnTo>
                    <a:pt x="397" y="1"/>
                  </a:lnTo>
                  <a:lnTo>
                    <a:pt x="399" y="1"/>
                  </a:lnTo>
                  <a:lnTo>
                    <a:pt x="399" y="0"/>
                  </a:lnTo>
                  <a:lnTo>
                    <a:pt x="400" y="0"/>
                  </a:lnTo>
                  <a:lnTo>
                    <a:pt x="401" y="0"/>
                  </a:lnTo>
                  <a:lnTo>
                    <a:pt x="403" y="0"/>
                  </a:lnTo>
                  <a:lnTo>
                    <a:pt x="404" y="0"/>
                  </a:lnTo>
                  <a:lnTo>
                    <a:pt x="405" y="1"/>
                  </a:lnTo>
                  <a:lnTo>
                    <a:pt x="410" y="2"/>
                  </a:lnTo>
                  <a:lnTo>
                    <a:pt x="412" y="2"/>
                  </a:lnTo>
                  <a:lnTo>
                    <a:pt x="414" y="3"/>
                  </a:lnTo>
                  <a:lnTo>
                    <a:pt x="415" y="3"/>
                  </a:lnTo>
                  <a:lnTo>
                    <a:pt x="417" y="3"/>
                  </a:lnTo>
                  <a:lnTo>
                    <a:pt x="418" y="3"/>
                  </a:lnTo>
                  <a:lnTo>
                    <a:pt x="421" y="4"/>
                  </a:lnTo>
                  <a:lnTo>
                    <a:pt x="422" y="4"/>
                  </a:lnTo>
                  <a:lnTo>
                    <a:pt x="423" y="4"/>
                  </a:lnTo>
                  <a:lnTo>
                    <a:pt x="423" y="5"/>
                  </a:lnTo>
                  <a:lnTo>
                    <a:pt x="426" y="5"/>
                  </a:lnTo>
                  <a:lnTo>
                    <a:pt x="435" y="8"/>
                  </a:lnTo>
                  <a:lnTo>
                    <a:pt x="437" y="8"/>
                  </a:lnTo>
                  <a:lnTo>
                    <a:pt x="438" y="8"/>
                  </a:lnTo>
                  <a:lnTo>
                    <a:pt x="439" y="9"/>
                  </a:lnTo>
                  <a:lnTo>
                    <a:pt x="440" y="9"/>
                  </a:lnTo>
                  <a:lnTo>
                    <a:pt x="442" y="9"/>
                  </a:lnTo>
                  <a:lnTo>
                    <a:pt x="443" y="10"/>
                  </a:lnTo>
                  <a:lnTo>
                    <a:pt x="445" y="11"/>
                  </a:lnTo>
                  <a:lnTo>
                    <a:pt x="446" y="11"/>
                  </a:lnTo>
                  <a:lnTo>
                    <a:pt x="447" y="11"/>
                  </a:lnTo>
                  <a:lnTo>
                    <a:pt x="447" y="12"/>
                  </a:lnTo>
                  <a:lnTo>
                    <a:pt x="448" y="12"/>
                  </a:lnTo>
                  <a:lnTo>
                    <a:pt x="449" y="12"/>
                  </a:lnTo>
                  <a:lnTo>
                    <a:pt x="451" y="13"/>
                  </a:lnTo>
                  <a:lnTo>
                    <a:pt x="452" y="14"/>
                  </a:lnTo>
                  <a:lnTo>
                    <a:pt x="453" y="14"/>
                  </a:lnTo>
                  <a:lnTo>
                    <a:pt x="454" y="16"/>
                  </a:lnTo>
                  <a:lnTo>
                    <a:pt x="454" y="17"/>
                  </a:lnTo>
                  <a:lnTo>
                    <a:pt x="455" y="17"/>
                  </a:lnTo>
                  <a:lnTo>
                    <a:pt x="456" y="18"/>
                  </a:lnTo>
                  <a:lnTo>
                    <a:pt x="457" y="20"/>
                  </a:lnTo>
                  <a:lnTo>
                    <a:pt x="458" y="20"/>
                  </a:lnTo>
                  <a:lnTo>
                    <a:pt x="458" y="21"/>
                  </a:lnTo>
                  <a:lnTo>
                    <a:pt x="461" y="22"/>
                  </a:lnTo>
                  <a:lnTo>
                    <a:pt x="461" y="24"/>
                  </a:lnTo>
                  <a:lnTo>
                    <a:pt x="462" y="24"/>
                  </a:lnTo>
                  <a:lnTo>
                    <a:pt x="463" y="25"/>
                  </a:lnTo>
                  <a:lnTo>
                    <a:pt x="464" y="26"/>
                  </a:lnTo>
                  <a:lnTo>
                    <a:pt x="466" y="27"/>
                  </a:lnTo>
                  <a:lnTo>
                    <a:pt x="469" y="28"/>
                  </a:lnTo>
                  <a:lnTo>
                    <a:pt x="469" y="29"/>
                  </a:lnTo>
                  <a:lnTo>
                    <a:pt x="470" y="29"/>
                  </a:lnTo>
                  <a:lnTo>
                    <a:pt x="471" y="29"/>
                  </a:lnTo>
                  <a:lnTo>
                    <a:pt x="471" y="30"/>
                  </a:lnTo>
                  <a:lnTo>
                    <a:pt x="472" y="30"/>
                  </a:lnTo>
                  <a:lnTo>
                    <a:pt x="473" y="32"/>
                  </a:lnTo>
                  <a:lnTo>
                    <a:pt x="474" y="32"/>
                  </a:lnTo>
                  <a:lnTo>
                    <a:pt x="475" y="33"/>
                  </a:lnTo>
                  <a:lnTo>
                    <a:pt x="477" y="33"/>
                  </a:lnTo>
                  <a:lnTo>
                    <a:pt x="477" y="34"/>
                  </a:lnTo>
                  <a:lnTo>
                    <a:pt x="478" y="34"/>
                  </a:lnTo>
                  <a:lnTo>
                    <a:pt x="479" y="35"/>
                  </a:lnTo>
                  <a:lnTo>
                    <a:pt x="480" y="35"/>
                  </a:lnTo>
                  <a:lnTo>
                    <a:pt x="481" y="35"/>
                  </a:lnTo>
                  <a:lnTo>
                    <a:pt x="482" y="35"/>
                  </a:lnTo>
                  <a:lnTo>
                    <a:pt x="483" y="35"/>
                  </a:lnTo>
                  <a:lnTo>
                    <a:pt x="485" y="36"/>
                  </a:lnTo>
                  <a:lnTo>
                    <a:pt x="487" y="36"/>
                  </a:lnTo>
                  <a:lnTo>
                    <a:pt x="488" y="36"/>
                  </a:lnTo>
                  <a:lnTo>
                    <a:pt x="489" y="36"/>
                  </a:lnTo>
                  <a:lnTo>
                    <a:pt x="490" y="37"/>
                  </a:lnTo>
                  <a:lnTo>
                    <a:pt x="491" y="37"/>
                  </a:lnTo>
                  <a:lnTo>
                    <a:pt x="492" y="37"/>
                  </a:lnTo>
                  <a:lnTo>
                    <a:pt x="494" y="37"/>
                  </a:lnTo>
                  <a:lnTo>
                    <a:pt x="495" y="37"/>
                  </a:lnTo>
                  <a:lnTo>
                    <a:pt x="497" y="37"/>
                  </a:lnTo>
                  <a:lnTo>
                    <a:pt x="498" y="37"/>
                  </a:lnTo>
                  <a:lnTo>
                    <a:pt x="500" y="38"/>
                  </a:lnTo>
                  <a:lnTo>
                    <a:pt x="501" y="38"/>
                  </a:lnTo>
                  <a:lnTo>
                    <a:pt x="504" y="38"/>
                  </a:lnTo>
                  <a:lnTo>
                    <a:pt x="509" y="38"/>
                  </a:lnTo>
                  <a:lnTo>
                    <a:pt x="511" y="38"/>
                  </a:lnTo>
                  <a:lnTo>
                    <a:pt x="515" y="39"/>
                  </a:lnTo>
                  <a:lnTo>
                    <a:pt x="516" y="39"/>
                  </a:lnTo>
                  <a:lnTo>
                    <a:pt x="521" y="39"/>
                  </a:lnTo>
                  <a:lnTo>
                    <a:pt x="522" y="39"/>
                  </a:lnTo>
                  <a:lnTo>
                    <a:pt x="523" y="39"/>
                  </a:lnTo>
                  <a:lnTo>
                    <a:pt x="524" y="41"/>
                  </a:lnTo>
                  <a:lnTo>
                    <a:pt x="525" y="41"/>
                  </a:lnTo>
                  <a:lnTo>
                    <a:pt x="525" y="42"/>
                  </a:lnTo>
                  <a:lnTo>
                    <a:pt x="526" y="43"/>
                  </a:lnTo>
                  <a:lnTo>
                    <a:pt x="527" y="45"/>
                  </a:lnTo>
                  <a:lnTo>
                    <a:pt x="527" y="46"/>
                  </a:lnTo>
                  <a:lnTo>
                    <a:pt x="530" y="50"/>
                  </a:lnTo>
                  <a:lnTo>
                    <a:pt x="531" y="52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36930F2-C9D8-A55B-FC30-A19F5317C94B}"/>
              </a:ext>
            </a:extLst>
          </p:cNvPr>
          <p:cNvGrpSpPr/>
          <p:nvPr/>
        </p:nvGrpSpPr>
        <p:grpSpPr>
          <a:xfrm>
            <a:off x="2899533" y="1394510"/>
            <a:ext cx="3537105" cy="2976669"/>
            <a:chOff x="2570163" y="1120775"/>
            <a:chExt cx="3797300" cy="3195638"/>
          </a:xfrm>
        </p:grpSpPr>
        <p:sp>
          <p:nvSpPr>
            <p:cNvPr id="48" name="Rectangle 725">
              <a:extLst>
                <a:ext uri="{FF2B5EF4-FFF2-40B4-BE49-F238E27FC236}">
                  <a16:creationId xmlns:a16="http://schemas.microsoft.com/office/drawing/2014/main" id="{4D710A41-DA71-94A3-D30C-D23FD9A7B2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2500" y="2832100"/>
              <a:ext cx="1460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Cary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728">
              <a:extLst>
                <a:ext uri="{FF2B5EF4-FFF2-40B4-BE49-F238E27FC236}">
                  <a16:creationId xmlns:a16="http://schemas.microsoft.com/office/drawing/2014/main" id="{3E9B4B50-C3C4-C7CD-2B3F-9DFBC5206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7260" y="3386138"/>
              <a:ext cx="2698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St. Marys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733">
              <a:extLst>
                <a:ext uri="{FF2B5EF4-FFF2-40B4-BE49-F238E27FC236}">
                  <a16:creationId xmlns:a16="http://schemas.microsoft.com/office/drawing/2014/main" id="{C5D22681-73D7-4A60-740A-A687B4566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5575" y="1747838"/>
              <a:ext cx="3524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Wake Forest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743">
              <a:extLst>
                <a:ext uri="{FF2B5EF4-FFF2-40B4-BE49-F238E27FC236}">
                  <a16:creationId xmlns:a16="http://schemas.microsoft.com/office/drawing/2014/main" id="{AEB4C668-141D-2482-D7F9-A6D0DE91B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0225" y="2795588"/>
              <a:ext cx="2190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Raleigh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745">
              <a:extLst>
                <a:ext uri="{FF2B5EF4-FFF2-40B4-BE49-F238E27FC236}">
                  <a16:creationId xmlns:a16="http://schemas.microsoft.com/office/drawing/2014/main" id="{C1F21C6F-66FB-6AEC-1C8A-BAB972AF1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2663" y="2308225"/>
              <a:ext cx="3048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Little River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747">
              <a:extLst>
                <a:ext uri="{FF2B5EF4-FFF2-40B4-BE49-F238E27FC236}">
                  <a16:creationId xmlns:a16="http://schemas.microsoft.com/office/drawing/2014/main" id="{69401D7D-5C2D-3037-2D5B-B582DEAC9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4838" y="1120775"/>
              <a:ext cx="2889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New Light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748">
              <a:extLst>
                <a:ext uri="{FF2B5EF4-FFF2-40B4-BE49-F238E27FC236}">
                  <a16:creationId xmlns:a16="http://schemas.microsoft.com/office/drawing/2014/main" id="{A979D6A3-C0A9-A7CF-7594-35AC1A937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1463" y="3049588"/>
              <a:ext cx="3016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White Oak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752">
              <a:extLst>
                <a:ext uri="{FF2B5EF4-FFF2-40B4-BE49-F238E27FC236}">
                  <a16:creationId xmlns:a16="http://schemas.microsoft.com/office/drawing/2014/main" id="{B4F32BA8-0DA3-1D07-5EC1-5C909AF80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4575" y="4221163"/>
              <a:ext cx="3746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Middle Creek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754">
              <a:extLst>
                <a:ext uri="{FF2B5EF4-FFF2-40B4-BE49-F238E27FC236}">
                  <a16:creationId xmlns:a16="http://schemas.microsoft.com/office/drawing/2014/main" id="{02B90A1C-ED27-E84E-1076-D36288072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0588" y="2176463"/>
              <a:ext cx="1936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Neuse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755">
              <a:extLst>
                <a:ext uri="{FF2B5EF4-FFF2-40B4-BE49-F238E27FC236}">
                  <a16:creationId xmlns:a16="http://schemas.microsoft.com/office/drawing/2014/main" id="{F43A8B56-690A-E2F8-E453-926C541EC6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3800" y="2784475"/>
              <a:ext cx="3683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St. Matthews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757">
              <a:extLst>
                <a:ext uri="{FF2B5EF4-FFF2-40B4-BE49-F238E27FC236}">
                  <a16:creationId xmlns:a16="http://schemas.microsoft.com/office/drawing/2014/main" id="{074493B2-10F5-91B1-8E4B-32076FCD6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9763" y="2846388"/>
              <a:ext cx="3524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Marks Creek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761">
              <a:extLst>
                <a:ext uri="{FF2B5EF4-FFF2-40B4-BE49-F238E27FC236}">
                  <a16:creationId xmlns:a16="http://schemas.microsoft.com/office/drawing/2014/main" id="{60D0402E-9E65-F970-F7BC-9B7B4F2F4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0163" y="3773488"/>
              <a:ext cx="2762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Buckhorn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765">
              <a:extLst>
                <a:ext uri="{FF2B5EF4-FFF2-40B4-BE49-F238E27FC236}">
                  <a16:creationId xmlns:a16="http://schemas.microsoft.com/office/drawing/2014/main" id="{75B5EAB4-0C0F-FFF4-2FCF-97809DEA8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2063" y="3375025"/>
              <a:ext cx="3206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Swift Creek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767">
              <a:extLst>
                <a:ext uri="{FF2B5EF4-FFF2-40B4-BE49-F238E27FC236}">
                  <a16:creationId xmlns:a16="http://schemas.microsoft.com/office/drawing/2014/main" id="{2D9F0DB2-9148-3A1C-D1DE-87B33D5FCE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0863" y="3938588"/>
              <a:ext cx="3619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Holly Springs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771">
              <a:extLst>
                <a:ext uri="{FF2B5EF4-FFF2-40B4-BE49-F238E27FC236}">
                  <a16:creationId xmlns:a16="http://schemas.microsoft.com/office/drawing/2014/main" id="{AAEDC148-7A5D-0D2D-D033-A9A43320F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0088" y="2359025"/>
              <a:ext cx="3111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Cedar Fork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774">
              <a:extLst>
                <a:ext uri="{FF2B5EF4-FFF2-40B4-BE49-F238E27FC236}">
                  <a16:creationId xmlns:a16="http://schemas.microsoft.com/office/drawing/2014/main" id="{D8469E1D-524F-73F7-1AA2-A6A3C5091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2913" y="1654175"/>
              <a:ext cx="3937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Bartons Creek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88" name="Rectangle 779">
              <a:extLst>
                <a:ext uri="{FF2B5EF4-FFF2-40B4-BE49-F238E27FC236}">
                  <a16:creationId xmlns:a16="http://schemas.microsoft.com/office/drawing/2014/main" id="{A6142830-6AC4-C704-4306-E608A57702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2063" y="1919288"/>
              <a:ext cx="2476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Leesville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90" name="Rectangle 780">
              <a:extLst>
                <a:ext uri="{FF2B5EF4-FFF2-40B4-BE49-F238E27FC236}">
                  <a16:creationId xmlns:a16="http://schemas.microsoft.com/office/drawing/2014/main" id="{0FC62520-A2D4-D007-5DC4-6ED6C63A8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7200" y="4067175"/>
              <a:ext cx="4318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Panther Branch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91" name="Rectangle 795">
              <a:extLst>
                <a:ext uri="{FF2B5EF4-FFF2-40B4-BE49-F238E27FC236}">
                  <a16:creationId xmlns:a16="http://schemas.microsoft.com/office/drawing/2014/main" id="{5C9F7AB7-3AE0-F60E-2341-7515B55EA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713" y="2239963"/>
              <a:ext cx="3556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House Creek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4" name="Rectangle 802">
              <a:extLst>
                <a:ext uri="{FF2B5EF4-FFF2-40B4-BE49-F238E27FC236}">
                  <a16:creationId xmlns:a16="http://schemas.microsoft.com/office/drawing/2014/main" id="{B366C5B9-AE69-CD0A-C99E-0AF8F92E8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8425" y="2584450"/>
              <a:ext cx="2730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Meredith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741" name="Oval 2740">
            <a:extLst>
              <a:ext uri="{FF2B5EF4-FFF2-40B4-BE49-F238E27FC236}">
                <a16:creationId xmlns:a16="http://schemas.microsoft.com/office/drawing/2014/main" id="{014E8CCF-AB44-317B-ADC5-EE1853F4BE9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76570" y="300560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742" name="肘形连接符 164">
            <a:extLst>
              <a:ext uri="{FF2B5EF4-FFF2-40B4-BE49-F238E27FC236}">
                <a16:creationId xmlns:a16="http://schemas.microsoft.com/office/drawing/2014/main" id="{B6145984-B84E-366F-36FC-385F63B0792C}"/>
              </a:ext>
            </a:extLst>
          </p:cNvPr>
          <p:cNvCxnSpPr>
            <a:cxnSpLocks/>
            <a:stCxn id="2743" idx="1"/>
            <a:endCxn id="2741" idx="4"/>
          </p:cNvCxnSpPr>
          <p:nvPr/>
        </p:nvCxnSpPr>
        <p:spPr>
          <a:xfrm rot="10800000">
            <a:off x="4818778" y="3090017"/>
            <a:ext cx="418016" cy="99857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743" name="圆角矩形 45">
            <a:extLst>
              <a:ext uri="{FF2B5EF4-FFF2-40B4-BE49-F238E27FC236}">
                <a16:creationId xmlns:a16="http://schemas.microsoft.com/office/drawing/2014/main" id="{E236007A-A55D-6EE9-189C-413D240D9E9D}"/>
              </a:ext>
            </a:extLst>
          </p:cNvPr>
          <p:cNvSpPr/>
          <p:nvPr/>
        </p:nvSpPr>
        <p:spPr>
          <a:xfrm>
            <a:off x="5236794" y="392460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Raleigh</a:t>
            </a:r>
          </a:p>
        </p:txBody>
      </p:sp>
      <p:sp>
        <p:nvSpPr>
          <p:cNvPr id="2747" name="Oval 2746">
            <a:extLst>
              <a:ext uri="{FF2B5EF4-FFF2-40B4-BE49-F238E27FC236}">
                <a16:creationId xmlns:a16="http://schemas.microsoft.com/office/drawing/2014/main" id="{0E760476-2CA2-2268-E124-6D36BC78836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47056" y="282423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748" name="肘形连接符 164">
            <a:extLst>
              <a:ext uri="{FF2B5EF4-FFF2-40B4-BE49-F238E27FC236}">
                <a16:creationId xmlns:a16="http://schemas.microsoft.com/office/drawing/2014/main" id="{43A97E92-6AEF-577B-3450-370BF9A93849}"/>
              </a:ext>
            </a:extLst>
          </p:cNvPr>
          <p:cNvCxnSpPr>
            <a:cxnSpLocks/>
            <a:stCxn id="2749" idx="3"/>
            <a:endCxn id="2747" idx="0"/>
          </p:cNvCxnSpPr>
          <p:nvPr/>
        </p:nvCxnSpPr>
        <p:spPr>
          <a:xfrm>
            <a:off x="3514682" y="1796697"/>
            <a:ext cx="374582" cy="102753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749" name="圆角矩形 45">
            <a:extLst>
              <a:ext uri="{FF2B5EF4-FFF2-40B4-BE49-F238E27FC236}">
                <a16:creationId xmlns:a16="http://schemas.microsoft.com/office/drawing/2014/main" id="{8714F197-561F-A92D-6F1C-7BDDA86C2FC6}"/>
              </a:ext>
            </a:extLst>
          </p:cNvPr>
          <p:cNvSpPr/>
          <p:nvPr/>
        </p:nvSpPr>
        <p:spPr>
          <a:xfrm>
            <a:off x="2183392" y="163271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Cary</a:t>
            </a:r>
          </a:p>
        </p:txBody>
      </p:sp>
      <p:sp>
        <p:nvSpPr>
          <p:cNvPr id="1348" name="Oval 4">
            <a:extLst>
              <a:ext uri="{FF2B5EF4-FFF2-40B4-BE49-F238E27FC236}">
                <a16:creationId xmlns:a16="http://schemas.microsoft.com/office/drawing/2014/main" id="{E3D85E18-48AF-39A8-1C08-5A524BBFAE4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1868" y="2120799"/>
            <a:ext cx="1575035" cy="1575035"/>
          </a:xfrm>
          <a:prstGeom prst="ellipse">
            <a:avLst/>
          </a:prstGeom>
          <a:noFill/>
          <a:ln w="38100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54" name="Oval 18">
            <a:extLst>
              <a:ext uri="{FF2B5EF4-FFF2-40B4-BE49-F238E27FC236}">
                <a16:creationId xmlns:a16="http://schemas.microsoft.com/office/drawing/2014/main" id="{3233A254-19F7-A58A-85A0-3872F8888F6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27355" y="1914665"/>
            <a:ext cx="526499" cy="5182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endParaRPr lang="zh-CN" altLang="zh-CN" b="0">
              <a:latin typeface="Calibri" pitchFamily="34" charset="0"/>
            </a:endParaRPr>
          </a:p>
        </p:txBody>
      </p:sp>
      <p:sp>
        <p:nvSpPr>
          <p:cNvPr id="1360" name="Oval 18">
            <a:extLst>
              <a:ext uri="{FF2B5EF4-FFF2-40B4-BE49-F238E27FC236}">
                <a16:creationId xmlns:a16="http://schemas.microsoft.com/office/drawing/2014/main" id="{16B3249A-75A9-69FE-1FCE-AFABBD4398ED}"/>
              </a:ext>
            </a:extLst>
          </p:cNvPr>
          <p:cNvSpPr>
            <a:spLocks noChangeArrowheads="1"/>
          </p:cNvSpPr>
          <p:nvPr/>
        </p:nvSpPr>
        <p:spPr bwMode="gray">
          <a:xfrm>
            <a:off x="627355" y="3373592"/>
            <a:ext cx="526499" cy="5182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sp>
        <p:nvSpPr>
          <p:cNvPr id="1366" name="Oval 18">
            <a:extLst>
              <a:ext uri="{FF2B5EF4-FFF2-40B4-BE49-F238E27FC236}">
                <a16:creationId xmlns:a16="http://schemas.microsoft.com/office/drawing/2014/main" id="{1E0292B8-2314-1F2A-2491-6A08EE47EDC7}"/>
              </a:ext>
            </a:extLst>
          </p:cNvPr>
          <p:cNvSpPr>
            <a:spLocks noChangeArrowheads="1"/>
          </p:cNvSpPr>
          <p:nvPr/>
        </p:nvSpPr>
        <p:spPr bwMode="gray">
          <a:xfrm>
            <a:off x="147776" y="2687038"/>
            <a:ext cx="526499" cy="5182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endParaRPr lang="zh-CN" altLang="zh-CN">
              <a:latin typeface="Calibri" pitchFamily="34" charset="0"/>
            </a:endParaRPr>
          </a:p>
        </p:txBody>
      </p:sp>
      <p:grpSp>
        <p:nvGrpSpPr>
          <p:cNvPr id="1368" name="Group 48">
            <a:extLst>
              <a:ext uri="{FF2B5EF4-FFF2-40B4-BE49-F238E27FC236}">
                <a16:creationId xmlns:a16="http://schemas.microsoft.com/office/drawing/2014/main" id="{0A77A89F-3618-676B-F972-EC2007EFB62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451892" y="2544847"/>
            <a:ext cx="888481" cy="743767"/>
            <a:chOff x="480" y="336"/>
            <a:chExt cx="1486" cy="884"/>
          </a:xfrm>
        </p:grpSpPr>
        <p:sp>
          <p:nvSpPr>
            <p:cNvPr id="1369" name="AutoShape 49">
              <a:extLst>
                <a:ext uri="{FF2B5EF4-FFF2-40B4-BE49-F238E27FC236}">
                  <a16:creationId xmlns:a16="http://schemas.microsoft.com/office/drawing/2014/main" id="{0ED7BF67-8259-B658-398A-1C2B6784F36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80" y="336"/>
              <a:ext cx="1486" cy="884"/>
            </a:xfrm>
            <a:prstGeom prst="homePlate">
              <a:avLst>
                <a:gd name="adj" fmla="val 42025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50980"/>
                    <a:invGamma/>
                  </a:schemeClr>
                </a:gs>
              </a:gsLst>
              <a:lin ang="2700000" scaled="1"/>
            </a:gradFill>
            <a:ln w="254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0" name="AutoShape 50">
              <a:extLst>
                <a:ext uri="{FF2B5EF4-FFF2-40B4-BE49-F238E27FC236}">
                  <a16:creationId xmlns:a16="http://schemas.microsoft.com/office/drawing/2014/main" id="{6D1F9AA1-3575-66B4-4773-A8924EDD182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29" y="371"/>
              <a:ext cx="1375" cy="811"/>
            </a:xfrm>
            <a:prstGeom prst="homePlate">
              <a:avLst>
                <a:gd name="adj" fmla="val 42386"/>
              </a:avLst>
            </a:prstGeom>
            <a:solidFill>
              <a:schemeClr val="accent6"/>
            </a:solidFill>
            <a:ln w="12700" algn="ctr">
              <a:solidFill>
                <a:srgbClr val="F8F8F8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400" name="Group 1399">
            <a:extLst>
              <a:ext uri="{FF2B5EF4-FFF2-40B4-BE49-F238E27FC236}">
                <a16:creationId xmlns:a16="http://schemas.microsoft.com/office/drawing/2014/main" id="{0E53BF53-AB59-6947-C7AF-10502B9E1D2A}"/>
              </a:ext>
            </a:extLst>
          </p:cNvPr>
          <p:cNvGrpSpPr/>
          <p:nvPr/>
        </p:nvGrpSpPr>
        <p:grpSpPr>
          <a:xfrm flipH="1">
            <a:off x="6609635" y="2399385"/>
            <a:ext cx="2192597" cy="1977208"/>
            <a:chOff x="6855117" y="1035027"/>
            <a:chExt cx="2192597" cy="1977208"/>
          </a:xfrm>
        </p:grpSpPr>
        <p:sp>
          <p:nvSpPr>
            <p:cNvPr id="1376" name="Oval 4">
              <a:extLst>
                <a:ext uri="{FF2B5EF4-FFF2-40B4-BE49-F238E27FC236}">
                  <a16:creationId xmlns:a16="http://schemas.microsoft.com/office/drawing/2014/main" id="{095C9AE9-2248-4C2A-FC38-CC8223199AA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109209" y="1241161"/>
              <a:ext cx="1575035" cy="1575035"/>
            </a:xfrm>
            <a:prstGeom prst="ellipse">
              <a:avLst/>
            </a:prstGeom>
            <a:noFill/>
            <a:ln w="38100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>
              <a:outerShdw dist="35921" dir="2700000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99" name="Oval 18">
              <a:extLst>
                <a:ext uri="{FF2B5EF4-FFF2-40B4-BE49-F238E27FC236}">
                  <a16:creationId xmlns:a16="http://schemas.microsoft.com/office/drawing/2014/main" id="{5C56F2F7-3956-E2D9-4990-0F866A4ADE7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334696" y="1035027"/>
              <a:ext cx="526499" cy="51828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1395" name="Oval 18">
              <a:extLst>
                <a:ext uri="{FF2B5EF4-FFF2-40B4-BE49-F238E27FC236}">
                  <a16:creationId xmlns:a16="http://schemas.microsoft.com/office/drawing/2014/main" id="{E1A14580-CF62-0765-B581-C3DBB28140E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334696" y="2493954"/>
              <a:ext cx="526499" cy="51828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sp>
          <p:nvSpPr>
            <p:cNvPr id="1391" name="Oval 18">
              <a:extLst>
                <a:ext uri="{FF2B5EF4-FFF2-40B4-BE49-F238E27FC236}">
                  <a16:creationId xmlns:a16="http://schemas.microsoft.com/office/drawing/2014/main" id="{E321CF2C-C5CE-1911-E296-961C5546556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855117" y="1807400"/>
              <a:ext cx="526499" cy="51828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none" anchor="ctr"/>
            <a:lstStyle/>
            <a:p>
              <a:endParaRPr lang="zh-CN" altLang="zh-CN">
                <a:latin typeface="Calibri" pitchFamily="34" charset="0"/>
              </a:endParaRPr>
            </a:p>
          </p:txBody>
        </p:sp>
        <p:grpSp>
          <p:nvGrpSpPr>
            <p:cNvPr id="1384" name="Group 48">
              <a:extLst>
                <a:ext uri="{FF2B5EF4-FFF2-40B4-BE49-F238E27FC236}">
                  <a16:creationId xmlns:a16="http://schemas.microsoft.com/office/drawing/2014/main" id="{163A1D1B-460F-559D-F333-D4463C46C74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8159233" y="1665209"/>
              <a:ext cx="888481" cy="743767"/>
              <a:chOff x="480" y="336"/>
              <a:chExt cx="1486" cy="884"/>
            </a:xfrm>
            <a:solidFill>
              <a:srgbClr val="FFC000"/>
            </a:solidFill>
          </p:grpSpPr>
          <p:sp>
            <p:nvSpPr>
              <p:cNvPr id="1386" name="AutoShape 49">
                <a:extLst>
                  <a:ext uri="{FF2B5EF4-FFF2-40B4-BE49-F238E27FC236}">
                    <a16:creationId xmlns:a16="http://schemas.microsoft.com/office/drawing/2014/main" id="{EF05A0CF-CE4B-AAD2-7638-6706EC48DCB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80" y="336"/>
                <a:ext cx="1486" cy="884"/>
              </a:xfrm>
              <a:prstGeom prst="homePlate">
                <a:avLst>
                  <a:gd name="adj" fmla="val 42025"/>
                </a:avLst>
              </a:prstGeom>
              <a:grpFill/>
              <a:ln w="12700" algn="ctr">
                <a:solidFill>
                  <a:srgbClr val="F8F8F8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7" name="AutoShape 50">
                <a:extLst>
                  <a:ext uri="{FF2B5EF4-FFF2-40B4-BE49-F238E27FC236}">
                    <a16:creationId xmlns:a16="http://schemas.microsoft.com/office/drawing/2014/main" id="{578F6177-B5C5-E4BB-8B6E-8E67131B4CA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529" y="371"/>
                <a:ext cx="1375" cy="811"/>
              </a:xfrm>
              <a:prstGeom prst="homePlate">
                <a:avLst>
                  <a:gd name="adj" fmla="val 42386"/>
                </a:avLst>
              </a:prstGeom>
              <a:grpFill/>
              <a:ln w="12700" algn="ctr">
                <a:solidFill>
                  <a:srgbClr val="F8F8F8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pic>
        <p:nvPicPr>
          <p:cNvPr id="1402" name="Graphic 1401" descr="Globe with solid fill">
            <a:extLst>
              <a:ext uri="{FF2B5EF4-FFF2-40B4-BE49-F238E27FC236}">
                <a16:creationId xmlns:a16="http://schemas.microsoft.com/office/drawing/2014/main" id="{8E48456B-0F7E-EDDB-DE05-F9D03C21D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23540" y="3177736"/>
            <a:ext cx="465987" cy="465987"/>
          </a:xfrm>
          <a:prstGeom prst="rect">
            <a:avLst/>
          </a:prstGeom>
        </p:spPr>
      </p:pic>
      <p:pic>
        <p:nvPicPr>
          <p:cNvPr id="1403" name="Graphic 1402" descr="Scales of justice with solid fill">
            <a:extLst>
              <a:ext uri="{FF2B5EF4-FFF2-40B4-BE49-F238E27FC236}">
                <a16:creationId xmlns:a16="http://schemas.microsoft.com/office/drawing/2014/main" id="{D35B49DD-7F30-FE43-874E-90AB66BFD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6583" y="2705942"/>
            <a:ext cx="449523" cy="449523"/>
          </a:xfrm>
          <a:prstGeom prst="rect">
            <a:avLst/>
          </a:prstGeom>
        </p:spPr>
      </p:pic>
      <p:sp>
        <p:nvSpPr>
          <p:cNvPr id="1404" name="Shape 2778">
            <a:extLst>
              <a:ext uri="{FF2B5EF4-FFF2-40B4-BE49-F238E27FC236}">
                <a16:creationId xmlns:a16="http://schemas.microsoft.com/office/drawing/2014/main" id="{F29866CB-A898-44D8-932F-B64B979CAE28}"/>
              </a:ext>
            </a:extLst>
          </p:cNvPr>
          <p:cNvSpPr/>
          <p:nvPr/>
        </p:nvSpPr>
        <p:spPr>
          <a:xfrm>
            <a:off x="732929" y="2023687"/>
            <a:ext cx="308831" cy="308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81" y="12956"/>
                </a:moveTo>
                <a:cubicBezTo>
                  <a:pt x="17070" y="12258"/>
                  <a:pt x="16576" y="11533"/>
                  <a:pt x="16011" y="10795"/>
                </a:cubicBezTo>
                <a:cubicBezTo>
                  <a:pt x="16573" y="10063"/>
                  <a:pt x="17072" y="9339"/>
                  <a:pt x="17481" y="8644"/>
                </a:cubicBezTo>
                <a:cubicBezTo>
                  <a:pt x="19410" y="9181"/>
                  <a:pt x="20618" y="9948"/>
                  <a:pt x="20618" y="10800"/>
                </a:cubicBezTo>
                <a:cubicBezTo>
                  <a:pt x="20618" y="11652"/>
                  <a:pt x="19410" y="12419"/>
                  <a:pt x="17481" y="12956"/>
                </a:cubicBezTo>
                <a:moveTo>
                  <a:pt x="17742" y="17743"/>
                </a:moveTo>
                <a:cubicBezTo>
                  <a:pt x="17140" y="18345"/>
                  <a:pt x="15740" y="18028"/>
                  <a:pt x="13996" y="17045"/>
                </a:cubicBezTo>
                <a:cubicBezTo>
                  <a:pt x="14198" y="16261"/>
                  <a:pt x="14365" y="15406"/>
                  <a:pt x="14487" y="14488"/>
                </a:cubicBezTo>
                <a:cubicBezTo>
                  <a:pt x="15405" y="14366"/>
                  <a:pt x="16261" y="14198"/>
                  <a:pt x="17044" y="13996"/>
                </a:cubicBezTo>
                <a:cubicBezTo>
                  <a:pt x="18028" y="15740"/>
                  <a:pt x="18345" y="17140"/>
                  <a:pt x="17742" y="17743"/>
                </a:cubicBezTo>
                <a:moveTo>
                  <a:pt x="15404" y="11561"/>
                </a:moveTo>
                <a:cubicBezTo>
                  <a:pt x="15837" y="12119"/>
                  <a:pt x="16219" y="12662"/>
                  <a:pt x="16554" y="13185"/>
                </a:cubicBezTo>
                <a:cubicBezTo>
                  <a:pt x="15950" y="13317"/>
                  <a:pt x="15295" y="13429"/>
                  <a:pt x="14597" y="13517"/>
                </a:cubicBezTo>
                <a:cubicBezTo>
                  <a:pt x="14631" y="13155"/>
                  <a:pt x="14655" y="12784"/>
                  <a:pt x="14677" y="12409"/>
                </a:cubicBezTo>
                <a:cubicBezTo>
                  <a:pt x="14930" y="12127"/>
                  <a:pt x="15170" y="11844"/>
                  <a:pt x="15404" y="11561"/>
                </a:cubicBezTo>
                <a:moveTo>
                  <a:pt x="15402" y="10032"/>
                </a:moveTo>
                <a:cubicBezTo>
                  <a:pt x="15170" y="9752"/>
                  <a:pt x="14928" y="9471"/>
                  <a:pt x="14677" y="9191"/>
                </a:cubicBezTo>
                <a:cubicBezTo>
                  <a:pt x="14655" y="8817"/>
                  <a:pt x="14631" y="8445"/>
                  <a:pt x="14597" y="8084"/>
                </a:cubicBezTo>
                <a:cubicBezTo>
                  <a:pt x="15295" y="8171"/>
                  <a:pt x="15950" y="8283"/>
                  <a:pt x="16554" y="8415"/>
                </a:cubicBezTo>
                <a:cubicBezTo>
                  <a:pt x="16221" y="8935"/>
                  <a:pt x="15832" y="9478"/>
                  <a:pt x="15402" y="10032"/>
                </a:cubicBezTo>
                <a:moveTo>
                  <a:pt x="17742" y="3857"/>
                </a:moveTo>
                <a:cubicBezTo>
                  <a:pt x="18345" y="4460"/>
                  <a:pt x="18028" y="5860"/>
                  <a:pt x="17044" y="7604"/>
                </a:cubicBezTo>
                <a:cubicBezTo>
                  <a:pt x="16261" y="7402"/>
                  <a:pt x="15405" y="7234"/>
                  <a:pt x="14487" y="7112"/>
                </a:cubicBezTo>
                <a:cubicBezTo>
                  <a:pt x="14365" y="6194"/>
                  <a:pt x="14198" y="5339"/>
                  <a:pt x="13996" y="4555"/>
                </a:cubicBezTo>
                <a:cubicBezTo>
                  <a:pt x="15740" y="3572"/>
                  <a:pt x="17140" y="3255"/>
                  <a:pt x="17742" y="3857"/>
                </a:cubicBezTo>
                <a:moveTo>
                  <a:pt x="13718" y="12012"/>
                </a:moveTo>
                <a:cubicBezTo>
                  <a:pt x="13448" y="12303"/>
                  <a:pt x="13172" y="12593"/>
                  <a:pt x="12882" y="12883"/>
                </a:cubicBezTo>
                <a:cubicBezTo>
                  <a:pt x="12593" y="13172"/>
                  <a:pt x="12303" y="13449"/>
                  <a:pt x="12012" y="13719"/>
                </a:cubicBezTo>
                <a:cubicBezTo>
                  <a:pt x="11614" y="13733"/>
                  <a:pt x="11212" y="13745"/>
                  <a:pt x="10800" y="13745"/>
                </a:cubicBezTo>
                <a:cubicBezTo>
                  <a:pt x="10387" y="13745"/>
                  <a:pt x="9985" y="13733"/>
                  <a:pt x="9587" y="13719"/>
                </a:cubicBezTo>
                <a:cubicBezTo>
                  <a:pt x="9297" y="13449"/>
                  <a:pt x="9006" y="13172"/>
                  <a:pt x="8717" y="12883"/>
                </a:cubicBezTo>
                <a:cubicBezTo>
                  <a:pt x="8428" y="12593"/>
                  <a:pt x="8152" y="12303"/>
                  <a:pt x="7881" y="12012"/>
                </a:cubicBezTo>
                <a:cubicBezTo>
                  <a:pt x="7866" y="11614"/>
                  <a:pt x="7855" y="11212"/>
                  <a:pt x="7855" y="10800"/>
                </a:cubicBezTo>
                <a:cubicBezTo>
                  <a:pt x="7855" y="10388"/>
                  <a:pt x="7866" y="9986"/>
                  <a:pt x="7881" y="9587"/>
                </a:cubicBezTo>
                <a:cubicBezTo>
                  <a:pt x="8152" y="9297"/>
                  <a:pt x="8428" y="9007"/>
                  <a:pt x="8717" y="8717"/>
                </a:cubicBezTo>
                <a:cubicBezTo>
                  <a:pt x="9006" y="8428"/>
                  <a:pt x="9297" y="8151"/>
                  <a:pt x="9587" y="7881"/>
                </a:cubicBezTo>
                <a:cubicBezTo>
                  <a:pt x="9985" y="7867"/>
                  <a:pt x="10387" y="7855"/>
                  <a:pt x="10800" y="7855"/>
                </a:cubicBezTo>
                <a:cubicBezTo>
                  <a:pt x="11212" y="7855"/>
                  <a:pt x="11614" y="7867"/>
                  <a:pt x="12012" y="7881"/>
                </a:cubicBezTo>
                <a:cubicBezTo>
                  <a:pt x="12303" y="8151"/>
                  <a:pt x="12593" y="8428"/>
                  <a:pt x="12882" y="8717"/>
                </a:cubicBezTo>
                <a:cubicBezTo>
                  <a:pt x="13172" y="9007"/>
                  <a:pt x="13448" y="9297"/>
                  <a:pt x="13718" y="9587"/>
                </a:cubicBezTo>
                <a:cubicBezTo>
                  <a:pt x="13733" y="9986"/>
                  <a:pt x="13745" y="10388"/>
                  <a:pt x="13745" y="10800"/>
                </a:cubicBezTo>
                <a:cubicBezTo>
                  <a:pt x="13745" y="11212"/>
                  <a:pt x="13733" y="11614"/>
                  <a:pt x="13718" y="12012"/>
                </a:cubicBezTo>
                <a:moveTo>
                  <a:pt x="13185" y="16555"/>
                </a:moveTo>
                <a:cubicBezTo>
                  <a:pt x="12662" y="16219"/>
                  <a:pt x="12120" y="15837"/>
                  <a:pt x="11561" y="15404"/>
                </a:cubicBezTo>
                <a:cubicBezTo>
                  <a:pt x="11844" y="15170"/>
                  <a:pt x="12127" y="14931"/>
                  <a:pt x="12409" y="14677"/>
                </a:cubicBezTo>
                <a:cubicBezTo>
                  <a:pt x="12783" y="14655"/>
                  <a:pt x="13155" y="14631"/>
                  <a:pt x="13517" y="14597"/>
                </a:cubicBezTo>
                <a:cubicBezTo>
                  <a:pt x="13429" y="15295"/>
                  <a:pt x="13316" y="15950"/>
                  <a:pt x="13185" y="16555"/>
                </a:cubicBezTo>
                <a:moveTo>
                  <a:pt x="10800" y="20618"/>
                </a:moveTo>
                <a:cubicBezTo>
                  <a:pt x="9948" y="20618"/>
                  <a:pt x="9181" y="19410"/>
                  <a:pt x="8643" y="17481"/>
                </a:cubicBezTo>
                <a:cubicBezTo>
                  <a:pt x="9339" y="17072"/>
                  <a:pt x="10062" y="16573"/>
                  <a:pt x="10795" y="16011"/>
                </a:cubicBezTo>
                <a:cubicBezTo>
                  <a:pt x="11532" y="16576"/>
                  <a:pt x="12258" y="17070"/>
                  <a:pt x="12957" y="17481"/>
                </a:cubicBezTo>
                <a:cubicBezTo>
                  <a:pt x="12419" y="19410"/>
                  <a:pt x="11652" y="20618"/>
                  <a:pt x="10800" y="20618"/>
                </a:cubicBezTo>
                <a:moveTo>
                  <a:pt x="8083" y="14597"/>
                </a:moveTo>
                <a:cubicBezTo>
                  <a:pt x="8445" y="14631"/>
                  <a:pt x="8816" y="14655"/>
                  <a:pt x="9190" y="14677"/>
                </a:cubicBezTo>
                <a:cubicBezTo>
                  <a:pt x="9471" y="14929"/>
                  <a:pt x="9751" y="15170"/>
                  <a:pt x="10032" y="15403"/>
                </a:cubicBezTo>
                <a:cubicBezTo>
                  <a:pt x="9478" y="15832"/>
                  <a:pt x="8935" y="16221"/>
                  <a:pt x="8415" y="16555"/>
                </a:cubicBezTo>
                <a:cubicBezTo>
                  <a:pt x="8283" y="15950"/>
                  <a:pt x="8171" y="15295"/>
                  <a:pt x="8083" y="14597"/>
                </a:cubicBezTo>
                <a:moveTo>
                  <a:pt x="8415" y="5045"/>
                </a:moveTo>
                <a:cubicBezTo>
                  <a:pt x="8938" y="5381"/>
                  <a:pt x="9480" y="5762"/>
                  <a:pt x="10038" y="6196"/>
                </a:cubicBezTo>
                <a:cubicBezTo>
                  <a:pt x="9756" y="6430"/>
                  <a:pt x="9473" y="6670"/>
                  <a:pt x="9190" y="6924"/>
                </a:cubicBezTo>
                <a:cubicBezTo>
                  <a:pt x="8816" y="6945"/>
                  <a:pt x="8445" y="6969"/>
                  <a:pt x="8083" y="7003"/>
                </a:cubicBezTo>
                <a:cubicBezTo>
                  <a:pt x="8171" y="6305"/>
                  <a:pt x="8283" y="5650"/>
                  <a:pt x="8415" y="5045"/>
                </a:cubicBezTo>
                <a:moveTo>
                  <a:pt x="10800" y="982"/>
                </a:moveTo>
                <a:cubicBezTo>
                  <a:pt x="11652" y="982"/>
                  <a:pt x="12419" y="2191"/>
                  <a:pt x="12957" y="4119"/>
                </a:cubicBezTo>
                <a:cubicBezTo>
                  <a:pt x="12261" y="4528"/>
                  <a:pt x="11537" y="5027"/>
                  <a:pt x="10804" y="5589"/>
                </a:cubicBezTo>
                <a:cubicBezTo>
                  <a:pt x="10067" y="5024"/>
                  <a:pt x="9341" y="4530"/>
                  <a:pt x="8643" y="4119"/>
                </a:cubicBezTo>
                <a:cubicBezTo>
                  <a:pt x="9181" y="2191"/>
                  <a:pt x="9948" y="982"/>
                  <a:pt x="10800" y="982"/>
                </a:cubicBezTo>
                <a:moveTo>
                  <a:pt x="13517" y="7003"/>
                </a:moveTo>
                <a:cubicBezTo>
                  <a:pt x="13155" y="6969"/>
                  <a:pt x="12783" y="6945"/>
                  <a:pt x="12409" y="6924"/>
                </a:cubicBezTo>
                <a:cubicBezTo>
                  <a:pt x="12129" y="6671"/>
                  <a:pt x="11848" y="6430"/>
                  <a:pt x="11568" y="6198"/>
                </a:cubicBezTo>
                <a:cubicBezTo>
                  <a:pt x="12122" y="5768"/>
                  <a:pt x="12665" y="5379"/>
                  <a:pt x="13185" y="5045"/>
                </a:cubicBezTo>
                <a:cubicBezTo>
                  <a:pt x="13316" y="5650"/>
                  <a:pt x="13429" y="6305"/>
                  <a:pt x="13517" y="7003"/>
                </a:cubicBezTo>
                <a:moveTo>
                  <a:pt x="7112" y="7112"/>
                </a:moveTo>
                <a:cubicBezTo>
                  <a:pt x="6194" y="7234"/>
                  <a:pt x="5339" y="7402"/>
                  <a:pt x="4555" y="7604"/>
                </a:cubicBezTo>
                <a:cubicBezTo>
                  <a:pt x="3572" y="5860"/>
                  <a:pt x="3255" y="4460"/>
                  <a:pt x="3858" y="3857"/>
                </a:cubicBezTo>
                <a:cubicBezTo>
                  <a:pt x="4460" y="3255"/>
                  <a:pt x="5860" y="3572"/>
                  <a:pt x="7604" y="4555"/>
                </a:cubicBezTo>
                <a:cubicBezTo>
                  <a:pt x="7402" y="5339"/>
                  <a:pt x="7234" y="6194"/>
                  <a:pt x="7112" y="7112"/>
                </a:cubicBezTo>
                <a:moveTo>
                  <a:pt x="3858" y="17743"/>
                </a:moveTo>
                <a:cubicBezTo>
                  <a:pt x="3255" y="17140"/>
                  <a:pt x="3572" y="15740"/>
                  <a:pt x="4555" y="13996"/>
                </a:cubicBezTo>
                <a:cubicBezTo>
                  <a:pt x="5339" y="14198"/>
                  <a:pt x="6194" y="14366"/>
                  <a:pt x="7112" y="14488"/>
                </a:cubicBezTo>
                <a:cubicBezTo>
                  <a:pt x="7234" y="15406"/>
                  <a:pt x="7402" y="16261"/>
                  <a:pt x="7604" y="17045"/>
                </a:cubicBezTo>
                <a:cubicBezTo>
                  <a:pt x="5860" y="18028"/>
                  <a:pt x="4460" y="18345"/>
                  <a:pt x="3858" y="17743"/>
                </a:cubicBezTo>
                <a:moveTo>
                  <a:pt x="7003" y="13517"/>
                </a:moveTo>
                <a:cubicBezTo>
                  <a:pt x="6305" y="13429"/>
                  <a:pt x="5650" y="13317"/>
                  <a:pt x="5045" y="13185"/>
                </a:cubicBezTo>
                <a:cubicBezTo>
                  <a:pt x="5379" y="12665"/>
                  <a:pt x="5768" y="12122"/>
                  <a:pt x="6197" y="11568"/>
                </a:cubicBezTo>
                <a:cubicBezTo>
                  <a:pt x="6429" y="11848"/>
                  <a:pt x="6671" y="12129"/>
                  <a:pt x="6923" y="12409"/>
                </a:cubicBezTo>
                <a:cubicBezTo>
                  <a:pt x="6944" y="12784"/>
                  <a:pt x="6968" y="13155"/>
                  <a:pt x="7003" y="13517"/>
                </a:cubicBezTo>
                <a:moveTo>
                  <a:pt x="6923" y="9191"/>
                </a:moveTo>
                <a:cubicBezTo>
                  <a:pt x="6669" y="9473"/>
                  <a:pt x="6429" y="9756"/>
                  <a:pt x="6196" y="10039"/>
                </a:cubicBezTo>
                <a:cubicBezTo>
                  <a:pt x="5763" y="9481"/>
                  <a:pt x="5381" y="8938"/>
                  <a:pt x="5045" y="8415"/>
                </a:cubicBezTo>
                <a:cubicBezTo>
                  <a:pt x="5650" y="8283"/>
                  <a:pt x="6305" y="8171"/>
                  <a:pt x="7003" y="8084"/>
                </a:cubicBezTo>
                <a:cubicBezTo>
                  <a:pt x="6968" y="8445"/>
                  <a:pt x="6944" y="8816"/>
                  <a:pt x="6923" y="9191"/>
                </a:cubicBezTo>
                <a:moveTo>
                  <a:pt x="982" y="10800"/>
                </a:moveTo>
                <a:cubicBezTo>
                  <a:pt x="982" y="9948"/>
                  <a:pt x="2190" y="9181"/>
                  <a:pt x="4119" y="8644"/>
                </a:cubicBezTo>
                <a:cubicBezTo>
                  <a:pt x="4530" y="9342"/>
                  <a:pt x="5023" y="10067"/>
                  <a:pt x="5588" y="10805"/>
                </a:cubicBezTo>
                <a:cubicBezTo>
                  <a:pt x="5027" y="11537"/>
                  <a:pt x="4528" y="12262"/>
                  <a:pt x="4119" y="12956"/>
                </a:cubicBezTo>
                <a:cubicBezTo>
                  <a:pt x="2190" y="12419"/>
                  <a:pt x="982" y="11652"/>
                  <a:pt x="982" y="10800"/>
                </a:cubicBezTo>
                <a:moveTo>
                  <a:pt x="21600" y="10800"/>
                </a:moveTo>
                <a:cubicBezTo>
                  <a:pt x="21600" y="9624"/>
                  <a:pt x="20173" y="8571"/>
                  <a:pt x="17918" y="7853"/>
                </a:cubicBezTo>
                <a:cubicBezTo>
                  <a:pt x="19002" y="5750"/>
                  <a:pt x="19269" y="3995"/>
                  <a:pt x="18437" y="3163"/>
                </a:cubicBezTo>
                <a:cubicBezTo>
                  <a:pt x="17605" y="2332"/>
                  <a:pt x="15850" y="2598"/>
                  <a:pt x="13748" y="3682"/>
                </a:cubicBezTo>
                <a:cubicBezTo>
                  <a:pt x="13029" y="1427"/>
                  <a:pt x="11976" y="0"/>
                  <a:pt x="10800" y="0"/>
                </a:cubicBezTo>
                <a:cubicBezTo>
                  <a:pt x="9623" y="0"/>
                  <a:pt x="8571" y="1427"/>
                  <a:pt x="7852" y="3682"/>
                </a:cubicBezTo>
                <a:cubicBezTo>
                  <a:pt x="5750" y="2598"/>
                  <a:pt x="3995" y="2332"/>
                  <a:pt x="3163" y="3163"/>
                </a:cubicBezTo>
                <a:cubicBezTo>
                  <a:pt x="2331" y="3995"/>
                  <a:pt x="2598" y="5750"/>
                  <a:pt x="3682" y="7853"/>
                </a:cubicBezTo>
                <a:cubicBezTo>
                  <a:pt x="1426" y="8571"/>
                  <a:pt x="0" y="9624"/>
                  <a:pt x="0" y="10800"/>
                </a:cubicBezTo>
                <a:cubicBezTo>
                  <a:pt x="0" y="11976"/>
                  <a:pt x="1426" y="13029"/>
                  <a:pt x="3682" y="13748"/>
                </a:cubicBezTo>
                <a:cubicBezTo>
                  <a:pt x="2598" y="15851"/>
                  <a:pt x="2331" y="17605"/>
                  <a:pt x="3163" y="18437"/>
                </a:cubicBezTo>
                <a:cubicBezTo>
                  <a:pt x="3995" y="19268"/>
                  <a:pt x="5750" y="19002"/>
                  <a:pt x="7852" y="17918"/>
                </a:cubicBezTo>
                <a:cubicBezTo>
                  <a:pt x="8571" y="20173"/>
                  <a:pt x="9623" y="21600"/>
                  <a:pt x="10800" y="21600"/>
                </a:cubicBezTo>
                <a:cubicBezTo>
                  <a:pt x="11976" y="21600"/>
                  <a:pt x="13029" y="20173"/>
                  <a:pt x="13748" y="17918"/>
                </a:cubicBezTo>
                <a:cubicBezTo>
                  <a:pt x="15850" y="19002"/>
                  <a:pt x="17605" y="19268"/>
                  <a:pt x="18437" y="18437"/>
                </a:cubicBezTo>
                <a:cubicBezTo>
                  <a:pt x="19269" y="17605"/>
                  <a:pt x="19002" y="15851"/>
                  <a:pt x="17918" y="13748"/>
                </a:cubicBezTo>
                <a:cubicBezTo>
                  <a:pt x="20173" y="13029"/>
                  <a:pt x="21600" y="11976"/>
                  <a:pt x="21600" y="10800"/>
                </a:cubicBezTo>
                <a:moveTo>
                  <a:pt x="10800" y="9818"/>
                </a:moveTo>
                <a:cubicBezTo>
                  <a:pt x="10258" y="9818"/>
                  <a:pt x="9818" y="10258"/>
                  <a:pt x="9818" y="10800"/>
                </a:cubicBezTo>
                <a:cubicBezTo>
                  <a:pt x="9818" y="11342"/>
                  <a:pt x="10258" y="11782"/>
                  <a:pt x="10800" y="11782"/>
                </a:cubicBezTo>
                <a:cubicBezTo>
                  <a:pt x="11342" y="11782"/>
                  <a:pt x="11782" y="11342"/>
                  <a:pt x="11782" y="10800"/>
                </a:cubicBezTo>
                <a:cubicBezTo>
                  <a:pt x="11782" y="10258"/>
                  <a:pt x="11342" y="9818"/>
                  <a:pt x="10800" y="98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405" name="Shape 2778">
            <a:extLst>
              <a:ext uri="{FF2B5EF4-FFF2-40B4-BE49-F238E27FC236}">
                <a16:creationId xmlns:a16="http://schemas.microsoft.com/office/drawing/2014/main" id="{E06B95F2-5505-7640-58C2-26F166794DA1}"/>
              </a:ext>
            </a:extLst>
          </p:cNvPr>
          <p:cNvSpPr/>
          <p:nvPr/>
        </p:nvSpPr>
        <p:spPr>
          <a:xfrm>
            <a:off x="256837" y="2794503"/>
            <a:ext cx="308831" cy="308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81" y="12956"/>
                </a:moveTo>
                <a:cubicBezTo>
                  <a:pt x="17070" y="12258"/>
                  <a:pt x="16576" y="11533"/>
                  <a:pt x="16011" y="10795"/>
                </a:cubicBezTo>
                <a:cubicBezTo>
                  <a:pt x="16573" y="10063"/>
                  <a:pt x="17072" y="9339"/>
                  <a:pt x="17481" y="8644"/>
                </a:cubicBezTo>
                <a:cubicBezTo>
                  <a:pt x="19410" y="9181"/>
                  <a:pt x="20618" y="9948"/>
                  <a:pt x="20618" y="10800"/>
                </a:cubicBezTo>
                <a:cubicBezTo>
                  <a:pt x="20618" y="11652"/>
                  <a:pt x="19410" y="12419"/>
                  <a:pt x="17481" y="12956"/>
                </a:cubicBezTo>
                <a:moveTo>
                  <a:pt x="17742" y="17743"/>
                </a:moveTo>
                <a:cubicBezTo>
                  <a:pt x="17140" y="18345"/>
                  <a:pt x="15740" y="18028"/>
                  <a:pt x="13996" y="17045"/>
                </a:cubicBezTo>
                <a:cubicBezTo>
                  <a:pt x="14198" y="16261"/>
                  <a:pt x="14365" y="15406"/>
                  <a:pt x="14487" y="14488"/>
                </a:cubicBezTo>
                <a:cubicBezTo>
                  <a:pt x="15405" y="14366"/>
                  <a:pt x="16261" y="14198"/>
                  <a:pt x="17044" y="13996"/>
                </a:cubicBezTo>
                <a:cubicBezTo>
                  <a:pt x="18028" y="15740"/>
                  <a:pt x="18345" y="17140"/>
                  <a:pt x="17742" y="17743"/>
                </a:cubicBezTo>
                <a:moveTo>
                  <a:pt x="15404" y="11561"/>
                </a:moveTo>
                <a:cubicBezTo>
                  <a:pt x="15837" y="12119"/>
                  <a:pt x="16219" y="12662"/>
                  <a:pt x="16554" y="13185"/>
                </a:cubicBezTo>
                <a:cubicBezTo>
                  <a:pt x="15950" y="13317"/>
                  <a:pt x="15295" y="13429"/>
                  <a:pt x="14597" y="13517"/>
                </a:cubicBezTo>
                <a:cubicBezTo>
                  <a:pt x="14631" y="13155"/>
                  <a:pt x="14655" y="12784"/>
                  <a:pt x="14677" y="12409"/>
                </a:cubicBezTo>
                <a:cubicBezTo>
                  <a:pt x="14930" y="12127"/>
                  <a:pt x="15170" y="11844"/>
                  <a:pt x="15404" y="11561"/>
                </a:cubicBezTo>
                <a:moveTo>
                  <a:pt x="15402" y="10032"/>
                </a:moveTo>
                <a:cubicBezTo>
                  <a:pt x="15170" y="9752"/>
                  <a:pt x="14928" y="9471"/>
                  <a:pt x="14677" y="9191"/>
                </a:cubicBezTo>
                <a:cubicBezTo>
                  <a:pt x="14655" y="8817"/>
                  <a:pt x="14631" y="8445"/>
                  <a:pt x="14597" y="8084"/>
                </a:cubicBezTo>
                <a:cubicBezTo>
                  <a:pt x="15295" y="8171"/>
                  <a:pt x="15950" y="8283"/>
                  <a:pt x="16554" y="8415"/>
                </a:cubicBezTo>
                <a:cubicBezTo>
                  <a:pt x="16221" y="8935"/>
                  <a:pt x="15832" y="9478"/>
                  <a:pt x="15402" y="10032"/>
                </a:cubicBezTo>
                <a:moveTo>
                  <a:pt x="17742" y="3857"/>
                </a:moveTo>
                <a:cubicBezTo>
                  <a:pt x="18345" y="4460"/>
                  <a:pt x="18028" y="5860"/>
                  <a:pt x="17044" y="7604"/>
                </a:cubicBezTo>
                <a:cubicBezTo>
                  <a:pt x="16261" y="7402"/>
                  <a:pt x="15405" y="7234"/>
                  <a:pt x="14487" y="7112"/>
                </a:cubicBezTo>
                <a:cubicBezTo>
                  <a:pt x="14365" y="6194"/>
                  <a:pt x="14198" y="5339"/>
                  <a:pt x="13996" y="4555"/>
                </a:cubicBezTo>
                <a:cubicBezTo>
                  <a:pt x="15740" y="3572"/>
                  <a:pt x="17140" y="3255"/>
                  <a:pt x="17742" y="3857"/>
                </a:cubicBezTo>
                <a:moveTo>
                  <a:pt x="13718" y="12012"/>
                </a:moveTo>
                <a:cubicBezTo>
                  <a:pt x="13448" y="12303"/>
                  <a:pt x="13172" y="12593"/>
                  <a:pt x="12882" y="12883"/>
                </a:cubicBezTo>
                <a:cubicBezTo>
                  <a:pt x="12593" y="13172"/>
                  <a:pt x="12303" y="13449"/>
                  <a:pt x="12012" y="13719"/>
                </a:cubicBezTo>
                <a:cubicBezTo>
                  <a:pt x="11614" y="13733"/>
                  <a:pt x="11212" y="13745"/>
                  <a:pt x="10800" y="13745"/>
                </a:cubicBezTo>
                <a:cubicBezTo>
                  <a:pt x="10387" y="13745"/>
                  <a:pt x="9985" y="13733"/>
                  <a:pt x="9587" y="13719"/>
                </a:cubicBezTo>
                <a:cubicBezTo>
                  <a:pt x="9297" y="13449"/>
                  <a:pt x="9006" y="13172"/>
                  <a:pt x="8717" y="12883"/>
                </a:cubicBezTo>
                <a:cubicBezTo>
                  <a:pt x="8428" y="12593"/>
                  <a:pt x="8152" y="12303"/>
                  <a:pt x="7881" y="12012"/>
                </a:cubicBezTo>
                <a:cubicBezTo>
                  <a:pt x="7866" y="11614"/>
                  <a:pt x="7855" y="11212"/>
                  <a:pt x="7855" y="10800"/>
                </a:cubicBezTo>
                <a:cubicBezTo>
                  <a:pt x="7855" y="10388"/>
                  <a:pt x="7866" y="9986"/>
                  <a:pt x="7881" y="9587"/>
                </a:cubicBezTo>
                <a:cubicBezTo>
                  <a:pt x="8152" y="9297"/>
                  <a:pt x="8428" y="9007"/>
                  <a:pt x="8717" y="8717"/>
                </a:cubicBezTo>
                <a:cubicBezTo>
                  <a:pt x="9006" y="8428"/>
                  <a:pt x="9297" y="8151"/>
                  <a:pt x="9587" y="7881"/>
                </a:cubicBezTo>
                <a:cubicBezTo>
                  <a:pt x="9985" y="7867"/>
                  <a:pt x="10387" y="7855"/>
                  <a:pt x="10800" y="7855"/>
                </a:cubicBezTo>
                <a:cubicBezTo>
                  <a:pt x="11212" y="7855"/>
                  <a:pt x="11614" y="7867"/>
                  <a:pt x="12012" y="7881"/>
                </a:cubicBezTo>
                <a:cubicBezTo>
                  <a:pt x="12303" y="8151"/>
                  <a:pt x="12593" y="8428"/>
                  <a:pt x="12882" y="8717"/>
                </a:cubicBezTo>
                <a:cubicBezTo>
                  <a:pt x="13172" y="9007"/>
                  <a:pt x="13448" y="9297"/>
                  <a:pt x="13718" y="9587"/>
                </a:cubicBezTo>
                <a:cubicBezTo>
                  <a:pt x="13733" y="9986"/>
                  <a:pt x="13745" y="10388"/>
                  <a:pt x="13745" y="10800"/>
                </a:cubicBezTo>
                <a:cubicBezTo>
                  <a:pt x="13745" y="11212"/>
                  <a:pt x="13733" y="11614"/>
                  <a:pt x="13718" y="12012"/>
                </a:cubicBezTo>
                <a:moveTo>
                  <a:pt x="13185" y="16555"/>
                </a:moveTo>
                <a:cubicBezTo>
                  <a:pt x="12662" y="16219"/>
                  <a:pt x="12120" y="15837"/>
                  <a:pt x="11561" y="15404"/>
                </a:cubicBezTo>
                <a:cubicBezTo>
                  <a:pt x="11844" y="15170"/>
                  <a:pt x="12127" y="14931"/>
                  <a:pt x="12409" y="14677"/>
                </a:cubicBezTo>
                <a:cubicBezTo>
                  <a:pt x="12783" y="14655"/>
                  <a:pt x="13155" y="14631"/>
                  <a:pt x="13517" y="14597"/>
                </a:cubicBezTo>
                <a:cubicBezTo>
                  <a:pt x="13429" y="15295"/>
                  <a:pt x="13316" y="15950"/>
                  <a:pt x="13185" y="16555"/>
                </a:cubicBezTo>
                <a:moveTo>
                  <a:pt x="10800" y="20618"/>
                </a:moveTo>
                <a:cubicBezTo>
                  <a:pt x="9948" y="20618"/>
                  <a:pt x="9181" y="19410"/>
                  <a:pt x="8643" y="17481"/>
                </a:cubicBezTo>
                <a:cubicBezTo>
                  <a:pt x="9339" y="17072"/>
                  <a:pt x="10062" y="16573"/>
                  <a:pt x="10795" y="16011"/>
                </a:cubicBezTo>
                <a:cubicBezTo>
                  <a:pt x="11532" y="16576"/>
                  <a:pt x="12258" y="17070"/>
                  <a:pt x="12957" y="17481"/>
                </a:cubicBezTo>
                <a:cubicBezTo>
                  <a:pt x="12419" y="19410"/>
                  <a:pt x="11652" y="20618"/>
                  <a:pt x="10800" y="20618"/>
                </a:cubicBezTo>
                <a:moveTo>
                  <a:pt x="8083" y="14597"/>
                </a:moveTo>
                <a:cubicBezTo>
                  <a:pt x="8445" y="14631"/>
                  <a:pt x="8816" y="14655"/>
                  <a:pt x="9190" y="14677"/>
                </a:cubicBezTo>
                <a:cubicBezTo>
                  <a:pt x="9471" y="14929"/>
                  <a:pt x="9751" y="15170"/>
                  <a:pt x="10032" y="15403"/>
                </a:cubicBezTo>
                <a:cubicBezTo>
                  <a:pt x="9478" y="15832"/>
                  <a:pt x="8935" y="16221"/>
                  <a:pt x="8415" y="16555"/>
                </a:cubicBezTo>
                <a:cubicBezTo>
                  <a:pt x="8283" y="15950"/>
                  <a:pt x="8171" y="15295"/>
                  <a:pt x="8083" y="14597"/>
                </a:cubicBezTo>
                <a:moveTo>
                  <a:pt x="8415" y="5045"/>
                </a:moveTo>
                <a:cubicBezTo>
                  <a:pt x="8938" y="5381"/>
                  <a:pt x="9480" y="5762"/>
                  <a:pt x="10038" y="6196"/>
                </a:cubicBezTo>
                <a:cubicBezTo>
                  <a:pt x="9756" y="6430"/>
                  <a:pt x="9473" y="6670"/>
                  <a:pt x="9190" y="6924"/>
                </a:cubicBezTo>
                <a:cubicBezTo>
                  <a:pt x="8816" y="6945"/>
                  <a:pt x="8445" y="6969"/>
                  <a:pt x="8083" y="7003"/>
                </a:cubicBezTo>
                <a:cubicBezTo>
                  <a:pt x="8171" y="6305"/>
                  <a:pt x="8283" y="5650"/>
                  <a:pt x="8415" y="5045"/>
                </a:cubicBezTo>
                <a:moveTo>
                  <a:pt x="10800" y="982"/>
                </a:moveTo>
                <a:cubicBezTo>
                  <a:pt x="11652" y="982"/>
                  <a:pt x="12419" y="2191"/>
                  <a:pt x="12957" y="4119"/>
                </a:cubicBezTo>
                <a:cubicBezTo>
                  <a:pt x="12261" y="4528"/>
                  <a:pt x="11537" y="5027"/>
                  <a:pt x="10804" y="5589"/>
                </a:cubicBezTo>
                <a:cubicBezTo>
                  <a:pt x="10067" y="5024"/>
                  <a:pt x="9341" y="4530"/>
                  <a:pt x="8643" y="4119"/>
                </a:cubicBezTo>
                <a:cubicBezTo>
                  <a:pt x="9181" y="2191"/>
                  <a:pt x="9948" y="982"/>
                  <a:pt x="10800" y="982"/>
                </a:cubicBezTo>
                <a:moveTo>
                  <a:pt x="13517" y="7003"/>
                </a:moveTo>
                <a:cubicBezTo>
                  <a:pt x="13155" y="6969"/>
                  <a:pt x="12783" y="6945"/>
                  <a:pt x="12409" y="6924"/>
                </a:cubicBezTo>
                <a:cubicBezTo>
                  <a:pt x="12129" y="6671"/>
                  <a:pt x="11848" y="6430"/>
                  <a:pt x="11568" y="6198"/>
                </a:cubicBezTo>
                <a:cubicBezTo>
                  <a:pt x="12122" y="5768"/>
                  <a:pt x="12665" y="5379"/>
                  <a:pt x="13185" y="5045"/>
                </a:cubicBezTo>
                <a:cubicBezTo>
                  <a:pt x="13316" y="5650"/>
                  <a:pt x="13429" y="6305"/>
                  <a:pt x="13517" y="7003"/>
                </a:cubicBezTo>
                <a:moveTo>
                  <a:pt x="7112" y="7112"/>
                </a:moveTo>
                <a:cubicBezTo>
                  <a:pt x="6194" y="7234"/>
                  <a:pt x="5339" y="7402"/>
                  <a:pt x="4555" y="7604"/>
                </a:cubicBezTo>
                <a:cubicBezTo>
                  <a:pt x="3572" y="5860"/>
                  <a:pt x="3255" y="4460"/>
                  <a:pt x="3858" y="3857"/>
                </a:cubicBezTo>
                <a:cubicBezTo>
                  <a:pt x="4460" y="3255"/>
                  <a:pt x="5860" y="3572"/>
                  <a:pt x="7604" y="4555"/>
                </a:cubicBezTo>
                <a:cubicBezTo>
                  <a:pt x="7402" y="5339"/>
                  <a:pt x="7234" y="6194"/>
                  <a:pt x="7112" y="7112"/>
                </a:cubicBezTo>
                <a:moveTo>
                  <a:pt x="3858" y="17743"/>
                </a:moveTo>
                <a:cubicBezTo>
                  <a:pt x="3255" y="17140"/>
                  <a:pt x="3572" y="15740"/>
                  <a:pt x="4555" y="13996"/>
                </a:cubicBezTo>
                <a:cubicBezTo>
                  <a:pt x="5339" y="14198"/>
                  <a:pt x="6194" y="14366"/>
                  <a:pt x="7112" y="14488"/>
                </a:cubicBezTo>
                <a:cubicBezTo>
                  <a:pt x="7234" y="15406"/>
                  <a:pt x="7402" y="16261"/>
                  <a:pt x="7604" y="17045"/>
                </a:cubicBezTo>
                <a:cubicBezTo>
                  <a:pt x="5860" y="18028"/>
                  <a:pt x="4460" y="18345"/>
                  <a:pt x="3858" y="17743"/>
                </a:cubicBezTo>
                <a:moveTo>
                  <a:pt x="7003" y="13517"/>
                </a:moveTo>
                <a:cubicBezTo>
                  <a:pt x="6305" y="13429"/>
                  <a:pt x="5650" y="13317"/>
                  <a:pt x="5045" y="13185"/>
                </a:cubicBezTo>
                <a:cubicBezTo>
                  <a:pt x="5379" y="12665"/>
                  <a:pt x="5768" y="12122"/>
                  <a:pt x="6197" y="11568"/>
                </a:cubicBezTo>
                <a:cubicBezTo>
                  <a:pt x="6429" y="11848"/>
                  <a:pt x="6671" y="12129"/>
                  <a:pt x="6923" y="12409"/>
                </a:cubicBezTo>
                <a:cubicBezTo>
                  <a:pt x="6944" y="12784"/>
                  <a:pt x="6968" y="13155"/>
                  <a:pt x="7003" y="13517"/>
                </a:cubicBezTo>
                <a:moveTo>
                  <a:pt x="6923" y="9191"/>
                </a:moveTo>
                <a:cubicBezTo>
                  <a:pt x="6669" y="9473"/>
                  <a:pt x="6429" y="9756"/>
                  <a:pt x="6196" y="10039"/>
                </a:cubicBezTo>
                <a:cubicBezTo>
                  <a:pt x="5763" y="9481"/>
                  <a:pt x="5381" y="8938"/>
                  <a:pt x="5045" y="8415"/>
                </a:cubicBezTo>
                <a:cubicBezTo>
                  <a:pt x="5650" y="8283"/>
                  <a:pt x="6305" y="8171"/>
                  <a:pt x="7003" y="8084"/>
                </a:cubicBezTo>
                <a:cubicBezTo>
                  <a:pt x="6968" y="8445"/>
                  <a:pt x="6944" y="8816"/>
                  <a:pt x="6923" y="9191"/>
                </a:cubicBezTo>
                <a:moveTo>
                  <a:pt x="982" y="10800"/>
                </a:moveTo>
                <a:cubicBezTo>
                  <a:pt x="982" y="9948"/>
                  <a:pt x="2190" y="9181"/>
                  <a:pt x="4119" y="8644"/>
                </a:cubicBezTo>
                <a:cubicBezTo>
                  <a:pt x="4530" y="9342"/>
                  <a:pt x="5023" y="10067"/>
                  <a:pt x="5588" y="10805"/>
                </a:cubicBezTo>
                <a:cubicBezTo>
                  <a:pt x="5027" y="11537"/>
                  <a:pt x="4528" y="12262"/>
                  <a:pt x="4119" y="12956"/>
                </a:cubicBezTo>
                <a:cubicBezTo>
                  <a:pt x="2190" y="12419"/>
                  <a:pt x="982" y="11652"/>
                  <a:pt x="982" y="10800"/>
                </a:cubicBezTo>
                <a:moveTo>
                  <a:pt x="21600" y="10800"/>
                </a:moveTo>
                <a:cubicBezTo>
                  <a:pt x="21600" y="9624"/>
                  <a:pt x="20173" y="8571"/>
                  <a:pt x="17918" y="7853"/>
                </a:cubicBezTo>
                <a:cubicBezTo>
                  <a:pt x="19002" y="5750"/>
                  <a:pt x="19269" y="3995"/>
                  <a:pt x="18437" y="3163"/>
                </a:cubicBezTo>
                <a:cubicBezTo>
                  <a:pt x="17605" y="2332"/>
                  <a:pt x="15850" y="2598"/>
                  <a:pt x="13748" y="3682"/>
                </a:cubicBezTo>
                <a:cubicBezTo>
                  <a:pt x="13029" y="1427"/>
                  <a:pt x="11976" y="0"/>
                  <a:pt x="10800" y="0"/>
                </a:cubicBezTo>
                <a:cubicBezTo>
                  <a:pt x="9623" y="0"/>
                  <a:pt x="8571" y="1427"/>
                  <a:pt x="7852" y="3682"/>
                </a:cubicBezTo>
                <a:cubicBezTo>
                  <a:pt x="5750" y="2598"/>
                  <a:pt x="3995" y="2332"/>
                  <a:pt x="3163" y="3163"/>
                </a:cubicBezTo>
                <a:cubicBezTo>
                  <a:pt x="2331" y="3995"/>
                  <a:pt x="2598" y="5750"/>
                  <a:pt x="3682" y="7853"/>
                </a:cubicBezTo>
                <a:cubicBezTo>
                  <a:pt x="1426" y="8571"/>
                  <a:pt x="0" y="9624"/>
                  <a:pt x="0" y="10800"/>
                </a:cubicBezTo>
                <a:cubicBezTo>
                  <a:pt x="0" y="11976"/>
                  <a:pt x="1426" y="13029"/>
                  <a:pt x="3682" y="13748"/>
                </a:cubicBezTo>
                <a:cubicBezTo>
                  <a:pt x="2598" y="15851"/>
                  <a:pt x="2331" y="17605"/>
                  <a:pt x="3163" y="18437"/>
                </a:cubicBezTo>
                <a:cubicBezTo>
                  <a:pt x="3995" y="19268"/>
                  <a:pt x="5750" y="19002"/>
                  <a:pt x="7852" y="17918"/>
                </a:cubicBezTo>
                <a:cubicBezTo>
                  <a:pt x="8571" y="20173"/>
                  <a:pt x="9623" y="21600"/>
                  <a:pt x="10800" y="21600"/>
                </a:cubicBezTo>
                <a:cubicBezTo>
                  <a:pt x="11976" y="21600"/>
                  <a:pt x="13029" y="20173"/>
                  <a:pt x="13748" y="17918"/>
                </a:cubicBezTo>
                <a:cubicBezTo>
                  <a:pt x="15850" y="19002"/>
                  <a:pt x="17605" y="19268"/>
                  <a:pt x="18437" y="18437"/>
                </a:cubicBezTo>
                <a:cubicBezTo>
                  <a:pt x="19269" y="17605"/>
                  <a:pt x="19002" y="15851"/>
                  <a:pt x="17918" y="13748"/>
                </a:cubicBezTo>
                <a:cubicBezTo>
                  <a:pt x="20173" y="13029"/>
                  <a:pt x="21600" y="11976"/>
                  <a:pt x="21600" y="10800"/>
                </a:cubicBezTo>
                <a:moveTo>
                  <a:pt x="10800" y="9818"/>
                </a:moveTo>
                <a:cubicBezTo>
                  <a:pt x="10258" y="9818"/>
                  <a:pt x="9818" y="10258"/>
                  <a:pt x="9818" y="10800"/>
                </a:cubicBezTo>
                <a:cubicBezTo>
                  <a:pt x="9818" y="11342"/>
                  <a:pt x="10258" y="11782"/>
                  <a:pt x="10800" y="11782"/>
                </a:cubicBezTo>
                <a:cubicBezTo>
                  <a:pt x="11342" y="11782"/>
                  <a:pt x="11782" y="11342"/>
                  <a:pt x="11782" y="10800"/>
                </a:cubicBezTo>
                <a:cubicBezTo>
                  <a:pt x="11782" y="10258"/>
                  <a:pt x="11342" y="9818"/>
                  <a:pt x="10800" y="98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406" name="Shape 2778">
            <a:extLst>
              <a:ext uri="{FF2B5EF4-FFF2-40B4-BE49-F238E27FC236}">
                <a16:creationId xmlns:a16="http://schemas.microsoft.com/office/drawing/2014/main" id="{6FEDE110-7B64-6D11-6613-2129BB61C0B4}"/>
              </a:ext>
            </a:extLst>
          </p:cNvPr>
          <p:cNvSpPr/>
          <p:nvPr/>
        </p:nvSpPr>
        <p:spPr>
          <a:xfrm>
            <a:off x="732929" y="3504864"/>
            <a:ext cx="308831" cy="308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81" y="12956"/>
                </a:moveTo>
                <a:cubicBezTo>
                  <a:pt x="17070" y="12258"/>
                  <a:pt x="16576" y="11533"/>
                  <a:pt x="16011" y="10795"/>
                </a:cubicBezTo>
                <a:cubicBezTo>
                  <a:pt x="16573" y="10063"/>
                  <a:pt x="17072" y="9339"/>
                  <a:pt x="17481" y="8644"/>
                </a:cubicBezTo>
                <a:cubicBezTo>
                  <a:pt x="19410" y="9181"/>
                  <a:pt x="20618" y="9948"/>
                  <a:pt x="20618" y="10800"/>
                </a:cubicBezTo>
                <a:cubicBezTo>
                  <a:pt x="20618" y="11652"/>
                  <a:pt x="19410" y="12419"/>
                  <a:pt x="17481" y="12956"/>
                </a:cubicBezTo>
                <a:moveTo>
                  <a:pt x="17742" y="17743"/>
                </a:moveTo>
                <a:cubicBezTo>
                  <a:pt x="17140" y="18345"/>
                  <a:pt x="15740" y="18028"/>
                  <a:pt x="13996" y="17045"/>
                </a:cubicBezTo>
                <a:cubicBezTo>
                  <a:pt x="14198" y="16261"/>
                  <a:pt x="14365" y="15406"/>
                  <a:pt x="14487" y="14488"/>
                </a:cubicBezTo>
                <a:cubicBezTo>
                  <a:pt x="15405" y="14366"/>
                  <a:pt x="16261" y="14198"/>
                  <a:pt x="17044" y="13996"/>
                </a:cubicBezTo>
                <a:cubicBezTo>
                  <a:pt x="18028" y="15740"/>
                  <a:pt x="18345" y="17140"/>
                  <a:pt x="17742" y="17743"/>
                </a:cubicBezTo>
                <a:moveTo>
                  <a:pt x="15404" y="11561"/>
                </a:moveTo>
                <a:cubicBezTo>
                  <a:pt x="15837" y="12119"/>
                  <a:pt x="16219" y="12662"/>
                  <a:pt x="16554" y="13185"/>
                </a:cubicBezTo>
                <a:cubicBezTo>
                  <a:pt x="15950" y="13317"/>
                  <a:pt x="15295" y="13429"/>
                  <a:pt x="14597" y="13517"/>
                </a:cubicBezTo>
                <a:cubicBezTo>
                  <a:pt x="14631" y="13155"/>
                  <a:pt x="14655" y="12784"/>
                  <a:pt x="14677" y="12409"/>
                </a:cubicBezTo>
                <a:cubicBezTo>
                  <a:pt x="14930" y="12127"/>
                  <a:pt x="15170" y="11844"/>
                  <a:pt x="15404" y="11561"/>
                </a:cubicBezTo>
                <a:moveTo>
                  <a:pt x="15402" y="10032"/>
                </a:moveTo>
                <a:cubicBezTo>
                  <a:pt x="15170" y="9752"/>
                  <a:pt x="14928" y="9471"/>
                  <a:pt x="14677" y="9191"/>
                </a:cubicBezTo>
                <a:cubicBezTo>
                  <a:pt x="14655" y="8817"/>
                  <a:pt x="14631" y="8445"/>
                  <a:pt x="14597" y="8084"/>
                </a:cubicBezTo>
                <a:cubicBezTo>
                  <a:pt x="15295" y="8171"/>
                  <a:pt x="15950" y="8283"/>
                  <a:pt x="16554" y="8415"/>
                </a:cubicBezTo>
                <a:cubicBezTo>
                  <a:pt x="16221" y="8935"/>
                  <a:pt x="15832" y="9478"/>
                  <a:pt x="15402" y="10032"/>
                </a:cubicBezTo>
                <a:moveTo>
                  <a:pt x="17742" y="3857"/>
                </a:moveTo>
                <a:cubicBezTo>
                  <a:pt x="18345" y="4460"/>
                  <a:pt x="18028" y="5860"/>
                  <a:pt x="17044" y="7604"/>
                </a:cubicBezTo>
                <a:cubicBezTo>
                  <a:pt x="16261" y="7402"/>
                  <a:pt x="15405" y="7234"/>
                  <a:pt x="14487" y="7112"/>
                </a:cubicBezTo>
                <a:cubicBezTo>
                  <a:pt x="14365" y="6194"/>
                  <a:pt x="14198" y="5339"/>
                  <a:pt x="13996" y="4555"/>
                </a:cubicBezTo>
                <a:cubicBezTo>
                  <a:pt x="15740" y="3572"/>
                  <a:pt x="17140" y="3255"/>
                  <a:pt x="17742" y="3857"/>
                </a:cubicBezTo>
                <a:moveTo>
                  <a:pt x="13718" y="12012"/>
                </a:moveTo>
                <a:cubicBezTo>
                  <a:pt x="13448" y="12303"/>
                  <a:pt x="13172" y="12593"/>
                  <a:pt x="12882" y="12883"/>
                </a:cubicBezTo>
                <a:cubicBezTo>
                  <a:pt x="12593" y="13172"/>
                  <a:pt x="12303" y="13449"/>
                  <a:pt x="12012" y="13719"/>
                </a:cubicBezTo>
                <a:cubicBezTo>
                  <a:pt x="11614" y="13733"/>
                  <a:pt x="11212" y="13745"/>
                  <a:pt x="10800" y="13745"/>
                </a:cubicBezTo>
                <a:cubicBezTo>
                  <a:pt x="10387" y="13745"/>
                  <a:pt x="9985" y="13733"/>
                  <a:pt x="9587" y="13719"/>
                </a:cubicBezTo>
                <a:cubicBezTo>
                  <a:pt x="9297" y="13449"/>
                  <a:pt x="9006" y="13172"/>
                  <a:pt x="8717" y="12883"/>
                </a:cubicBezTo>
                <a:cubicBezTo>
                  <a:pt x="8428" y="12593"/>
                  <a:pt x="8152" y="12303"/>
                  <a:pt x="7881" y="12012"/>
                </a:cubicBezTo>
                <a:cubicBezTo>
                  <a:pt x="7866" y="11614"/>
                  <a:pt x="7855" y="11212"/>
                  <a:pt x="7855" y="10800"/>
                </a:cubicBezTo>
                <a:cubicBezTo>
                  <a:pt x="7855" y="10388"/>
                  <a:pt x="7866" y="9986"/>
                  <a:pt x="7881" y="9587"/>
                </a:cubicBezTo>
                <a:cubicBezTo>
                  <a:pt x="8152" y="9297"/>
                  <a:pt x="8428" y="9007"/>
                  <a:pt x="8717" y="8717"/>
                </a:cubicBezTo>
                <a:cubicBezTo>
                  <a:pt x="9006" y="8428"/>
                  <a:pt x="9297" y="8151"/>
                  <a:pt x="9587" y="7881"/>
                </a:cubicBezTo>
                <a:cubicBezTo>
                  <a:pt x="9985" y="7867"/>
                  <a:pt x="10387" y="7855"/>
                  <a:pt x="10800" y="7855"/>
                </a:cubicBezTo>
                <a:cubicBezTo>
                  <a:pt x="11212" y="7855"/>
                  <a:pt x="11614" y="7867"/>
                  <a:pt x="12012" y="7881"/>
                </a:cubicBezTo>
                <a:cubicBezTo>
                  <a:pt x="12303" y="8151"/>
                  <a:pt x="12593" y="8428"/>
                  <a:pt x="12882" y="8717"/>
                </a:cubicBezTo>
                <a:cubicBezTo>
                  <a:pt x="13172" y="9007"/>
                  <a:pt x="13448" y="9297"/>
                  <a:pt x="13718" y="9587"/>
                </a:cubicBezTo>
                <a:cubicBezTo>
                  <a:pt x="13733" y="9986"/>
                  <a:pt x="13745" y="10388"/>
                  <a:pt x="13745" y="10800"/>
                </a:cubicBezTo>
                <a:cubicBezTo>
                  <a:pt x="13745" y="11212"/>
                  <a:pt x="13733" y="11614"/>
                  <a:pt x="13718" y="12012"/>
                </a:cubicBezTo>
                <a:moveTo>
                  <a:pt x="13185" y="16555"/>
                </a:moveTo>
                <a:cubicBezTo>
                  <a:pt x="12662" y="16219"/>
                  <a:pt x="12120" y="15837"/>
                  <a:pt x="11561" y="15404"/>
                </a:cubicBezTo>
                <a:cubicBezTo>
                  <a:pt x="11844" y="15170"/>
                  <a:pt x="12127" y="14931"/>
                  <a:pt x="12409" y="14677"/>
                </a:cubicBezTo>
                <a:cubicBezTo>
                  <a:pt x="12783" y="14655"/>
                  <a:pt x="13155" y="14631"/>
                  <a:pt x="13517" y="14597"/>
                </a:cubicBezTo>
                <a:cubicBezTo>
                  <a:pt x="13429" y="15295"/>
                  <a:pt x="13316" y="15950"/>
                  <a:pt x="13185" y="16555"/>
                </a:cubicBezTo>
                <a:moveTo>
                  <a:pt x="10800" y="20618"/>
                </a:moveTo>
                <a:cubicBezTo>
                  <a:pt x="9948" y="20618"/>
                  <a:pt x="9181" y="19410"/>
                  <a:pt x="8643" y="17481"/>
                </a:cubicBezTo>
                <a:cubicBezTo>
                  <a:pt x="9339" y="17072"/>
                  <a:pt x="10062" y="16573"/>
                  <a:pt x="10795" y="16011"/>
                </a:cubicBezTo>
                <a:cubicBezTo>
                  <a:pt x="11532" y="16576"/>
                  <a:pt x="12258" y="17070"/>
                  <a:pt x="12957" y="17481"/>
                </a:cubicBezTo>
                <a:cubicBezTo>
                  <a:pt x="12419" y="19410"/>
                  <a:pt x="11652" y="20618"/>
                  <a:pt x="10800" y="20618"/>
                </a:cubicBezTo>
                <a:moveTo>
                  <a:pt x="8083" y="14597"/>
                </a:moveTo>
                <a:cubicBezTo>
                  <a:pt x="8445" y="14631"/>
                  <a:pt x="8816" y="14655"/>
                  <a:pt x="9190" y="14677"/>
                </a:cubicBezTo>
                <a:cubicBezTo>
                  <a:pt x="9471" y="14929"/>
                  <a:pt x="9751" y="15170"/>
                  <a:pt x="10032" y="15403"/>
                </a:cubicBezTo>
                <a:cubicBezTo>
                  <a:pt x="9478" y="15832"/>
                  <a:pt x="8935" y="16221"/>
                  <a:pt x="8415" y="16555"/>
                </a:cubicBezTo>
                <a:cubicBezTo>
                  <a:pt x="8283" y="15950"/>
                  <a:pt x="8171" y="15295"/>
                  <a:pt x="8083" y="14597"/>
                </a:cubicBezTo>
                <a:moveTo>
                  <a:pt x="8415" y="5045"/>
                </a:moveTo>
                <a:cubicBezTo>
                  <a:pt x="8938" y="5381"/>
                  <a:pt x="9480" y="5762"/>
                  <a:pt x="10038" y="6196"/>
                </a:cubicBezTo>
                <a:cubicBezTo>
                  <a:pt x="9756" y="6430"/>
                  <a:pt x="9473" y="6670"/>
                  <a:pt x="9190" y="6924"/>
                </a:cubicBezTo>
                <a:cubicBezTo>
                  <a:pt x="8816" y="6945"/>
                  <a:pt x="8445" y="6969"/>
                  <a:pt x="8083" y="7003"/>
                </a:cubicBezTo>
                <a:cubicBezTo>
                  <a:pt x="8171" y="6305"/>
                  <a:pt x="8283" y="5650"/>
                  <a:pt x="8415" y="5045"/>
                </a:cubicBezTo>
                <a:moveTo>
                  <a:pt x="10800" y="982"/>
                </a:moveTo>
                <a:cubicBezTo>
                  <a:pt x="11652" y="982"/>
                  <a:pt x="12419" y="2191"/>
                  <a:pt x="12957" y="4119"/>
                </a:cubicBezTo>
                <a:cubicBezTo>
                  <a:pt x="12261" y="4528"/>
                  <a:pt x="11537" y="5027"/>
                  <a:pt x="10804" y="5589"/>
                </a:cubicBezTo>
                <a:cubicBezTo>
                  <a:pt x="10067" y="5024"/>
                  <a:pt x="9341" y="4530"/>
                  <a:pt x="8643" y="4119"/>
                </a:cubicBezTo>
                <a:cubicBezTo>
                  <a:pt x="9181" y="2191"/>
                  <a:pt x="9948" y="982"/>
                  <a:pt x="10800" y="982"/>
                </a:cubicBezTo>
                <a:moveTo>
                  <a:pt x="13517" y="7003"/>
                </a:moveTo>
                <a:cubicBezTo>
                  <a:pt x="13155" y="6969"/>
                  <a:pt x="12783" y="6945"/>
                  <a:pt x="12409" y="6924"/>
                </a:cubicBezTo>
                <a:cubicBezTo>
                  <a:pt x="12129" y="6671"/>
                  <a:pt x="11848" y="6430"/>
                  <a:pt x="11568" y="6198"/>
                </a:cubicBezTo>
                <a:cubicBezTo>
                  <a:pt x="12122" y="5768"/>
                  <a:pt x="12665" y="5379"/>
                  <a:pt x="13185" y="5045"/>
                </a:cubicBezTo>
                <a:cubicBezTo>
                  <a:pt x="13316" y="5650"/>
                  <a:pt x="13429" y="6305"/>
                  <a:pt x="13517" y="7003"/>
                </a:cubicBezTo>
                <a:moveTo>
                  <a:pt x="7112" y="7112"/>
                </a:moveTo>
                <a:cubicBezTo>
                  <a:pt x="6194" y="7234"/>
                  <a:pt x="5339" y="7402"/>
                  <a:pt x="4555" y="7604"/>
                </a:cubicBezTo>
                <a:cubicBezTo>
                  <a:pt x="3572" y="5860"/>
                  <a:pt x="3255" y="4460"/>
                  <a:pt x="3858" y="3857"/>
                </a:cubicBezTo>
                <a:cubicBezTo>
                  <a:pt x="4460" y="3255"/>
                  <a:pt x="5860" y="3572"/>
                  <a:pt x="7604" y="4555"/>
                </a:cubicBezTo>
                <a:cubicBezTo>
                  <a:pt x="7402" y="5339"/>
                  <a:pt x="7234" y="6194"/>
                  <a:pt x="7112" y="7112"/>
                </a:cubicBezTo>
                <a:moveTo>
                  <a:pt x="3858" y="17743"/>
                </a:moveTo>
                <a:cubicBezTo>
                  <a:pt x="3255" y="17140"/>
                  <a:pt x="3572" y="15740"/>
                  <a:pt x="4555" y="13996"/>
                </a:cubicBezTo>
                <a:cubicBezTo>
                  <a:pt x="5339" y="14198"/>
                  <a:pt x="6194" y="14366"/>
                  <a:pt x="7112" y="14488"/>
                </a:cubicBezTo>
                <a:cubicBezTo>
                  <a:pt x="7234" y="15406"/>
                  <a:pt x="7402" y="16261"/>
                  <a:pt x="7604" y="17045"/>
                </a:cubicBezTo>
                <a:cubicBezTo>
                  <a:pt x="5860" y="18028"/>
                  <a:pt x="4460" y="18345"/>
                  <a:pt x="3858" y="17743"/>
                </a:cubicBezTo>
                <a:moveTo>
                  <a:pt x="7003" y="13517"/>
                </a:moveTo>
                <a:cubicBezTo>
                  <a:pt x="6305" y="13429"/>
                  <a:pt x="5650" y="13317"/>
                  <a:pt x="5045" y="13185"/>
                </a:cubicBezTo>
                <a:cubicBezTo>
                  <a:pt x="5379" y="12665"/>
                  <a:pt x="5768" y="12122"/>
                  <a:pt x="6197" y="11568"/>
                </a:cubicBezTo>
                <a:cubicBezTo>
                  <a:pt x="6429" y="11848"/>
                  <a:pt x="6671" y="12129"/>
                  <a:pt x="6923" y="12409"/>
                </a:cubicBezTo>
                <a:cubicBezTo>
                  <a:pt x="6944" y="12784"/>
                  <a:pt x="6968" y="13155"/>
                  <a:pt x="7003" y="13517"/>
                </a:cubicBezTo>
                <a:moveTo>
                  <a:pt x="6923" y="9191"/>
                </a:moveTo>
                <a:cubicBezTo>
                  <a:pt x="6669" y="9473"/>
                  <a:pt x="6429" y="9756"/>
                  <a:pt x="6196" y="10039"/>
                </a:cubicBezTo>
                <a:cubicBezTo>
                  <a:pt x="5763" y="9481"/>
                  <a:pt x="5381" y="8938"/>
                  <a:pt x="5045" y="8415"/>
                </a:cubicBezTo>
                <a:cubicBezTo>
                  <a:pt x="5650" y="8283"/>
                  <a:pt x="6305" y="8171"/>
                  <a:pt x="7003" y="8084"/>
                </a:cubicBezTo>
                <a:cubicBezTo>
                  <a:pt x="6968" y="8445"/>
                  <a:pt x="6944" y="8816"/>
                  <a:pt x="6923" y="9191"/>
                </a:cubicBezTo>
                <a:moveTo>
                  <a:pt x="982" y="10800"/>
                </a:moveTo>
                <a:cubicBezTo>
                  <a:pt x="982" y="9948"/>
                  <a:pt x="2190" y="9181"/>
                  <a:pt x="4119" y="8644"/>
                </a:cubicBezTo>
                <a:cubicBezTo>
                  <a:pt x="4530" y="9342"/>
                  <a:pt x="5023" y="10067"/>
                  <a:pt x="5588" y="10805"/>
                </a:cubicBezTo>
                <a:cubicBezTo>
                  <a:pt x="5027" y="11537"/>
                  <a:pt x="4528" y="12262"/>
                  <a:pt x="4119" y="12956"/>
                </a:cubicBezTo>
                <a:cubicBezTo>
                  <a:pt x="2190" y="12419"/>
                  <a:pt x="982" y="11652"/>
                  <a:pt x="982" y="10800"/>
                </a:cubicBezTo>
                <a:moveTo>
                  <a:pt x="21600" y="10800"/>
                </a:moveTo>
                <a:cubicBezTo>
                  <a:pt x="21600" y="9624"/>
                  <a:pt x="20173" y="8571"/>
                  <a:pt x="17918" y="7853"/>
                </a:cubicBezTo>
                <a:cubicBezTo>
                  <a:pt x="19002" y="5750"/>
                  <a:pt x="19269" y="3995"/>
                  <a:pt x="18437" y="3163"/>
                </a:cubicBezTo>
                <a:cubicBezTo>
                  <a:pt x="17605" y="2332"/>
                  <a:pt x="15850" y="2598"/>
                  <a:pt x="13748" y="3682"/>
                </a:cubicBezTo>
                <a:cubicBezTo>
                  <a:pt x="13029" y="1427"/>
                  <a:pt x="11976" y="0"/>
                  <a:pt x="10800" y="0"/>
                </a:cubicBezTo>
                <a:cubicBezTo>
                  <a:pt x="9623" y="0"/>
                  <a:pt x="8571" y="1427"/>
                  <a:pt x="7852" y="3682"/>
                </a:cubicBezTo>
                <a:cubicBezTo>
                  <a:pt x="5750" y="2598"/>
                  <a:pt x="3995" y="2332"/>
                  <a:pt x="3163" y="3163"/>
                </a:cubicBezTo>
                <a:cubicBezTo>
                  <a:pt x="2331" y="3995"/>
                  <a:pt x="2598" y="5750"/>
                  <a:pt x="3682" y="7853"/>
                </a:cubicBezTo>
                <a:cubicBezTo>
                  <a:pt x="1426" y="8571"/>
                  <a:pt x="0" y="9624"/>
                  <a:pt x="0" y="10800"/>
                </a:cubicBezTo>
                <a:cubicBezTo>
                  <a:pt x="0" y="11976"/>
                  <a:pt x="1426" y="13029"/>
                  <a:pt x="3682" y="13748"/>
                </a:cubicBezTo>
                <a:cubicBezTo>
                  <a:pt x="2598" y="15851"/>
                  <a:pt x="2331" y="17605"/>
                  <a:pt x="3163" y="18437"/>
                </a:cubicBezTo>
                <a:cubicBezTo>
                  <a:pt x="3995" y="19268"/>
                  <a:pt x="5750" y="19002"/>
                  <a:pt x="7852" y="17918"/>
                </a:cubicBezTo>
                <a:cubicBezTo>
                  <a:pt x="8571" y="20173"/>
                  <a:pt x="9623" y="21600"/>
                  <a:pt x="10800" y="21600"/>
                </a:cubicBezTo>
                <a:cubicBezTo>
                  <a:pt x="11976" y="21600"/>
                  <a:pt x="13029" y="20173"/>
                  <a:pt x="13748" y="17918"/>
                </a:cubicBezTo>
                <a:cubicBezTo>
                  <a:pt x="15850" y="19002"/>
                  <a:pt x="17605" y="19268"/>
                  <a:pt x="18437" y="18437"/>
                </a:cubicBezTo>
                <a:cubicBezTo>
                  <a:pt x="19269" y="17605"/>
                  <a:pt x="19002" y="15851"/>
                  <a:pt x="17918" y="13748"/>
                </a:cubicBezTo>
                <a:cubicBezTo>
                  <a:pt x="20173" y="13029"/>
                  <a:pt x="21600" y="11976"/>
                  <a:pt x="21600" y="10800"/>
                </a:cubicBezTo>
                <a:moveTo>
                  <a:pt x="10800" y="9818"/>
                </a:moveTo>
                <a:cubicBezTo>
                  <a:pt x="10258" y="9818"/>
                  <a:pt x="9818" y="10258"/>
                  <a:pt x="9818" y="10800"/>
                </a:cubicBezTo>
                <a:cubicBezTo>
                  <a:pt x="9818" y="11342"/>
                  <a:pt x="10258" y="11782"/>
                  <a:pt x="10800" y="11782"/>
                </a:cubicBezTo>
                <a:cubicBezTo>
                  <a:pt x="11342" y="11782"/>
                  <a:pt x="11782" y="11342"/>
                  <a:pt x="11782" y="10800"/>
                </a:cubicBezTo>
                <a:cubicBezTo>
                  <a:pt x="11782" y="10258"/>
                  <a:pt x="11342" y="9818"/>
                  <a:pt x="10800" y="98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407" name="Shape 2753">
            <a:extLst>
              <a:ext uri="{FF2B5EF4-FFF2-40B4-BE49-F238E27FC236}">
                <a16:creationId xmlns:a16="http://schemas.microsoft.com/office/drawing/2014/main" id="{932C7A3F-DF5C-828B-497A-C1D80A7EC423}"/>
              </a:ext>
            </a:extLst>
          </p:cNvPr>
          <p:cNvSpPr/>
          <p:nvPr/>
        </p:nvSpPr>
        <p:spPr>
          <a:xfrm>
            <a:off x="7959685" y="2520528"/>
            <a:ext cx="216937" cy="2651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800" y="18655"/>
                </a:moveTo>
                <a:cubicBezTo>
                  <a:pt x="13468" y="18655"/>
                  <a:pt x="13200" y="18874"/>
                  <a:pt x="13200" y="19145"/>
                </a:cubicBezTo>
                <a:cubicBezTo>
                  <a:pt x="13200" y="19417"/>
                  <a:pt x="13468" y="19636"/>
                  <a:pt x="13800" y="19636"/>
                </a:cubicBezTo>
                <a:cubicBezTo>
                  <a:pt x="14132" y="19636"/>
                  <a:pt x="14400" y="19417"/>
                  <a:pt x="14400" y="19145"/>
                </a:cubicBezTo>
                <a:cubicBezTo>
                  <a:pt x="14400" y="18874"/>
                  <a:pt x="14132" y="18655"/>
                  <a:pt x="13800" y="18655"/>
                </a:cubicBezTo>
                <a:moveTo>
                  <a:pt x="10200" y="15709"/>
                </a:moveTo>
                <a:cubicBezTo>
                  <a:pt x="9868" y="15709"/>
                  <a:pt x="9600" y="15490"/>
                  <a:pt x="9600" y="15218"/>
                </a:cubicBezTo>
                <a:cubicBezTo>
                  <a:pt x="9600" y="14947"/>
                  <a:pt x="9868" y="14727"/>
                  <a:pt x="10200" y="14727"/>
                </a:cubicBezTo>
                <a:cubicBezTo>
                  <a:pt x="10532" y="14727"/>
                  <a:pt x="10800" y="14947"/>
                  <a:pt x="10800" y="15218"/>
                </a:cubicBezTo>
                <a:cubicBezTo>
                  <a:pt x="10800" y="15490"/>
                  <a:pt x="10532" y="15709"/>
                  <a:pt x="10200" y="15709"/>
                </a:cubicBezTo>
                <a:moveTo>
                  <a:pt x="10200" y="13745"/>
                </a:moveTo>
                <a:cubicBezTo>
                  <a:pt x="9206" y="13745"/>
                  <a:pt x="8400" y="14405"/>
                  <a:pt x="8400" y="15218"/>
                </a:cubicBezTo>
                <a:cubicBezTo>
                  <a:pt x="8400" y="16031"/>
                  <a:pt x="9206" y="16691"/>
                  <a:pt x="10200" y="16691"/>
                </a:cubicBezTo>
                <a:cubicBezTo>
                  <a:pt x="11194" y="16691"/>
                  <a:pt x="12000" y="16031"/>
                  <a:pt x="12000" y="15218"/>
                </a:cubicBezTo>
                <a:cubicBezTo>
                  <a:pt x="12000" y="14405"/>
                  <a:pt x="11194" y="13745"/>
                  <a:pt x="10200" y="13745"/>
                </a:cubicBezTo>
                <a:moveTo>
                  <a:pt x="15600" y="13745"/>
                </a:moveTo>
                <a:cubicBezTo>
                  <a:pt x="14938" y="13745"/>
                  <a:pt x="14400" y="14186"/>
                  <a:pt x="14400" y="14727"/>
                </a:cubicBezTo>
                <a:cubicBezTo>
                  <a:pt x="14400" y="15269"/>
                  <a:pt x="14938" y="15709"/>
                  <a:pt x="15600" y="15709"/>
                </a:cubicBezTo>
                <a:cubicBezTo>
                  <a:pt x="16262" y="15709"/>
                  <a:pt x="16800" y="15269"/>
                  <a:pt x="16800" y="14727"/>
                </a:cubicBezTo>
                <a:cubicBezTo>
                  <a:pt x="16800" y="14186"/>
                  <a:pt x="16262" y="13745"/>
                  <a:pt x="15600" y="13745"/>
                </a:cubicBezTo>
                <a:moveTo>
                  <a:pt x="14400" y="20618"/>
                </a:moveTo>
                <a:lnTo>
                  <a:pt x="7200" y="20618"/>
                </a:lnTo>
                <a:cubicBezTo>
                  <a:pt x="3892" y="20618"/>
                  <a:pt x="1200" y="18416"/>
                  <a:pt x="1200" y="15709"/>
                </a:cubicBezTo>
                <a:cubicBezTo>
                  <a:pt x="1200" y="13123"/>
                  <a:pt x="2182" y="11620"/>
                  <a:pt x="3320" y="9880"/>
                </a:cubicBezTo>
                <a:cubicBezTo>
                  <a:pt x="3477" y="9639"/>
                  <a:pt x="3636" y="9392"/>
                  <a:pt x="3797" y="9140"/>
                </a:cubicBezTo>
                <a:cubicBezTo>
                  <a:pt x="3905" y="9093"/>
                  <a:pt x="6420" y="8038"/>
                  <a:pt x="9814" y="9625"/>
                </a:cubicBezTo>
                <a:cubicBezTo>
                  <a:pt x="10959" y="10160"/>
                  <a:pt x="12064" y="10360"/>
                  <a:pt x="13079" y="10360"/>
                </a:cubicBezTo>
                <a:cubicBezTo>
                  <a:pt x="15152" y="10360"/>
                  <a:pt x="16846" y="9523"/>
                  <a:pt x="17711" y="8991"/>
                </a:cubicBezTo>
                <a:cubicBezTo>
                  <a:pt x="17902" y="9295"/>
                  <a:pt x="18093" y="9592"/>
                  <a:pt x="18280" y="9880"/>
                </a:cubicBezTo>
                <a:cubicBezTo>
                  <a:pt x="19418" y="11620"/>
                  <a:pt x="20400" y="13123"/>
                  <a:pt x="20400" y="15709"/>
                </a:cubicBezTo>
                <a:cubicBezTo>
                  <a:pt x="20400" y="18416"/>
                  <a:pt x="17708" y="20618"/>
                  <a:pt x="14400" y="20618"/>
                </a:cubicBezTo>
                <a:moveTo>
                  <a:pt x="5967" y="2945"/>
                </a:moveTo>
                <a:lnTo>
                  <a:pt x="15633" y="2945"/>
                </a:lnTo>
                <a:cubicBezTo>
                  <a:pt x="15782" y="5133"/>
                  <a:pt x="16425" y="6735"/>
                  <a:pt x="17180" y="8090"/>
                </a:cubicBezTo>
                <a:cubicBezTo>
                  <a:pt x="16281" y="8690"/>
                  <a:pt x="13509" y="10220"/>
                  <a:pt x="10410" y="8772"/>
                </a:cubicBezTo>
                <a:cubicBezTo>
                  <a:pt x="7921" y="7609"/>
                  <a:pt x="5800" y="7679"/>
                  <a:pt x="4520" y="7912"/>
                </a:cubicBezTo>
                <a:cubicBezTo>
                  <a:pt x="5231" y="6594"/>
                  <a:pt x="5824" y="5037"/>
                  <a:pt x="5967" y="2945"/>
                </a:cubicBezTo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43" y="2945"/>
                </a:move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757" y="2945"/>
                </a:lnTo>
                <a:cubicBezTo>
                  <a:pt x="4322" y="8937"/>
                  <a:pt x="0" y="10114"/>
                  <a:pt x="0" y="15709"/>
                </a:cubicBezTo>
                <a:cubicBezTo>
                  <a:pt x="0" y="18962"/>
                  <a:pt x="3224" y="21600"/>
                  <a:pt x="7200" y="21600"/>
                </a:cubicBezTo>
                <a:lnTo>
                  <a:pt x="14400" y="21600"/>
                </a:lnTo>
                <a:cubicBezTo>
                  <a:pt x="18376" y="21600"/>
                  <a:pt x="21600" y="18962"/>
                  <a:pt x="21600" y="15709"/>
                </a:cubicBezTo>
                <a:cubicBezTo>
                  <a:pt x="21600" y="10114"/>
                  <a:pt x="17278" y="8937"/>
                  <a:pt x="16843" y="2945"/>
                </a:cubicBezTo>
                <a:moveTo>
                  <a:pt x="17400" y="11782"/>
                </a:moveTo>
                <a:cubicBezTo>
                  <a:pt x="17068" y="11782"/>
                  <a:pt x="16800" y="12001"/>
                  <a:pt x="16800" y="12273"/>
                </a:cubicBezTo>
                <a:cubicBezTo>
                  <a:pt x="16800" y="12544"/>
                  <a:pt x="17068" y="12764"/>
                  <a:pt x="17400" y="12764"/>
                </a:cubicBezTo>
                <a:cubicBezTo>
                  <a:pt x="17732" y="12764"/>
                  <a:pt x="18000" y="12544"/>
                  <a:pt x="18000" y="12273"/>
                </a:cubicBezTo>
                <a:cubicBezTo>
                  <a:pt x="18000" y="12001"/>
                  <a:pt x="17732" y="11782"/>
                  <a:pt x="17400" y="11782"/>
                </a:cubicBezTo>
                <a:moveTo>
                  <a:pt x="6000" y="10800"/>
                </a:moveTo>
                <a:cubicBezTo>
                  <a:pt x="5338" y="10800"/>
                  <a:pt x="4800" y="11240"/>
                  <a:pt x="4800" y="11782"/>
                </a:cubicBezTo>
                <a:cubicBezTo>
                  <a:pt x="4800" y="12324"/>
                  <a:pt x="5338" y="12764"/>
                  <a:pt x="6000" y="12764"/>
                </a:cubicBezTo>
                <a:cubicBezTo>
                  <a:pt x="6662" y="12764"/>
                  <a:pt x="7200" y="12324"/>
                  <a:pt x="7200" y="11782"/>
                </a:cubicBezTo>
                <a:cubicBezTo>
                  <a:pt x="7200" y="11240"/>
                  <a:pt x="6662" y="10800"/>
                  <a:pt x="6000" y="10800"/>
                </a:cubicBezTo>
                <a:moveTo>
                  <a:pt x="5400" y="16691"/>
                </a:moveTo>
                <a:cubicBezTo>
                  <a:pt x="5068" y="16691"/>
                  <a:pt x="4800" y="16910"/>
                  <a:pt x="4800" y="17182"/>
                </a:cubicBezTo>
                <a:cubicBezTo>
                  <a:pt x="4800" y="17453"/>
                  <a:pt x="5068" y="17673"/>
                  <a:pt x="5400" y="17673"/>
                </a:cubicBezTo>
                <a:cubicBezTo>
                  <a:pt x="5732" y="17673"/>
                  <a:pt x="6000" y="17453"/>
                  <a:pt x="6000" y="17182"/>
                </a:cubicBezTo>
                <a:cubicBezTo>
                  <a:pt x="6000" y="16910"/>
                  <a:pt x="5732" y="16691"/>
                  <a:pt x="5400" y="166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512" name="Shape 2753">
            <a:extLst>
              <a:ext uri="{FF2B5EF4-FFF2-40B4-BE49-F238E27FC236}">
                <a16:creationId xmlns:a16="http://schemas.microsoft.com/office/drawing/2014/main" id="{33FAF8CF-FD54-0047-1BC1-3ABEE5B48D26}"/>
              </a:ext>
            </a:extLst>
          </p:cNvPr>
          <p:cNvSpPr/>
          <p:nvPr/>
        </p:nvSpPr>
        <p:spPr>
          <a:xfrm>
            <a:off x="8435778" y="3291345"/>
            <a:ext cx="216937" cy="2651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800" y="18655"/>
                </a:moveTo>
                <a:cubicBezTo>
                  <a:pt x="13468" y="18655"/>
                  <a:pt x="13200" y="18874"/>
                  <a:pt x="13200" y="19145"/>
                </a:cubicBezTo>
                <a:cubicBezTo>
                  <a:pt x="13200" y="19417"/>
                  <a:pt x="13468" y="19636"/>
                  <a:pt x="13800" y="19636"/>
                </a:cubicBezTo>
                <a:cubicBezTo>
                  <a:pt x="14132" y="19636"/>
                  <a:pt x="14400" y="19417"/>
                  <a:pt x="14400" y="19145"/>
                </a:cubicBezTo>
                <a:cubicBezTo>
                  <a:pt x="14400" y="18874"/>
                  <a:pt x="14132" y="18655"/>
                  <a:pt x="13800" y="18655"/>
                </a:cubicBezTo>
                <a:moveTo>
                  <a:pt x="10200" y="15709"/>
                </a:moveTo>
                <a:cubicBezTo>
                  <a:pt x="9868" y="15709"/>
                  <a:pt x="9600" y="15490"/>
                  <a:pt x="9600" y="15218"/>
                </a:cubicBezTo>
                <a:cubicBezTo>
                  <a:pt x="9600" y="14947"/>
                  <a:pt x="9868" y="14727"/>
                  <a:pt x="10200" y="14727"/>
                </a:cubicBezTo>
                <a:cubicBezTo>
                  <a:pt x="10532" y="14727"/>
                  <a:pt x="10800" y="14947"/>
                  <a:pt x="10800" y="15218"/>
                </a:cubicBezTo>
                <a:cubicBezTo>
                  <a:pt x="10800" y="15490"/>
                  <a:pt x="10532" y="15709"/>
                  <a:pt x="10200" y="15709"/>
                </a:cubicBezTo>
                <a:moveTo>
                  <a:pt x="10200" y="13745"/>
                </a:moveTo>
                <a:cubicBezTo>
                  <a:pt x="9206" y="13745"/>
                  <a:pt x="8400" y="14405"/>
                  <a:pt x="8400" y="15218"/>
                </a:cubicBezTo>
                <a:cubicBezTo>
                  <a:pt x="8400" y="16031"/>
                  <a:pt x="9206" y="16691"/>
                  <a:pt x="10200" y="16691"/>
                </a:cubicBezTo>
                <a:cubicBezTo>
                  <a:pt x="11194" y="16691"/>
                  <a:pt x="12000" y="16031"/>
                  <a:pt x="12000" y="15218"/>
                </a:cubicBezTo>
                <a:cubicBezTo>
                  <a:pt x="12000" y="14405"/>
                  <a:pt x="11194" y="13745"/>
                  <a:pt x="10200" y="13745"/>
                </a:cubicBezTo>
                <a:moveTo>
                  <a:pt x="15600" y="13745"/>
                </a:moveTo>
                <a:cubicBezTo>
                  <a:pt x="14938" y="13745"/>
                  <a:pt x="14400" y="14186"/>
                  <a:pt x="14400" y="14727"/>
                </a:cubicBezTo>
                <a:cubicBezTo>
                  <a:pt x="14400" y="15269"/>
                  <a:pt x="14938" y="15709"/>
                  <a:pt x="15600" y="15709"/>
                </a:cubicBezTo>
                <a:cubicBezTo>
                  <a:pt x="16262" y="15709"/>
                  <a:pt x="16800" y="15269"/>
                  <a:pt x="16800" y="14727"/>
                </a:cubicBezTo>
                <a:cubicBezTo>
                  <a:pt x="16800" y="14186"/>
                  <a:pt x="16262" y="13745"/>
                  <a:pt x="15600" y="13745"/>
                </a:cubicBezTo>
                <a:moveTo>
                  <a:pt x="14400" y="20618"/>
                </a:moveTo>
                <a:lnTo>
                  <a:pt x="7200" y="20618"/>
                </a:lnTo>
                <a:cubicBezTo>
                  <a:pt x="3892" y="20618"/>
                  <a:pt x="1200" y="18416"/>
                  <a:pt x="1200" y="15709"/>
                </a:cubicBezTo>
                <a:cubicBezTo>
                  <a:pt x="1200" y="13123"/>
                  <a:pt x="2182" y="11620"/>
                  <a:pt x="3320" y="9880"/>
                </a:cubicBezTo>
                <a:cubicBezTo>
                  <a:pt x="3477" y="9639"/>
                  <a:pt x="3636" y="9392"/>
                  <a:pt x="3797" y="9140"/>
                </a:cubicBezTo>
                <a:cubicBezTo>
                  <a:pt x="3905" y="9093"/>
                  <a:pt x="6420" y="8038"/>
                  <a:pt x="9814" y="9625"/>
                </a:cubicBezTo>
                <a:cubicBezTo>
                  <a:pt x="10959" y="10160"/>
                  <a:pt x="12064" y="10360"/>
                  <a:pt x="13079" y="10360"/>
                </a:cubicBezTo>
                <a:cubicBezTo>
                  <a:pt x="15152" y="10360"/>
                  <a:pt x="16846" y="9523"/>
                  <a:pt x="17711" y="8991"/>
                </a:cubicBezTo>
                <a:cubicBezTo>
                  <a:pt x="17902" y="9295"/>
                  <a:pt x="18093" y="9592"/>
                  <a:pt x="18280" y="9880"/>
                </a:cubicBezTo>
                <a:cubicBezTo>
                  <a:pt x="19418" y="11620"/>
                  <a:pt x="20400" y="13123"/>
                  <a:pt x="20400" y="15709"/>
                </a:cubicBezTo>
                <a:cubicBezTo>
                  <a:pt x="20400" y="18416"/>
                  <a:pt x="17708" y="20618"/>
                  <a:pt x="14400" y="20618"/>
                </a:cubicBezTo>
                <a:moveTo>
                  <a:pt x="5967" y="2945"/>
                </a:moveTo>
                <a:lnTo>
                  <a:pt x="15633" y="2945"/>
                </a:lnTo>
                <a:cubicBezTo>
                  <a:pt x="15782" y="5133"/>
                  <a:pt x="16425" y="6735"/>
                  <a:pt x="17180" y="8090"/>
                </a:cubicBezTo>
                <a:cubicBezTo>
                  <a:pt x="16281" y="8690"/>
                  <a:pt x="13509" y="10220"/>
                  <a:pt x="10410" y="8772"/>
                </a:cubicBezTo>
                <a:cubicBezTo>
                  <a:pt x="7921" y="7609"/>
                  <a:pt x="5800" y="7679"/>
                  <a:pt x="4520" y="7912"/>
                </a:cubicBezTo>
                <a:cubicBezTo>
                  <a:pt x="5231" y="6594"/>
                  <a:pt x="5824" y="5037"/>
                  <a:pt x="5967" y="2945"/>
                </a:cubicBezTo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43" y="2945"/>
                </a:move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757" y="2945"/>
                </a:lnTo>
                <a:cubicBezTo>
                  <a:pt x="4322" y="8937"/>
                  <a:pt x="0" y="10114"/>
                  <a:pt x="0" y="15709"/>
                </a:cubicBezTo>
                <a:cubicBezTo>
                  <a:pt x="0" y="18962"/>
                  <a:pt x="3224" y="21600"/>
                  <a:pt x="7200" y="21600"/>
                </a:cubicBezTo>
                <a:lnTo>
                  <a:pt x="14400" y="21600"/>
                </a:lnTo>
                <a:cubicBezTo>
                  <a:pt x="18376" y="21600"/>
                  <a:pt x="21600" y="18962"/>
                  <a:pt x="21600" y="15709"/>
                </a:cubicBezTo>
                <a:cubicBezTo>
                  <a:pt x="21600" y="10114"/>
                  <a:pt x="17278" y="8937"/>
                  <a:pt x="16843" y="2945"/>
                </a:cubicBezTo>
                <a:moveTo>
                  <a:pt x="17400" y="11782"/>
                </a:moveTo>
                <a:cubicBezTo>
                  <a:pt x="17068" y="11782"/>
                  <a:pt x="16800" y="12001"/>
                  <a:pt x="16800" y="12273"/>
                </a:cubicBezTo>
                <a:cubicBezTo>
                  <a:pt x="16800" y="12544"/>
                  <a:pt x="17068" y="12764"/>
                  <a:pt x="17400" y="12764"/>
                </a:cubicBezTo>
                <a:cubicBezTo>
                  <a:pt x="17732" y="12764"/>
                  <a:pt x="18000" y="12544"/>
                  <a:pt x="18000" y="12273"/>
                </a:cubicBezTo>
                <a:cubicBezTo>
                  <a:pt x="18000" y="12001"/>
                  <a:pt x="17732" y="11782"/>
                  <a:pt x="17400" y="11782"/>
                </a:cubicBezTo>
                <a:moveTo>
                  <a:pt x="6000" y="10800"/>
                </a:moveTo>
                <a:cubicBezTo>
                  <a:pt x="5338" y="10800"/>
                  <a:pt x="4800" y="11240"/>
                  <a:pt x="4800" y="11782"/>
                </a:cubicBezTo>
                <a:cubicBezTo>
                  <a:pt x="4800" y="12324"/>
                  <a:pt x="5338" y="12764"/>
                  <a:pt x="6000" y="12764"/>
                </a:cubicBezTo>
                <a:cubicBezTo>
                  <a:pt x="6662" y="12764"/>
                  <a:pt x="7200" y="12324"/>
                  <a:pt x="7200" y="11782"/>
                </a:cubicBezTo>
                <a:cubicBezTo>
                  <a:pt x="7200" y="11240"/>
                  <a:pt x="6662" y="10800"/>
                  <a:pt x="6000" y="10800"/>
                </a:cubicBezTo>
                <a:moveTo>
                  <a:pt x="5400" y="16691"/>
                </a:moveTo>
                <a:cubicBezTo>
                  <a:pt x="5068" y="16691"/>
                  <a:pt x="4800" y="16910"/>
                  <a:pt x="4800" y="17182"/>
                </a:cubicBezTo>
                <a:cubicBezTo>
                  <a:pt x="4800" y="17453"/>
                  <a:pt x="5068" y="17673"/>
                  <a:pt x="5400" y="17673"/>
                </a:cubicBezTo>
                <a:cubicBezTo>
                  <a:pt x="5732" y="17673"/>
                  <a:pt x="6000" y="17453"/>
                  <a:pt x="6000" y="17182"/>
                </a:cubicBezTo>
                <a:cubicBezTo>
                  <a:pt x="6000" y="16910"/>
                  <a:pt x="5732" y="16691"/>
                  <a:pt x="5400" y="166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513" name="Shape 2753">
            <a:extLst>
              <a:ext uri="{FF2B5EF4-FFF2-40B4-BE49-F238E27FC236}">
                <a16:creationId xmlns:a16="http://schemas.microsoft.com/office/drawing/2014/main" id="{2D60E641-00DC-159E-171E-9F1FD05A0607}"/>
              </a:ext>
            </a:extLst>
          </p:cNvPr>
          <p:cNvSpPr/>
          <p:nvPr/>
        </p:nvSpPr>
        <p:spPr>
          <a:xfrm>
            <a:off x="7959686" y="4009262"/>
            <a:ext cx="216937" cy="2651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800" y="18655"/>
                </a:moveTo>
                <a:cubicBezTo>
                  <a:pt x="13468" y="18655"/>
                  <a:pt x="13200" y="18874"/>
                  <a:pt x="13200" y="19145"/>
                </a:cubicBezTo>
                <a:cubicBezTo>
                  <a:pt x="13200" y="19417"/>
                  <a:pt x="13468" y="19636"/>
                  <a:pt x="13800" y="19636"/>
                </a:cubicBezTo>
                <a:cubicBezTo>
                  <a:pt x="14132" y="19636"/>
                  <a:pt x="14400" y="19417"/>
                  <a:pt x="14400" y="19145"/>
                </a:cubicBezTo>
                <a:cubicBezTo>
                  <a:pt x="14400" y="18874"/>
                  <a:pt x="14132" y="18655"/>
                  <a:pt x="13800" y="18655"/>
                </a:cubicBezTo>
                <a:moveTo>
                  <a:pt x="10200" y="15709"/>
                </a:moveTo>
                <a:cubicBezTo>
                  <a:pt x="9868" y="15709"/>
                  <a:pt x="9600" y="15490"/>
                  <a:pt x="9600" y="15218"/>
                </a:cubicBezTo>
                <a:cubicBezTo>
                  <a:pt x="9600" y="14947"/>
                  <a:pt x="9868" y="14727"/>
                  <a:pt x="10200" y="14727"/>
                </a:cubicBezTo>
                <a:cubicBezTo>
                  <a:pt x="10532" y="14727"/>
                  <a:pt x="10800" y="14947"/>
                  <a:pt x="10800" y="15218"/>
                </a:cubicBezTo>
                <a:cubicBezTo>
                  <a:pt x="10800" y="15490"/>
                  <a:pt x="10532" y="15709"/>
                  <a:pt x="10200" y="15709"/>
                </a:cubicBezTo>
                <a:moveTo>
                  <a:pt x="10200" y="13745"/>
                </a:moveTo>
                <a:cubicBezTo>
                  <a:pt x="9206" y="13745"/>
                  <a:pt x="8400" y="14405"/>
                  <a:pt x="8400" y="15218"/>
                </a:cubicBezTo>
                <a:cubicBezTo>
                  <a:pt x="8400" y="16031"/>
                  <a:pt x="9206" y="16691"/>
                  <a:pt x="10200" y="16691"/>
                </a:cubicBezTo>
                <a:cubicBezTo>
                  <a:pt x="11194" y="16691"/>
                  <a:pt x="12000" y="16031"/>
                  <a:pt x="12000" y="15218"/>
                </a:cubicBezTo>
                <a:cubicBezTo>
                  <a:pt x="12000" y="14405"/>
                  <a:pt x="11194" y="13745"/>
                  <a:pt x="10200" y="13745"/>
                </a:cubicBezTo>
                <a:moveTo>
                  <a:pt x="15600" y="13745"/>
                </a:moveTo>
                <a:cubicBezTo>
                  <a:pt x="14938" y="13745"/>
                  <a:pt x="14400" y="14186"/>
                  <a:pt x="14400" y="14727"/>
                </a:cubicBezTo>
                <a:cubicBezTo>
                  <a:pt x="14400" y="15269"/>
                  <a:pt x="14938" y="15709"/>
                  <a:pt x="15600" y="15709"/>
                </a:cubicBezTo>
                <a:cubicBezTo>
                  <a:pt x="16262" y="15709"/>
                  <a:pt x="16800" y="15269"/>
                  <a:pt x="16800" y="14727"/>
                </a:cubicBezTo>
                <a:cubicBezTo>
                  <a:pt x="16800" y="14186"/>
                  <a:pt x="16262" y="13745"/>
                  <a:pt x="15600" y="13745"/>
                </a:cubicBezTo>
                <a:moveTo>
                  <a:pt x="14400" y="20618"/>
                </a:moveTo>
                <a:lnTo>
                  <a:pt x="7200" y="20618"/>
                </a:lnTo>
                <a:cubicBezTo>
                  <a:pt x="3892" y="20618"/>
                  <a:pt x="1200" y="18416"/>
                  <a:pt x="1200" y="15709"/>
                </a:cubicBezTo>
                <a:cubicBezTo>
                  <a:pt x="1200" y="13123"/>
                  <a:pt x="2182" y="11620"/>
                  <a:pt x="3320" y="9880"/>
                </a:cubicBezTo>
                <a:cubicBezTo>
                  <a:pt x="3477" y="9639"/>
                  <a:pt x="3636" y="9392"/>
                  <a:pt x="3797" y="9140"/>
                </a:cubicBezTo>
                <a:cubicBezTo>
                  <a:pt x="3905" y="9093"/>
                  <a:pt x="6420" y="8038"/>
                  <a:pt x="9814" y="9625"/>
                </a:cubicBezTo>
                <a:cubicBezTo>
                  <a:pt x="10959" y="10160"/>
                  <a:pt x="12064" y="10360"/>
                  <a:pt x="13079" y="10360"/>
                </a:cubicBezTo>
                <a:cubicBezTo>
                  <a:pt x="15152" y="10360"/>
                  <a:pt x="16846" y="9523"/>
                  <a:pt x="17711" y="8991"/>
                </a:cubicBezTo>
                <a:cubicBezTo>
                  <a:pt x="17902" y="9295"/>
                  <a:pt x="18093" y="9592"/>
                  <a:pt x="18280" y="9880"/>
                </a:cubicBezTo>
                <a:cubicBezTo>
                  <a:pt x="19418" y="11620"/>
                  <a:pt x="20400" y="13123"/>
                  <a:pt x="20400" y="15709"/>
                </a:cubicBezTo>
                <a:cubicBezTo>
                  <a:pt x="20400" y="18416"/>
                  <a:pt x="17708" y="20618"/>
                  <a:pt x="14400" y="20618"/>
                </a:cubicBezTo>
                <a:moveTo>
                  <a:pt x="5967" y="2945"/>
                </a:moveTo>
                <a:lnTo>
                  <a:pt x="15633" y="2945"/>
                </a:lnTo>
                <a:cubicBezTo>
                  <a:pt x="15782" y="5133"/>
                  <a:pt x="16425" y="6735"/>
                  <a:pt x="17180" y="8090"/>
                </a:cubicBezTo>
                <a:cubicBezTo>
                  <a:pt x="16281" y="8690"/>
                  <a:pt x="13509" y="10220"/>
                  <a:pt x="10410" y="8772"/>
                </a:cubicBezTo>
                <a:cubicBezTo>
                  <a:pt x="7921" y="7609"/>
                  <a:pt x="5800" y="7679"/>
                  <a:pt x="4520" y="7912"/>
                </a:cubicBezTo>
                <a:cubicBezTo>
                  <a:pt x="5231" y="6594"/>
                  <a:pt x="5824" y="5037"/>
                  <a:pt x="5967" y="2945"/>
                </a:cubicBezTo>
                <a:moveTo>
                  <a:pt x="3600" y="982"/>
                </a:moveTo>
                <a:lnTo>
                  <a:pt x="18000" y="982"/>
                </a:lnTo>
                <a:lnTo>
                  <a:pt x="18000" y="1964"/>
                </a:lnTo>
                <a:lnTo>
                  <a:pt x="3600" y="1964"/>
                </a:lnTo>
                <a:cubicBezTo>
                  <a:pt x="3600" y="1964"/>
                  <a:pt x="3600" y="982"/>
                  <a:pt x="3600" y="982"/>
                </a:cubicBezTo>
                <a:close/>
                <a:moveTo>
                  <a:pt x="16843" y="2945"/>
                </a:moveTo>
                <a:lnTo>
                  <a:pt x="18000" y="2945"/>
                </a:lnTo>
                <a:cubicBezTo>
                  <a:pt x="18662" y="2945"/>
                  <a:pt x="19200" y="2505"/>
                  <a:pt x="19200" y="1964"/>
                </a:cubicBezTo>
                <a:lnTo>
                  <a:pt x="19200" y="982"/>
                </a:lnTo>
                <a:cubicBezTo>
                  <a:pt x="19200" y="440"/>
                  <a:pt x="18662" y="0"/>
                  <a:pt x="18000" y="0"/>
                </a:cubicBezTo>
                <a:lnTo>
                  <a:pt x="3600" y="0"/>
                </a:lnTo>
                <a:cubicBezTo>
                  <a:pt x="2938" y="0"/>
                  <a:pt x="2400" y="440"/>
                  <a:pt x="2400" y="982"/>
                </a:cubicBezTo>
                <a:lnTo>
                  <a:pt x="2400" y="1964"/>
                </a:lnTo>
                <a:cubicBezTo>
                  <a:pt x="2400" y="2505"/>
                  <a:pt x="2938" y="2945"/>
                  <a:pt x="3600" y="2945"/>
                </a:cubicBezTo>
                <a:lnTo>
                  <a:pt x="4757" y="2945"/>
                </a:lnTo>
                <a:cubicBezTo>
                  <a:pt x="4322" y="8937"/>
                  <a:pt x="0" y="10114"/>
                  <a:pt x="0" y="15709"/>
                </a:cubicBezTo>
                <a:cubicBezTo>
                  <a:pt x="0" y="18962"/>
                  <a:pt x="3224" y="21600"/>
                  <a:pt x="7200" y="21600"/>
                </a:cubicBezTo>
                <a:lnTo>
                  <a:pt x="14400" y="21600"/>
                </a:lnTo>
                <a:cubicBezTo>
                  <a:pt x="18376" y="21600"/>
                  <a:pt x="21600" y="18962"/>
                  <a:pt x="21600" y="15709"/>
                </a:cubicBezTo>
                <a:cubicBezTo>
                  <a:pt x="21600" y="10114"/>
                  <a:pt x="17278" y="8937"/>
                  <a:pt x="16843" y="2945"/>
                </a:cubicBezTo>
                <a:moveTo>
                  <a:pt x="17400" y="11782"/>
                </a:moveTo>
                <a:cubicBezTo>
                  <a:pt x="17068" y="11782"/>
                  <a:pt x="16800" y="12001"/>
                  <a:pt x="16800" y="12273"/>
                </a:cubicBezTo>
                <a:cubicBezTo>
                  <a:pt x="16800" y="12544"/>
                  <a:pt x="17068" y="12764"/>
                  <a:pt x="17400" y="12764"/>
                </a:cubicBezTo>
                <a:cubicBezTo>
                  <a:pt x="17732" y="12764"/>
                  <a:pt x="18000" y="12544"/>
                  <a:pt x="18000" y="12273"/>
                </a:cubicBezTo>
                <a:cubicBezTo>
                  <a:pt x="18000" y="12001"/>
                  <a:pt x="17732" y="11782"/>
                  <a:pt x="17400" y="11782"/>
                </a:cubicBezTo>
                <a:moveTo>
                  <a:pt x="6000" y="10800"/>
                </a:moveTo>
                <a:cubicBezTo>
                  <a:pt x="5338" y="10800"/>
                  <a:pt x="4800" y="11240"/>
                  <a:pt x="4800" y="11782"/>
                </a:cubicBezTo>
                <a:cubicBezTo>
                  <a:pt x="4800" y="12324"/>
                  <a:pt x="5338" y="12764"/>
                  <a:pt x="6000" y="12764"/>
                </a:cubicBezTo>
                <a:cubicBezTo>
                  <a:pt x="6662" y="12764"/>
                  <a:pt x="7200" y="12324"/>
                  <a:pt x="7200" y="11782"/>
                </a:cubicBezTo>
                <a:cubicBezTo>
                  <a:pt x="7200" y="11240"/>
                  <a:pt x="6662" y="10800"/>
                  <a:pt x="6000" y="10800"/>
                </a:cubicBezTo>
                <a:moveTo>
                  <a:pt x="5400" y="16691"/>
                </a:moveTo>
                <a:cubicBezTo>
                  <a:pt x="5068" y="16691"/>
                  <a:pt x="4800" y="16910"/>
                  <a:pt x="4800" y="17182"/>
                </a:cubicBezTo>
                <a:cubicBezTo>
                  <a:pt x="4800" y="17453"/>
                  <a:pt x="5068" y="17673"/>
                  <a:pt x="5400" y="17673"/>
                </a:cubicBezTo>
                <a:cubicBezTo>
                  <a:pt x="5732" y="17673"/>
                  <a:pt x="6000" y="17453"/>
                  <a:pt x="6000" y="17182"/>
                </a:cubicBezTo>
                <a:cubicBezTo>
                  <a:pt x="6000" y="16910"/>
                  <a:pt x="5732" y="16691"/>
                  <a:pt x="5400" y="166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425557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5082</TotalTime>
  <Words>343</Words>
  <Application>Microsoft Office PowerPoint</Application>
  <PresentationFormat>On-screen Show (16:9)</PresentationFormat>
  <Paragraphs>58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Gill Sans</vt:lpstr>
      <vt:lpstr>宋体</vt:lpstr>
      <vt:lpstr>Arial</vt:lpstr>
      <vt:lpstr>Calibri</vt:lpstr>
      <vt:lpstr>Montserrat Light</vt:lpstr>
      <vt:lpstr>Montserrat SemiBold</vt:lpstr>
      <vt:lpstr>Open Sans Semibold</vt:lpstr>
      <vt:lpstr>Wingdings</vt:lpstr>
      <vt:lpstr>Office 主题​​</vt:lpstr>
      <vt:lpstr>Travis County: The "Silicon Hills" Superhub</vt:lpstr>
      <vt:lpstr>Travis County Subdivision</vt:lpstr>
      <vt:lpstr>Wake County: The "Silicon Triangle" Citadel</vt:lpstr>
      <vt:lpstr>Wake County Subdivision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134</cp:revision>
  <dcterms:created xsi:type="dcterms:W3CDTF">2016-05-15T02:42:52Z</dcterms:created>
  <dcterms:modified xsi:type="dcterms:W3CDTF">2026-03-06T14:17:51Z</dcterms:modified>
</cp:coreProperties>
</file>